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9" r:id="rId2"/>
    <p:sldId id="261" r:id="rId3"/>
    <p:sldId id="262" r:id="rId4"/>
    <p:sldId id="265" r:id="rId5"/>
    <p:sldId id="264" r:id="rId6"/>
    <p:sldId id="269" r:id="rId7"/>
    <p:sldId id="263" r:id="rId8"/>
    <p:sldId id="271" r:id="rId9"/>
    <p:sldId id="287" r:id="rId10"/>
    <p:sldId id="270" r:id="rId11"/>
    <p:sldId id="268" r:id="rId12"/>
    <p:sldId id="272" r:id="rId13"/>
    <p:sldId id="273" r:id="rId14"/>
    <p:sldId id="282" r:id="rId15"/>
    <p:sldId id="274" r:id="rId16"/>
    <p:sldId id="275" r:id="rId17"/>
    <p:sldId id="276" r:id="rId18"/>
    <p:sldId id="284" r:id="rId19"/>
    <p:sldId id="277" r:id="rId20"/>
    <p:sldId id="280" r:id="rId21"/>
    <p:sldId id="285" r:id="rId22"/>
    <p:sldId id="288" r:id="rId23"/>
    <p:sldId id="278" r:id="rId24"/>
    <p:sldId id="286" r:id="rId25"/>
    <p:sldId id="283" r:id="rId26"/>
    <p:sldId id="279" r:id="rId27"/>
    <p:sldId id="257" r:id="rId28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9A586C-2739-440A-8DB4-FE9DC5153AC7}" v="151" dt="2022-12-15T14:36:23.7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6634" autoAdjust="0"/>
  </p:normalViewPr>
  <p:slideViewPr>
    <p:cSldViewPr snapToGrid="0" snapToObjects="1">
      <p:cViewPr varScale="1">
        <p:scale>
          <a:sx n="60" d="100"/>
          <a:sy n="60" d="100"/>
        </p:scale>
        <p:origin x="2054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ie van der Velde | Noardlike Fryske Wâlden" userId="e505337e-dec0-4fad-b8ab-13d73ffa9c6c" providerId="ADAL" clId="{1B9A586C-2739-440A-8DB4-FE9DC5153AC7}"/>
    <pc:docChg chg="undo redo custSel addSld delSld modSld sldOrd">
      <pc:chgData name="Evie van der Velde | Noardlike Fryske Wâlden" userId="e505337e-dec0-4fad-b8ab-13d73ffa9c6c" providerId="ADAL" clId="{1B9A586C-2739-440A-8DB4-FE9DC5153AC7}" dt="2022-12-15T14:40:25.217" v="13115" actId="20577"/>
      <pc:docMkLst>
        <pc:docMk/>
      </pc:docMkLst>
      <pc:sldChg chg="del">
        <pc:chgData name="Evie van der Velde | Noardlike Fryske Wâlden" userId="e505337e-dec0-4fad-b8ab-13d73ffa9c6c" providerId="ADAL" clId="{1B9A586C-2739-440A-8DB4-FE9DC5153AC7}" dt="2022-12-14T11:01:23.794" v="7977" actId="47"/>
        <pc:sldMkLst>
          <pc:docMk/>
          <pc:sldMk cId="3492551099" sldId="260"/>
        </pc:sldMkLst>
      </pc:sldChg>
      <pc:sldChg chg="modSp mod">
        <pc:chgData name="Evie van der Velde | Noardlike Fryske Wâlden" userId="e505337e-dec0-4fad-b8ab-13d73ffa9c6c" providerId="ADAL" clId="{1B9A586C-2739-440A-8DB4-FE9DC5153AC7}" dt="2022-12-15T08:45:33.362" v="12772" actId="179"/>
        <pc:sldMkLst>
          <pc:docMk/>
          <pc:sldMk cId="3535154148" sldId="261"/>
        </pc:sldMkLst>
        <pc:spChg chg="mod">
          <ac:chgData name="Evie van der Velde | Noardlike Fryske Wâlden" userId="e505337e-dec0-4fad-b8ab-13d73ffa9c6c" providerId="ADAL" clId="{1B9A586C-2739-440A-8DB4-FE9DC5153AC7}" dt="2022-12-15T08:45:33.362" v="12772" actId="179"/>
          <ac:spMkLst>
            <pc:docMk/>
            <pc:sldMk cId="3535154148" sldId="261"/>
            <ac:spMk id="2" creationId="{00000000-0000-0000-0000-000000000000}"/>
          </ac:spMkLst>
        </pc:spChg>
        <pc:spChg chg="mod">
          <ac:chgData name="Evie van der Velde | Noardlike Fryske Wâlden" userId="e505337e-dec0-4fad-b8ab-13d73ffa9c6c" providerId="ADAL" clId="{1B9A586C-2739-440A-8DB4-FE9DC5153AC7}" dt="2022-12-12T10:11:19.099" v="12" actId="20577"/>
          <ac:spMkLst>
            <pc:docMk/>
            <pc:sldMk cId="3535154148" sldId="261"/>
            <ac:spMk id="3" creationId="{00000000-0000-0000-0000-000000000000}"/>
          </ac:spMkLst>
        </pc:spChg>
      </pc:sldChg>
      <pc:sldChg chg="addSp modSp add mod modNotesTx">
        <pc:chgData name="Evie van der Velde | Noardlike Fryske Wâlden" userId="e505337e-dec0-4fad-b8ab-13d73ffa9c6c" providerId="ADAL" clId="{1B9A586C-2739-440A-8DB4-FE9DC5153AC7}" dt="2022-12-14T07:26:39.734" v="3268" actId="20577"/>
        <pc:sldMkLst>
          <pc:docMk/>
          <pc:sldMk cId="3352967066" sldId="262"/>
        </pc:sldMkLst>
        <pc:spChg chg="mod">
          <ac:chgData name="Evie van der Velde | Noardlike Fryske Wâlden" userId="e505337e-dec0-4fad-b8ab-13d73ffa9c6c" providerId="ADAL" clId="{1B9A586C-2739-440A-8DB4-FE9DC5153AC7}" dt="2022-12-14T07:26:39.734" v="3268" actId="20577"/>
          <ac:spMkLst>
            <pc:docMk/>
            <pc:sldMk cId="3352967066" sldId="262"/>
            <ac:spMk id="2" creationId="{00000000-0000-0000-0000-000000000000}"/>
          </ac:spMkLst>
        </pc:spChg>
        <pc:spChg chg="mod">
          <ac:chgData name="Evie van der Velde | Noardlike Fryske Wâlden" userId="e505337e-dec0-4fad-b8ab-13d73ffa9c6c" providerId="ADAL" clId="{1B9A586C-2739-440A-8DB4-FE9DC5153AC7}" dt="2022-12-13T14:38:31.341" v="668" actId="20577"/>
          <ac:spMkLst>
            <pc:docMk/>
            <pc:sldMk cId="3352967066" sldId="262"/>
            <ac:spMk id="3" creationId="{00000000-0000-0000-0000-000000000000}"/>
          </ac:spMkLst>
        </pc:spChg>
        <pc:picChg chg="add mod">
          <ac:chgData name="Evie van der Velde | Noardlike Fryske Wâlden" userId="e505337e-dec0-4fad-b8ab-13d73ffa9c6c" providerId="ADAL" clId="{1B9A586C-2739-440A-8DB4-FE9DC5153AC7}" dt="2022-12-14T07:24:59.707" v="3079" actId="1076"/>
          <ac:picMkLst>
            <pc:docMk/>
            <pc:sldMk cId="3352967066" sldId="262"/>
            <ac:picMk id="5" creationId="{B6E3A8F2-69A0-CAFD-357A-98418DEFB457}"/>
          </ac:picMkLst>
        </pc:picChg>
      </pc:sldChg>
      <pc:sldChg chg="delSp modSp add del mod">
        <pc:chgData name="Evie van der Velde | Noardlike Fryske Wâlden" userId="e505337e-dec0-4fad-b8ab-13d73ffa9c6c" providerId="ADAL" clId="{1B9A586C-2739-440A-8DB4-FE9DC5153AC7}" dt="2022-12-13T14:37:40.646" v="630" actId="47"/>
        <pc:sldMkLst>
          <pc:docMk/>
          <pc:sldMk cId="3660822812" sldId="262"/>
        </pc:sldMkLst>
        <pc:spChg chg="del mod">
          <ac:chgData name="Evie van der Velde | Noardlike Fryske Wâlden" userId="e505337e-dec0-4fad-b8ab-13d73ffa9c6c" providerId="ADAL" clId="{1B9A586C-2739-440A-8DB4-FE9DC5153AC7}" dt="2022-12-13T14:37:17.913" v="624"/>
          <ac:spMkLst>
            <pc:docMk/>
            <pc:sldMk cId="3660822812" sldId="262"/>
            <ac:spMk id="2" creationId="{00000000-0000-0000-0000-000000000000}"/>
          </ac:spMkLst>
        </pc:spChg>
        <pc:spChg chg="del mod">
          <ac:chgData name="Evie van der Velde | Noardlike Fryske Wâlden" userId="e505337e-dec0-4fad-b8ab-13d73ffa9c6c" providerId="ADAL" clId="{1B9A586C-2739-440A-8DB4-FE9DC5153AC7}" dt="2022-12-13T14:37:17.913" v="622"/>
          <ac:spMkLst>
            <pc:docMk/>
            <pc:sldMk cId="3660822812" sldId="262"/>
            <ac:spMk id="3" creationId="{00000000-0000-0000-0000-000000000000}"/>
          </ac:spMkLst>
        </pc:spChg>
      </pc:sldChg>
      <pc:sldChg chg="add del setBg">
        <pc:chgData name="Evie van der Velde | Noardlike Fryske Wâlden" userId="e505337e-dec0-4fad-b8ab-13d73ffa9c6c" providerId="ADAL" clId="{1B9A586C-2739-440A-8DB4-FE9DC5153AC7}" dt="2022-12-13T14:37:46.881" v="635"/>
        <pc:sldMkLst>
          <pc:docMk/>
          <pc:sldMk cId="4253863492" sldId="262"/>
        </pc:sldMkLst>
      </pc:sldChg>
      <pc:sldChg chg="addSp modSp add mod">
        <pc:chgData name="Evie van der Velde | Noardlike Fryske Wâlden" userId="e505337e-dec0-4fad-b8ab-13d73ffa9c6c" providerId="ADAL" clId="{1B9A586C-2739-440A-8DB4-FE9DC5153AC7}" dt="2022-12-15T09:21:12.885" v="12812" actId="20577"/>
        <pc:sldMkLst>
          <pc:docMk/>
          <pc:sldMk cId="2388804063" sldId="263"/>
        </pc:sldMkLst>
        <pc:spChg chg="mod">
          <ac:chgData name="Evie van der Velde | Noardlike Fryske Wâlden" userId="e505337e-dec0-4fad-b8ab-13d73ffa9c6c" providerId="ADAL" clId="{1B9A586C-2739-440A-8DB4-FE9DC5153AC7}" dt="2022-12-15T09:21:12.885" v="12812" actId="20577"/>
          <ac:spMkLst>
            <pc:docMk/>
            <pc:sldMk cId="2388804063" sldId="263"/>
            <ac:spMk id="2" creationId="{00000000-0000-0000-0000-000000000000}"/>
          </ac:spMkLst>
        </pc:spChg>
        <pc:spChg chg="mod">
          <ac:chgData name="Evie van der Velde | Noardlike Fryske Wâlden" userId="e505337e-dec0-4fad-b8ab-13d73ffa9c6c" providerId="ADAL" clId="{1B9A586C-2739-440A-8DB4-FE9DC5153AC7}" dt="2022-12-13T14:49:10.925" v="2051" actId="404"/>
          <ac:spMkLst>
            <pc:docMk/>
            <pc:sldMk cId="2388804063" sldId="263"/>
            <ac:spMk id="3" creationId="{00000000-0000-0000-0000-000000000000}"/>
          </ac:spMkLst>
        </pc:spChg>
        <pc:picChg chg="add mod ord modCrop">
          <ac:chgData name="Evie van der Velde | Noardlike Fryske Wâlden" userId="e505337e-dec0-4fad-b8ab-13d73ffa9c6c" providerId="ADAL" clId="{1B9A586C-2739-440A-8DB4-FE9DC5153AC7}" dt="2022-12-14T07:55:04.229" v="3986" actId="14100"/>
          <ac:picMkLst>
            <pc:docMk/>
            <pc:sldMk cId="2388804063" sldId="263"/>
            <ac:picMk id="4" creationId="{092DE22D-6F9E-46EB-F42B-A9CCFB180FDC}"/>
          </ac:picMkLst>
        </pc:picChg>
        <pc:picChg chg="add mod ord modCrop">
          <ac:chgData name="Evie van der Velde | Noardlike Fryske Wâlden" userId="e505337e-dec0-4fad-b8ab-13d73ffa9c6c" providerId="ADAL" clId="{1B9A586C-2739-440A-8DB4-FE9DC5153AC7}" dt="2022-12-14T09:14:01.084" v="5162" actId="1035"/>
          <ac:picMkLst>
            <pc:docMk/>
            <pc:sldMk cId="2388804063" sldId="263"/>
            <ac:picMk id="6" creationId="{18BB72F1-8015-A92B-9C22-46F096117E18}"/>
          </ac:picMkLst>
        </pc:picChg>
      </pc:sldChg>
      <pc:sldChg chg="add del">
        <pc:chgData name="Evie van der Velde | Noardlike Fryske Wâlden" userId="e505337e-dec0-4fad-b8ab-13d73ffa9c6c" providerId="ADAL" clId="{1B9A586C-2739-440A-8DB4-FE9DC5153AC7}" dt="2022-12-13T14:37:41.824" v="633" actId="47"/>
        <pc:sldMkLst>
          <pc:docMk/>
          <pc:sldMk cId="2791002233" sldId="263"/>
        </pc:sldMkLst>
      </pc:sldChg>
      <pc:sldChg chg="add del">
        <pc:chgData name="Evie van der Velde | Noardlike Fryske Wâlden" userId="e505337e-dec0-4fad-b8ab-13d73ffa9c6c" providerId="ADAL" clId="{1B9A586C-2739-440A-8DB4-FE9DC5153AC7}" dt="2022-12-13T14:38:09.224" v="647" actId="47"/>
        <pc:sldMkLst>
          <pc:docMk/>
          <pc:sldMk cId="3141054307" sldId="263"/>
        </pc:sldMkLst>
      </pc:sldChg>
      <pc:sldChg chg="add del">
        <pc:chgData name="Evie van der Velde | Noardlike Fryske Wâlden" userId="e505337e-dec0-4fad-b8ab-13d73ffa9c6c" providerId="ADAL" clId="{1B9A586C-2739-440A-8DB4-FE9DC5153AC7}" dt="2022-12-13T14:37:41.573" v="632" actId="47"/>
        <pc:sldMkLst>
          <pc:docMk/>
          <pc:sldMk cId="1274080671" sldId="264"/>
        </pc:sldMkLst>
      </pc:sldChg>
      <pc:sldChg chg="add del">
        <pc:chgData name="Evie van der Velde | Noardlike Fryske Wâlden" userId="e505337e-dec0-4fad-b8ab-13d73ffa9c6c" providerId="ADAL" clId="{1B9A586C-2739-440A-8DB4-FE9DC5153AC7}" dt="2022-12-13T14:38:06.520" v="645" actId="47"/>
        <pc:sldMkLst>
          <pc:docMk/>
          <pc:sldMk cId="2322636840" sldId="264"/>
        </pc:sldMkLst>
      </pc:sldChg>
      <pc:sldChg chg="addSp delSp modSp add mod modNotesTx">
        <pc:chgData name="Evie van der Velde | Noardlike Fryske Wâlden" userId="e505337e-dec0-4fad-b8ab-13d73ffa9c6c" providerId="ADAL" clId="{1B9A586C-2739-440A-8DB4-FE9DC5153AC7}" dt="2022-12-14T07:45:53.709" v="3619" actId="20577"/>
        <pc:sldMkLst>
          <pc:docMk/>
          <pc:sldMk cId="2371193603" sldId="264"/>
        </pc:sldMkLst>
        <pc:spChg chg="mod">
          <ac:chgData name="Evie van der Velde | Noardlike Fryske Wâlden" userId="e505337e-dec0-4fad-b8ab-13d73ffa9c6c" providerId="ADAL" clId="{1B9A586C-2739-440A-8DB4-FE9DC5153AC7}" dt="2022-12-14T07:40:14.649" v="3561" actId="5793"/>
          <ac:spMkLst>
            <pc:docMk/>
            <pc:sldMk cId="2371193603" sldId="264"/>
            <ac:spMk id="2" creationId="{00000000-0000-0000-0000-000000000000}"/>
          </ac:spMkLst>
        </pc:spChg>
        <pc:spChg chg="mod">
          <ac:chgData name="Evie van der Velde | Noardlike Fryske Wâlden" userId="e505337e-dec0-4fad-b8ab-13d73ffa9c6c" providerId="ADAL" clId="{1B9A586C-2739-440A-8DB4-FE9DC5153AC7}" dt="2022-12-13T14:44:41.086" v="1586" actId="20577"/>
          <ac:spMkLst>
            <pc:docMk/>
            <pc:sldMk cId="2371193603" sldId="264"/>
            <ac:spMk id="3" creationId="{00000000-0000-0000-0000-000000000000}"/>
          </ac:spMkLst>
        </pc:spChg>
        <pc:picChg chg="add del mod">
          <ac:chgData name="Evie van der Velde | Noardlike Fryske Wâlden" userId="e505337e-dec0-4fad-b8ab-13d73ffa9c6c" providerId="ADAL" clId="{1B9A586C-2739-440A-8DB4-FE9DC5153AC7}" dt="2022-12-14T07:45:19.105" v="3573" actId="478"/>
          <ac:picMkLst>
            <pc:docMk/>
            <pc:sldMk cId="2371193603" sldId="264"/>
            <ac:picMk id="5" creationId="{595BC31D-0BEB-26E3-D799-4E0833163887}"/>
          </ac:picMkLst>
        </pc:picChg>
        <pc:picChg chg="add mod">
          <ac:chgData name="Evie van der Velde | Noardlike Fryske Wâlden" userId="e505337e-dec0-4fad-b8ab-13d73ffa9c6c" providerId="ADAL" clId="{1B9A586C-2739-440A-8DB4-FE9DC5153AC7}" dt="2022-12-14T07:45:30.184" v="3579" actId="1076"/>
          <ac:picMkLst>
            <pc:docMk/>
            <pc:sldMk cId="2371193603" sldId="264"/>
            <ac:picMk id="7" creationId="{F9919FEF-429A-DA41-B305-052C1D985F54}"/>
          </ac:picMkLst>
        </pc:picChg>
      </pc:sldChg>
      <pc:sldChg chg="addSp modSp add mod modNotesTx">
        <pc:chgData name="Evie van der Velde | Noardlike Fryske Wâlden" userId="e505337e-dec0-4fad-b8ab-13d73ffa9c6c" providerId="ADAL" clId="{1B9A586C-2739-440A-8DB4-FE9DC5153AC7}" dt="2022-12-15T09:15:36.085" v="12793" actId="1035"/>
        <pc:sldMkLst>
          <pc:docMk/>
          <pc:sldMk cId="191204246" sldId="265"/>
        </pc:sldMkLst>
        <pc:spChg chg="mod">
          <ac:chgData name="Evie van der Velde | Noardlike Fryske Wâlden" userId="e505337e-dec0-4fad-b8ab-13d73ffa9c6c" providerId="ADAL" clId="{1B9A586C-2739-440A-8DB4-FE9DC5153AC7}" dt="2022-12-15T09:15:36.085" v="12793" actId="1035"/>
          <ac:spMkLst>
            <pc:docMk/>
            <pc:sldMk cId="191204246" sldId="265"/>
            <ac:spMk id="2" creationId="{00000000-0000-0000-0000-000000000000}"/>
          </ac:spMkLst>
        </pc:spChg>
        <pc:spChg chg="mod">
          <ac:chgData name="Evie van der Velde | Noardlike Fryske Wâlden" userId="e505337e-dec0-4fad-b8ab-13d73ffa9c6c" providerId="ADAL" clId="{1B9A586C-2739-440A-8DB4-FE9DC5153AC7}" dt="2022-12-13T14:42:11.014" v="1194" actId="20577"/>
          <ac:spMkLst>
            <pc:docMk/>
            <pc:sldMk cId="191204246" sldId="265"/>
            <ac:spMk id="3" creationId="{00000000-0000-0000-0000-000000000000}"/>
          </ac:spMkLst>
        </pc:spChg>
        <pc:picChg chg="add mod">
          <ac:chgData name="Evie van der Velde | Noardlike Fryske Wâlden" userId="e505337e-dec0-4fad-b8ab-13d73ffa9c6c" providerId="ADAL" clId="{1B9A586C-2739-440A-8DB4-FE9DC5153AC7}" dt="2022-12-14T07:40:32.707" v="3572" actId="1076"/>
          <ac:picMkLst>
            <pc:docMk/>
            <pc:sldMk cId="191204246" sldId="265"/>
            <ac:picMk id="5" creationId="{CDC45D62-BD15-918F-A7B4-B78953E9AE0F}"/>
          </ac:picMkLst>
        </pc:picChg>
      </pc:sldChg>
      <pc:sldChg chg="add del">
        <pc:chgData name="Evie van der Velde | Noardlike Fryske Wâlden" userId="e505337e-dec0-4fad-b8ab-13d73ffa9c6c" providerId="ADAL" clId="{1B9A586C-2739-440A-8DB4-FE9DC5153AC7}" dt="2022-12-13T14:38:07.981" v="646" actId="47"/>
        <pc:sldMkLst>
          <pc:docMk/>
          <pc:sldMk cId="1888498512" sldId="265"/>
        </pc:sldMkLst>
      </pc:sldChg>
      <pc:sldChg chg="add del">
        <pc:chgData name="Evie van der Velde | Noardlike Fryske Wâlden" userId="e505337e-dec0-4fad-b8ab-13d73ffa9c6c" providerId="ADAL" clId="{1B9A586C-2739-440A-8DB4-FE9DC5153AC7}" dt="2022-12-13T14:37:40.898" v="631" actId="47"/>
        <pc:sldMkLst>
          <pc:docMk/>
          <pc:sldMk cId="2296928483" sldId="265"/>
        </pc:sldMkLst>
      </pc:sldChg>
      <pc:sldChg chg="add del">
        <pc:chgData name="Evie van der Velde | Noardlike Fryske Wâlden" userId="e505337e-dec0-4fad-b8ab-13d73ffa9c6c" providerId="ADAL" clId="{1B9A586C-2739-440A-8DB4-FE9DC5153AC7}" dt="2022-12-13T14:48:23.421" v="1969" actId="47"/>
        <pc:sldMkLst>
          <pc:docMk/>
          <pc:sldMk cId="1231809683" sldId="266"/>
        </pc:sldMkLst>
      </pc:sldChg>
      <pc:sldChg chg="add del">
        <pc:chgData name="Evie van der Velde | Noardlike Fryske Wâlden" userId="e505337e-dec0-4fad-b8ab-13d73ffa9c6c" providerId="ADAL" clId="{1B9A586C-2739-440A-8DB4-FE9DC5153AC7}" dt="2022-12-13T14:48:22.495" v="1968" actId="47"/>
        <pc:sldMkLst>
          <pc:docMk/>
          <pc:sldMk cId="1578402467" sldId="267"/>
        </pc:sldMkLst>
      </pc:sldChg>
      <pc:sldChg chg="addSp delSp modSp add mod">
        <pc:chgData name="Evie van der Velde | Noardlike Fryske Wâlden" userId="e505337e-dec0-4fad-b8ab-13d73ffa9c6c" providerId="ADAL" clId="{1B9A586C-2739-440A-8DB4-FE9DC5153AC7}" dt="2022-12-14T09:24:44.962" v="5246" actId="1076"/>
        <pc:sldMkLst>
          <pc:docMk/>
          <pc:sldMk cId="3519100842" sldId="268"/>
        </pc:sldMkLst>
        <pc:spChg chg="del mod">
          <ac:chgData name="Evie van der Velde | Noardlike Fryske Wâlden" userId="e505337e-dec0-4fad-b8ab-13d73ffa9c6c" providerId="ADAL" clId="{1B9A586C-2739-440A-8DB4-FE9DC5153AC7}" dt="2022-12-14T09:22:18.740" v="5234"/>
          <ac:spMkLst>
            <pc:docMk/>
            <pc:sldMk cId="3519100842" sldId="268"/>
            <ac:spMk id="2" creationId="{00000000-0000-0000-0000-000000000000}"/>
          </ac:spMkLst>
        </pc:spChg>
        <pc:spChg chg="mod">
          <ac:chgData name="Evie van der Velde | Noardlike Fryske Wâlden" userId="e505337e-dec0-4fad-b8ab-13d73ffa9c6c" providerId="ADAL" clId="{1B9A586C-2739-440A-8DB4-FE9DC5153AC7}" dt="2022-12-13T14:48:36.644" v="1987" actId="20577"/>
          <ac:spMkLst>
            <pc:docMk/>
            <pc:sldMk cId="3519100842" sldId="268"/>
            <ac:spMk id="3" creationId="{00000000-0000-0000-0000-000000000000}"/>
          </ac:spMkLst>
        </pc:spChg>
        <pc:picChg chg="add del mod">
          <ac:chgData name="Evie van der Velde | Noardlike Fryske Wâlden" userId="e505337e-dec0-4fad-b8ab-13d73ffa9c6c" providerId="ADAL" clId="{1B9A586C-2739-440A-8DB4-FE9DC5153AC7}" dt="2022-12-14T09:23:22.380" v="5239" actId="21"/>
          <ac:picMkLst>
            <pc:docMk/>
            <pc:sldMk cId="3519100842" sldId="268"/>
            <ac:picMk id="5" creationId="{CD1B0E44-C100-6092-B5E8-2EAE692B64AF}"/>
          </ac:picMkLst>
        </pc:picChg>
        <pc:picChg chg="add mod">
          <ac:chgData name="Evie van der Velde | Noardlike Fryske Wâlden" userId="e505337e-dec0-4fad-b8ab-13d73ffa9c6c" providerId="ADAL" clId="{1B9A586C-2739-440A-8DB4-FE9DC5153AC7}" dt="2022-12-14T09:24:44.962" v="5246" actId="1076"/>
          <ac:picMkLst>
            <pc:docMk/>
            <pc:sldMk cId="3519100842" sldId="268"/>
            <ac:picMk id="3074" creationId="{E9062636-7009-DE3D-3D81-BEAB09B785E8}"/>
          </ac:picMkLst>
        </pc:picChg>
      </pc:sldChg>
      <pc:sldChg chg="addSp delSp modSp add mod ord">
        <pc:chgData name="Evie van der Velde | Noardlike Fryske Wâlden" userId="e505337e-dec0-4fad-b8ab-13d73ffa9c6c" providerId="ADAL" clId="{1B9A586C-2739-440A-8DB4-FE9DC5153AC7}" dt="2022-12-15T09:19:31.257" v="12811" actId="14100"/>
        <pc:sldMkLst>
          <pc:docMk/>
          <pc:sldMk cId="3684997857" sldId="269"/>
        </pc:sldMkLst>
        <pc:spChg chg="mod">
          <ac:chgData name="Evie van der Velde | Noardlike Fryske Wâlden" userId="e505337e-dec0-4fad-b8ab-13d73ffa9c6c" providerId="ADAL" clId="{1B9A586C-2739-440A-8DB4-FE9DC5153AC7}" dt="2022-12-15T09:19:31.257" v="12811" actId="14100"/>
          <ac:spMkLst>
            <pc:docMk/>
            <pc:sldMk cId="3684997857" sldId="269"/>
            <ac:spMk id="2" creationId="{00000000-0000-0000-0000-000000000000}"/>
          </ac:spMkLst>
        </pc:spChg>
        <pc:spChg chg="mod">
          <ac:chgData name="Evie van der Velde | Noardlike Fryske Wâlden" userId="e505337e-dec0-4fad-b8ab-13d73ffa9c6c" providerId="ADAL" clId="{1B9A586C-2739-440A-8DB4-FE9DC5153AC7}" dt="2022-12-13T14:49:57.638" v="2119" actId="20577"/>
          <ac:spMkLst>
            <pc:docMk/>
            <pc:sldMk cId="3684997857" sldId="269"/>
            <ac:spMk id="3" creationId="{00000000-0000-0000-0000-000000000000}"/>
          </ac:spMkLst>
        </pc:spChg>
        <pc:picChg chg="add del mod modCrop">
          <ac:chgData name="Evie van der Velde | Noardlike Fryske Wâlden" userId="e505337e-dec0-4fad-b8ab-13d73ffa9c6c" providerId="ADAL" clId="{1B9A586C-2739-440A-8DB4-FE9DC5153AC7}" dt="2022-12-14T07:49:06.574" v="3630" actId="478"/>
          <ac:picMkLst>
            <pc:docMk/>
            <pc:sldMk cId="3684997857" sldId="269"/>
            <ac:picMk id="5" creationId="{94C25851-296D-FF7A-CD56-1B3939275F72}"/>
          </ac:picMkLst>
        </pc:picChg>
      </pc:sldChg>
      <pc:sldChg chg="addSp modSp add mod">
        <pc:chgData name="Evie van der Velde | Noardlike Fryske Wâlden" userId="e505337e-dec0-4fad-b8ab-13d73ffa9c6c" providerId="ADAL" clId="{1B9A586C-2739-440A-8DB4-FE9DC5153AC7}" dt="2022-12-14T09:20:21.117" v="5231" actId="1076"/>
        <pc:sldMkLst>
          <pc:docMk/>
          <pc:sldMk cId="4197598188" sldId="270"/>
        </pc:sldMkLst>
        <pc:spChg chg="mod">
          <ac:chgData name="Evie van der Velde | Noardlike Fryske Wâlden" userId="e505337e-dec0-4fad-b8ab-13d73ffa9c6c" providerId="ADAL" clId="{1B9A586C-2739-440A-8DB4-FE9DC5153AC7}" dt="2022-12-14T09:20:19.088" v="5230" actId="14100"/>
          <ac:spMkLst>
            <pc:docMk/>
            <pc:sldMk cId="4197598188" sldId="270"/>
            <ac:spMk id="2" creationId="{00000000-0000-0000-0000-000000000000}"/>
          </ac:spMkLst>
        </pc:spChg>
        <pc:spChg chg="mod">
          <ac:chgData name="Evie van der Velde | Noardlike Fryske Wâlden" userId="e505337e-dec0-4fad-b8ab-13d73ffa9c6c" providerId="ADAL" clId="{1B9A586C-2739-440A-8DB4-FE9DC5153AC7}" dt="2022-12-13T14:49:37.919" v="2115" actId="20577"/>
          <ac:spMkLst>
            <pc:docMk/>
            <pc:sldMk cId="4197598188" sldId="270"/>
            <ac:spMk id="3" creationId="{00000000-0000-0000-0000-000000000000}"/>
          </ac:spMkLst>
        </pc:spChg>
        <pc:picChg chg="add mod">
          <ac:chgData name="Evie van der Velde | Noardlike Fryske Wâlden" userId="e505337e-dec0-4fad-b8ab-13d73ffa9c6c" providerId="ADAL" clId="{1B9A586C-2739-440A-8DB4-FE9DC5153AC7}" dt="2022-12-14T09:20:21.117" v="5231" actId="1076"/>
          <ac:picMkLst>
            <pc:docMk/>
            <pc:sldMk cId="4197598188" sldId="270"/>
            <ac:picMk id="2050" creationId="{C5428EA2-C7C9-0B01-8D87-856D74F0C819}"/>
          </ac:picMkLst>
        </pc:picChg>
      </pc:sldChg>
      <pc:sldChg chg="addSp modSp add mod modNotesTx">
        <pc:chgData name="Evie van der Velde | Noardlike Fryske Wâlden" userId="e505337e-dec0-4fad-b8ab-13d73ffa9c6c" providerId="ADAL" clId="{1B9A586C-2739-440A-8DB4-FE9DC5153AC7}" dt="2022-12-14T09:19:21.909" v="5206" actId="14100"/>
        <pc:sldMkLst>
          <pc:docMk/>
          <pc:sldMk cId="3010770867" sldId="271"/>
        </pc:sldMkLst>
        <pc:spChg chg="mod">
          <ac:chgData name="Evie van der Velde | Noardlike Fryske Wâlden" userId="e505337e-dec0-4fad-b8ab-13d73ffa9c6c" providerId="ADAL" clId="{1B9A586C-2739-440A-8DB4-FE9DC5153AC7}" dt="2022-12-14T09:19:21.909" v="5206" actId="14100"/>
          <ac:spMkLst>
            <pc:docMk/>
            <pc:sldMk cId="3010770867" sldId="271"/>
            <ac:spMk id="2" creationId="{00000000-0000-0000-0000-000000000000}"/>
          </ac:spMkLst>
        </pc:spChg>
        <pc:spChg chg="add mod">
          <ac:chgData name="Evie van der Velde | Noardlike Fryske Wâlden" userId="e505337e-dec0-4fad-b8ab-13d73ffa9c6c" providerId="ADAL" clId="{1B9A586C-2739-440A-8DB4-FE9DC5153AC7}" dt="2022-12-14T09:11:05.060" v="4883" actId="20577"/>
          <ac:spMkLst>
            <pc:docMk/>
            <pc:sldMk cId="3010770867" sldId="271"/>
            <ac:spMk id="4" creationId="{A05469C2-1D29-D525-F6D2-C299F2DAD299}"/>
          </ac:spMkLst>
        </pc:spChg>
        <pc:picChg chg="add mod">
          <ac:chgData name="Evie van der Velde | Noardlike Fryske Wâlden" userId="e505337e-dec0-4fad-b8ab-13d73ffa9c6c" providerId="ADAL" clId="{1B9A586C-2739-440A-8DB4-FE9DC5153AC7}" dt="2022-12-14T09:19:12.741" v="5205" actId="1076"/>
          <ac:picMkLst>
            <pc:docMk/>
            <pc:sldMk cId="3010770867" sldId="271"/>
            <ac:picMk id="1026" creationId="{CC5EDB11-8E74-0F71-3C90-75E86A2C4443}"/>
          </ac:picMkLst>
        </pc:picChg>
      </pc:sldChg>
      <pc:sldChg chg="addSp delSp modSp add mod">
        <pc:chgData name="Evie van der Velde | Noardlike Fryske Wâlden" userId="e505337e-dec0-4fad-b8ab-13d73ffa9c6c" providerId="ADAL" clId="{1B9A586C-2739-440A-8DB4-FE9DC5153AC7}" dt="2022-12-14T09:23:32.336" v="5243" actId="1076"/>
        <pc:sldMkLst>
          <pc:docMk/>
          <pc:sldMk cId="1991958940" sldId="272"/>
        </pc:sldMkLst>
        <pc:spChg chg="add del mod">
          <ac:chgData name="Evie van der Velde | Noardlike Fryske Wâlden" userId="e505337e-dec0-4fad-b8ab-13d73ffa9c6c" providerId="ADAL" clId="{1B9A586C-2739-440A-8DB4-FE9DC5153AC7}" dt="2022-12-14T09:23:28.052" v="5240" actId="478"/>
          <ac:spMkLst>
            <pc:docMk/>
            <pc:sldMk cId="1991958940" sldId="272"/>
            <ac:spMk id="2" creationId="{00000000-0000-0000-0000-000000000000}"/>
          </ac:spMkLst>
        </pc:spChg>
        <pc:spChg chg="mod">
          <ac:chgData name="Evie van der Velde | Noardlike Fryske Wâlden" userId="e505337e-dec0-4fad-b8ab-13d73ffa9c6c" providerId="ADAL" clId="{1B9A586C-2739-440A-8DB4-FE9DC5153AC7}" dt="2022-12-13T14:51:19.067" v="2402" actId="20577"/>
          <ac:spMkLst>
            <pc:docMk/>
            <pc:sldMk cId="1991958940" sldId="272"/>
            <ac:spMk id="3" creationId="{00000000-0000-0000-0000-000000000000}"/>
          </ac:spMkLst>
        </pc:spChg>
        <pc:picChg chg="add mod">
          <ac:chgData name="Evie van der Velde | Noardlike Fryske Wâlden" userId="e505337e-dec0-4fad-b8ab-13d73ffa9c6c" providerId="ADAL" clId="{1B9A586C-2739-440A-8DB4-FE9DC5153AC7}" dt="2022-12-14T09:23:32.336" v="5243" actId="1076"/>
          <ac:picMkLst>
            <pc:docMk/>
            <pc:sldMk cId="1991958940" sldId="272"/>
            <ac:picMk id="4" creationId="{C9A7A5F8-62C4-0A74-EFAC-F6BEC92983E7}"/>
          </ac:picMkLst>
        </pc:picChg>
      </pc:sldChg>
      <pc:sldChg chg="modSp add mod modNotesTx">
        <pc:chgData name="Evie van der Velde | Noardlike Fryske Wâlden" userId="e505337e-dec0-4fad-b8ab-13d73ffa9c6c" providerId="ADAL" clId="{1B9A586C-2739-440A-8DB4-FE9DC5153AC7}" dt="2022-12-14T09:44:56.356" v="6966" actId="1076"/>
        <pc:sldMkLst>
          <pc:docMk/>
          <pc:sldMk cId="2898486385" sldId="273"/>
        </pc:sldMkLst>
        <pc:spChg chg="mod">
          <ac:chgData name="Evie van der Velde | Noardlike Fryske Wâlden" userId="e505337e-dec0-4fad-b8ab-13d73ffa9c6c" providerId="ADAL" clId="{1B9A586C-2739-440A-8DB4-FE9DC5153AC7}" dt="2022-12-14T09:44:56.356" v="6966" actId="1076"/>
          <ac:spMkLst>
            <pc:docMk/>
            <pc:sldMk cId="2898486385" sldId="273"/>
            <ac:spMk id="2" creationId="{00000000-0000-0000-0000-000000000000}"/>
          </ac:spMkLst>
        </pc:spChg>
        <pc:spChg chg="mod">
          <ac:chgData name="Evie van der Velde | Noardlike Fryske Wâlden" userId="e505337e-dec0-4fad-b8ab-13d73ffa9c6c" providerId="ADAL" clId="{1B9A586C-2739-440A-8DB4-FE9DC5153AC7}" dt="2022-12-13T14:51:59.150" v="2447" actId="20577"/>
          <ac:spMkLst>
            <pc:docMk/>
            <pc:sldMk cId="2898486385" sldId="273"/>
            <ac:spMk id="3" creationId="{00000000-0000-0000-0000-000000000000}"/>
          </ac:spMkLst>
        </pc:spChg>
      </pc:sldChg>
      <pc:sldChg chg="add del">
        <pc:chgData name="Evie van der Velde | Noardlike Fryske Wâlden" userId="e505337e-dec0-4fad-b8ab-13d73ffa9c6c" providerId="ADAL" clId="{1B9A586C-2739-440A-8DB4-FE9DC5153AC7}" dt="2022-12-13T14:51:32.714" v="2407" actId="2890"/>
        <pc:sldMkLst>
          <pc:docMk/>
          <pc:sldMk cId="3736986878" sldId="273"/>
        </pc:sldMkLst>
      </pc:sldChg>
      <pc:sldChg chg="addSp modSp add mod">
        <pc:chgData name="Evie van der Velde | Noardlike Fryske Wâlden" userId="e505337e-dec0-4fad-b8ab-13d73ffa9c6c" providerId="ADAL" clId="{1B9A586C-2739-440A-8DB4-FE9DC5153AC7}" dt="2022-12-14T10:45:51.224" v="7200" actId="1076"/>
        <pc:sldMkLst>
          <pc:docMk/>
          <pc:sldMk cId="586910600" sldId="274"/>
        </pc:sldMkLst>
        <pc:spChg chg="mod">
          <ac:chgData name="Evie van der Velde | Noardlike Fryske Wâlden" userId="e505337e-dec0-4fad-b8ab-13d73ffa9c6c" providerId="ADAL" clId="{1B9A586C-2739-440A-8DB4-FE9DC5153AC7}" dt="2022-12-14T10:45:03.214" v="7194" actId="20577"/>
          <ac:spMkLst>
            <pc:docMk/>
            <pc:sldMk cId="586910600" sldId="274"/>
            <ac:spMk id="2" creationId="{00000000-0000-0000-0000-000000000000}"/>
          </ac:spMkLst>
        </pc:spChg>
        <pc:spChg chg="mod">
          <ac:chgData name="Evie van der Velde | Noardlike Fryske Wâlden" userId="e505337e-dec0-4fad-b8ab-13d73ffa9c6c" providerId="ADAL" clId="{1B9A586C-2739-440A-8DB4-FE9DC5153AC7}" dt="2022-12-13T14:52:23.002" v="2510" actId="20577"/>
          <ac:spMkLst>
            <pc:docMk/>
            <pc:sldMk cId="586910600" sldId="274"/>
            <ac:spMk id="3" creationId="{00000000-0000-0000-0000-000000000000}"/>
          </ac:spMkLst>
        </pc:spChg>
        <pc:picChg chg="add mod">
          <ac:chgData name="Evie van der Velde | Noardlike Fryske Wâlden" userId="e505337e-dec0-4fad-b8ab-13d73ffa9c6c" providerId="ADAL" clId="{1B9A586C-2739-440A-8DB4-FE9DC5153AC7}" dt="2022-12-14T10:45:51.224" v="7200" actId="1076"/>
          <ac:picMkLst>
            <pc:docMk/>
            <pc:sldMk cId="586910600" sldId="274"/>
            <ac:picMk id="5122" creationId="{0412B7B7-B900-479E-6F10-C0A4F793261B}"/>
          </ac:picMkLst>
        </pc:picChg>
      </pc:sldChg>
      <pc:sldChg chg="addSp modSp add mod modNotesTx">
        <pc:chgData name="Evie van der Velde | Noardlike Fryske Wâlden" userId="e505337e-dec0-4fad-b8ab-13d73ffa9c6c" providerId="ADAL" clId="{1B9A586C-2739-440A-8DB4-FE9DC5153AC7}" dt="2022-12-15T14:40:25.217" v="13115" actId="20577"/>
        <pc:sldMkLst>
          <pc:docMk/>
          <pc:sldMk cId="2971211929" sldId="275"/>
        </pc:sldMkLst>
        <pc:spChg chg="mod">
          <ac:chgData name="Evie van der Velde | Noardlike Fryske Wâlden" userId="e505337e-dec0-4fad-b8ab-13d73ffa9c6c" providerId="ADAL" clId="{1B9A586C-2739-440A-8DB4-FE9DC5153AC7}" dt="2022-12-15T14:40:25.217" v="13115" actId="20577"/>
          <ac:spMkLst>
            <pc:docMk/>
            <pc:sldMk cId="2971211929" sldId="275"/>
            <ac:spMk id="2" creationId="{00000000-0000-0000-0000-000000000000}"/>
          </ac:spMkLst>
        </pc:spChg>
        <pc:spChg chg="mod">
          <ac:chgData name="Evie van der Velde | Noardlike Fryske Wâlden" userId="e505337e-dec0-4fad-b8ab-13d73ffa9c6c" providerId="ADAL" clId="{1B9A586C-2739-440A-8DB4-FE9DC5153AC7}" dt="2022-12-13T14:52:39.445" v="2567" actId="20577"/>
          <ac:spMkLst>
            <pc:docMk/>
            <pc:sldMk cId="2971211929" sldId="275"/>
            <ac:spMk id="3" creationId="{00000000-0000-0000-0000-000000000000}"/>
          </ac:spMkLst>
        </pc:spChg>
        <pc:picChg chg="add mod">
          <ac:chgData name="Evie van der Velde | Noardlike Fryske Wâlden" userId="e505337e-dec0-4fad-b8ab-13d73ffa9c6c" providerId="ADAL" clId="{1B9A586C-2739-440A-8DB4-FE9DC5153AC7}" dt="2022-12-15T14:36:23.792" v="12994" actId="14100"/>
          <ac:picMkLst>
            <pc:docMk/>
            <pc:sldMk cId="2971211929" sldId="275"/>
            <ac:picMk id="6146" creationId="{24B6612B-962A-61B5-2900-F214E333785E}"/>
          </ac:picMkLst>
        </pc:picChg>
      </pc:sldChg>
      <pc:sldChg chg="addSp modSp add mod modNotesTx">
        <pc:chgData name="Evie van der Velde | Noardlike Fryske Wâlden" userId="e505337e-dec0-4fad-b8ab-13d73ffa9c6c" providerId="ADAL" clId="{1B9A586C-2739-440A-8DB4-FE9DC5153AC7}" dt="2022-12-15T10:03:05.008" v="12829" actId="14100"/>
        <pc:sldMkLst>
          <pc:docMk/>
          <pc:sldMk cId="448747087" sldId="276"/>
        </pc:sldMkLst>
        <pc:spChg chg="mod">
          <ac:chgData name="Evie van der Velde | Noardlike Fryske Wâlden" userId="e505337e-dec0-4fad-b8ab-13d73ffa9c6c" providerId="ADAL" clId="{1B9A586C-2739-440A-8DB4-FE9DC5153AC7}" dt="2022-12-15T10:01:24.294" v="12816" actId="20577"/>
          <ac:spMkLst>
            <pc:docMk/>
            <pc:sldMk cId="448747087" sldId="276"/>
            <ac:spMk id="2" creationId="{00000000-0000-0000-0000-000000000000}"/>
          </ac:spMkLst>
        </pc:spChg>
        <pc:spChg chg="mod">
          <ac:chgData name="Evie van der Velde | Noardlike Fryske Wâlden" userId="e505337e-dec0-4fad-b8ab-13d73ffa9c6c" providerId="ADAL" clId="{1B9A586C-2739-440A-8DB4-FE9DC5153AC7}" dt="2022-12-13T14:52:50.752" v="2589" actId="20577"/>
          <ac:spMkLst>
            <pc:docMk/>
            <pc:sldMk cId="448747087" sldId="276"/>
            <ac:spMk id="3" creationId="{00000000-0000-0000-0000-000000000000}"/>
          </ac:spMkLst>
        </pc:spChg>
        <pc:picChg chg="add mod">
          <ac:chgData name="Evie van der Velde | Noardlike Fryske Wâlden" userId="e505337e-dec0-4fad-b8ab-13d73ffa9c6c" providerId="ADAL" clId="{1B9A586C-2739-440A-8DB4-FE9DC5153AC7}" dt="2022-12-15T10:03:05.008" v="12829" actId="14100"/>
          <ac:picMkLst>
            <pc:docMk/>
            <pc:sldMk cId="448747087" sldId="276"/>
            <ac:picMk id="8194" creationId="{200D7D44-4545-4C9A-352F-7396B5C93BBC}"/>
          </ac:picMkLst>
        </pc:picChg>
      </pc:sldChg>
      <pc:sldChg chg="addSp modSp add mod">
        <pc:chgData name="Evie van der Velde | Noardlike Fryske Wâlden" userId="e505337e-dec0-4fad-b8ab-13d73ffa9c6c" providerId="ADAL" clId="{1B9A586C-2739-440A-8DB4-FE9DC5153AC7}" dt="2022-12-15T10:21:30.686" v="12850" actId="20577"/>
        <pc:sldMkLst>
          <pc:docMk/>
          <pc:sldMk cId="3447980542" sldId="277"/>
        </pc:sldMkLst>
        <pc:spChg chg="mod">
          <ac:chgData name="Evie van der Velde | Noardlike Fryske Wâlden" userId="e505337e-dec0-4fad-b8ab-13d73ffa9c6c" providerId="ADAL" clId="{1B9A586C-2739-440A-8DB4-FE9DC5153AC7}" dt="2022-12-15T10:21:30.686" v="12850" actId="20577"/>
          <ac:spMkLst>
            <pc:docMk/>
            <pc:sldMk cId="3447980542" sldId="277"/>
            <ac:spMk id="2" creationId="{00000000-0000-0000-0000-000000000000}"/>
          </ac:spMkLst>
        </pc:spChg>
        <pc:spChg chg="mod">
          <ac:chgData name="Evie van der Velde | Noardlike Fryske Wâlden" userId="e505337e-dec0-4fad-b8ab-13d73ffa9c6c" providerId="ADAL" clId="{1B9A586C-2739-440A-8DB4-FE9DC5153AC7}" dt="2022-12-13T14:53:24.968" v="2662" actId="20577"/>
          <ac:spMkLst>
            <pc:docMk/>
            <pc:sldMk cId="3447980542" sldId="277"/>
            <ac:spMk id="3" creationId="{00000000-0000-0000-0000-000000000000}"/>
          </ac:spMkLst>
        </pc:spChg>
        <pc:picChg chg="add mod modCrop">
          <ac:chgData name="Evie van der Velde | Noardlike Fryske Wâlden" userId="e505337e-dec0-4fad-b8ab-13d73ffa9c6c" providerId="ADAL" clId="{1B9A586C-2739-440A-8DB4-FE9DC5153AC7}" dt="2022-12-14T12:52:35.434" v="11560" actId="1076"/>
          <ac:picMkLst>
            <pc:docMk/>
            <pc:sldMk cId="3447980542" sldId="277"/>
            <ac:picMk id="5" creationId="{61F74F9C-A668-FD60-5433-96D636DC6406}"/>
          </ac:picMkLst>
        </pc:picChg>
      </pc:sldChg>
      <pc:sldChg chg="addSp delSp modSp add mod">
        <pc:chgData name="Evie van der Velde | Noardlike Fryske Wâlden" userId="e505337e-dec0-4fad-b8ab-13d73ffa9c6c" providerId="ADAL" clId="{1B9A586C-2739-440A-8DB4-FE9DC5153AC7}" dt="2022-12-15T10:38:06.595" v="12993" actId="20577"/>
        <pc:sldMkLst>
          <pc:docMk/>
          <pc:sldMk cId="156997771" sldId="278"/>
        </pc:sldMkLst>
        <pc:spChg chg="mod">
          <ac:chgData name="Evie van der Velde | Noardlike Fryske Wâlden" userId="e505337e-dec0-4fad-b8ab-13d73ffa9c6c" providerId="ADAL" clId="{1B9A586C-2739-440A-8DB4-FE9DC5153AC7}" dt="2022-12-15T10:38:06.595" v="12993" actId="20577"/>
          <ac:spMkLst>
            <pc:docMk/>
            <pc:sldMk cId="156997771" sldId="278"/>
            <ac:spMk id="2" creationId="{00000000-0000-0000-0000-000000000000}"/>
          </ac:spMkLst>
        </pc:spChg>
        <pc:spChg chg="mod">
          <ac:chgData name="Evie van der Velde | Noardlike Fryske Wâlden" userId="e505337e-dec0-4fad-b8ab-13d73ffa9c6c" providerId="ADAL" clId="{1B9A586C-2739-440A-8DB4-FE9DC5153AC7}" dt="2022-12-14T10:50:02.257" v="7447" actId="5793"/>
          <ac:spMkLst>
            <pc:docMk/>
            <pc:sldMk cId="156997771" sldId="278"/>
            <ac:spMk id="3" creationId="{00000000-0000-0000-0000-000000000000}"/>
          </ac:spMkLst>
        </pc:spChg>
        <pc:picChg chg="add del mod">
          <ac:chgData name="Evie van der Velde | Noardlike Fryske Wâlden" userId="e505337e-dec0-4fad-b8ab-13d73ffa9c6c" providerId="ADAL" clId="{1B9A586C-2739-440A-8DB4-FE9DC5153AC7}" dt="2022-12-14T10:57:53.518" v="7957" actId="478"/>
          <ac:picMkLst>
            <pc:docMk/>
            <pc:sldMk cId="156997771" sldId="278"/>
            <ac:picMk id="7170" creationId="{22BE5E6A-F986-63E7-3200-21470C1C4D19}"/>
          </ac:picMkLst>
        </pc:picChg>
        <pc:picChg chg="add del mod">
          <ac:chgData name="Evie van der Velde | Noardlike Fryske Wâlden" userId="e505337e-dec0-4fad-b8ab-13d73ffa9c6c" providerId="ADAL" clId="{1B9A586C-2739-440A-8DB4-FE9DC5153AC7}" dt="2022-12-14T10:57:56.741" v="7960" actId="478"/>
          <ac:picMkLst>
            <pc:docMk/>
            <pc:sldMk cId="156997771" sldId="278"/>
            <ac:picMk id="7172" creationId="{70EA9638-2F79-6392-99AC-E6E8CE468BF9}"/>
          </ac:picMkLst>
        </pc:picChg>
        <pc:picChg chg="add del">
          <ac:chgData name="Evie van der Velde | Noardlike Fryske Wâlden" userId="e505337e-dec0-4fad-b8ab-13d73ffa9c6c" providerId="ADAL" clId="{1B9A586C-2739-440A-8DB4-FE9DC5153AC7}" dt="2022-12-14T10:58:18.769" v="7962"/>
          <ac:picMkLst>
            <pc:docMk/>
            <pc:sldMk cId="156997771" sldId="278"/>
            <ac:picMk id="7174" creationId="{2B84A522-4559-EE5B-2FAB-044206723BD5}"/>
          </ac:picMkLst>
        </pc:picChg>
        <pc:picChg chg="add del mod">
          <ac:chgData name="Evie van der Velde | Noardlike Fryske Wâlden" userId="e505337e-dec0-4fad-b8ab-13d73ffa9c6c" providerId="ADAL" clId="{1B9A586C-2739-440A-8DB4-FE9DC5153AC7}" dt="2022-12-14T10:58:42.849" v="7968"/>
          <ac:picMkLst>
            <pc:docMk/>
            <pc:sldMk cId="156997771" sldId="278"/>
            <ac:picMk id="7176" creationId="{8088E441-890C-7F08-1577-E08440C8A746}"/>
          </ac:picMkLst>
        </pc:picChg>
        <pc:picChg chg="add mod">
          <ac:chgData name="Evie van der Velde | Noardlike Fryske Wâlden" userId="e505337e-dec0-4fad-b8ab-13d73ffa9c6c" providerId="ADAL" clId="{1B9A586C-2739-440A-8DB4-FE9DC5153AC7}" dt="2022-12-14T10:59:33.647" v="7974" actId="1076"/>
          <ac:picMkLst>
            <pc:docMk/>
            <pc:sldMk cId="156997771" sldId="278"/>
            <ac:picMk id="7178" creationId="{6F228291-310D-57BF-9B2D-5EC60F798B0F}"/>
          </ac:picMkLst>
        </pc:picChg>
      </pc:sldChg>
      <pc:sldChg chg="addSp delSp modSp add mod">
        <pc:chgData name="Evie van der Velde | Noardlike Fryske Wâlden" userId="e505337e-dec0-4fad-b8ab-13d73ffa9c6c" providerId="ADAL" clId="{1B9A586C-2739-440A-8DB4-FE9DC5153AC7}" dt="2022-12-14T12:48:43.718" v="11501" actId="1076"/>
        <pc:sldMkLst>
          <pc:docMk/>
          <pc:sldMk cId="4060286518" sldId="279"/>
        </pc:sldMkLst>
        <pc:spChg chg="del mod">
          <ac:chgData name="Evie van der Velde | Noardlike Fryske Wâlden" userId="e505337e-dec0-4fad-b8ab-13d73ffa9c6c" providerId="ADAL" clId="{1B9A586C-2739-440A-8DB4-FE9DC5153AC7}" dt="2022-12-14T12:47:33.915" v="11495"/>
          <ac:spMkLst>
            <pc:docMk/>
            <pc:sldMk cId="4060286518" sldId="279"/>
            <ac:spMk id="2" creationId="{00000000-0000-0000-0000-000000000000}"/>
          </ac:spMkLst>
        </pc:spChg>
        <pc:spChg chg="mod">
          <ac:chgData name="Evie van der Velde | Noardlike Fryske Wâlden" userId="e505337e-dec0-4fad-b8ab-13d73ffa9c6c" providerId="ADAL" clId="{1B9A586C-2739-440A-8DB4-FE9DC5153AC7}" dt="2022-12-13T14:53:38.218" v="2681" actId="20577"/>
          <ac:spMkLst>
            <pc:docMk/>
            <pc:sldMk cId="4060286518" sldId="279"/>
            <ac:spMk id="3" creationId="{00000000-0000-0000-0000-000000000000}"/>
          </ac:spMkLst>
        </pc:spChg>
        <pc:picChg chg="add mod">
          <ac:chgData name="Evie van der Velde | Noardlike Fryske Wâlden" userId="e505337e-dec0-4fad-b8ab-13d73ffa9c6c" providerId="ADAL" clId="{1B9A586C-2739-440A-8DB4-FE9DC5153AC7}" dt="2022-12-14T12:48:43.718" v="11501" actId="1076"/>
          <ac:picMkLst>
            <pc:docMk/>
            <pc:sldMk cId="4060286518" sldId="279"/>
            <ac:picMk id="5" creationId="{84EB1325-3500-9FF6-3E41-C2973549F3E4}"/>
          </ac:picMkLst>
        </pc:picChg>
      </pc:sldChg>
      <pc:sldChg chg="modSp add mod modNotesTx">
        <pc:chgData name="Evie van der Velde | Noardlike Fryske Wâlden" userId="e505337e-dec0-4fad-b8ab-13d73ffa9c6c" providerId="ADAL" clId="{1B9A586C-2739-440A-8DB4-FE9DC5153AC7}" dt="2022-12-15T07:29:06.925" v="11878" actId="20577"/>
        <pc:sldMkLst>
          <pc:docMk/>
          <pc:sldMk cId="3485776037" sldId="280"/>
        </pc:sldMkLst>
        <pc:spChg chg="mod">
          <ac:chgData name="Evie van der Velde | Noardlike Fryske Wâlden" userId="e505337e-dec0-4fad-b8ab-13d73ffa9c6c" providerId="ADAL" clId="{1B9A586C-2739-440A-8DB4-FE9DC5153AC7}" dt="2022-12-15T07:29:06.925" v="11878" actId="20577"/>
          <ac:spMkLst>
            <pc:docMk/>
            <pc:sldMk cId="3485776037" sldId="280"/>
            <ac:spMk id="2" creationId="{00000000-0000-0000-0000-000000000000}"/>
          </ac:spMkLst>
        </pc:spChg>
        <pc:spChg chg="mod">
          <ac:chgData name="Evie van der Velde | Noardlike Fryske Wâlden" userId="e505337e-dec0-4fad-b8ab-13d73ffa9c6c" providerId="ADAL" clId="{1B9A586C-2739-440A-8DB4-FE9DC5153AC7}" dt="2022-12-15T07:24:35.509" v="11866" actId="20577"/>
          <ac:spMkLst>
            <pc:docMk/>
            <pc:sldMk cId="3485776037" sldId="280"/>
            <ac:spMk id="3" creationId="{00000000-0000-0000-0000-000000000000}"/>
          </ac:spMkLst>
        </pc:spChg>
      </pc:sldChg>
      <pc:sldChg chg="modSp add del mod modNotesTx">
        <pc:chgData name="Evie van der Velde | Noardlike Fryske Wâlden" userId="e505337e-dec0-4fad-b8ab-13d73ffa9c6c" providerId="ADAL" clId="{1B9A586C-2739-440A-8DB4-FE9DC5153AC7}" dt="2022-12-14T09:44:36.310" v="6962" actId="47"/>
        <pc:sldMkLst>
          <pc:docMk/>
          <pc:sldMk cId="3120860391" sldId="281"/>
        </pc:sldMkLst>
        <pc:spChg chg="mod">
          <ac:chgData name="Evie van der Velde | Noardlike Fryske Wâlden" userId="e505337e-dec0-4fad-b8ab-13d73ffa9c6c" providerId="ADAL" clId="{1B9A586C-2739-440A-8DB4-FE9DC5153AC7}" dt="2022-12-14T09:42:45.191" v="6900" actId="6549"/>
          <ac:spMkLst>
            <pc:docMk/>
            <pc:sldMk cId="3120860391" sldId="281"/>
            <ac:spMk id="2" creationId="{00000000-0000-0000-0000-000000000000}"/>
          </ac:spMkLst>
        </pc:spChg>
      </pc:sldChg>
      <pc:sldChg chg="addSp delSp modSp add mod">
        <pc:chgData name="Evie van der Velde | Noardlike Fryske Wâlden" userId="e505337e-dec0-4fad-b8ab-13d73ffa9c6c" providerId="ADAL" clId="{1B9A586C-2739-440A-8DB4-FE9DC5153AC7}" dt="2022-12-14T09:47:43.086" v="6986" actId="14100"/>
        <pc:sldMkLst>
          <pc:docMk/>
          <pc:sldMk cId="1271212734" sldId="282"/>
        </pc:sldMkLst>
        <pc:spChg chg="add del mod">
          <ac:chgData name="Evie van der Velde | Noardlike Fryske Wâlden" userId="e505337e-dec0-4fad-b8ab-13d73ffa9c6c" providerId="ADAL" clId="{1B9A586C-2739-440A-8DB4-FE9DC5153AC7}" dt="2022-12-14T09:47:29.056" v="6979" actId="6549"/>
          <ac:spMkLst>
            <pc:docMk/>
            <pc:sldMk cId="1271212734" sldId="282"/>
            <ac:spMk id="2" creationId="{00000000-0000-0000-0000-000000000000}"/>
          </ac:spMkLst>
        </pc:spChg>
        <pc:graphicFrameChg chg="add del mod modGraphic">
          <ac:chgData name="Evie van der Velde | Noardlike Fryske Wâlden" userId="e505337e-dec0-4fad-b8ab-13d73ffa9c6c" providerId="ADAL" clId="{1B9A586C-2739-440A-8DB4-FE9DC5153AC7}" dt="2022-12-14T09:43:20.451" v="6911"/>
          <ac:graphicFrameMkLst>
            <pc:docMk/>
            <pc:sldMk cId="1271212734" sldId="282"/>
            <ac:graphicFrameMk id="4" creationId="{B91134E3-8CC3-9754-DF0F-7F4E1A37F544}"/>
          </ac:graphicFrameMkLst>
        </pc:graphicFrameChg>
        <pc:picChg chg="add mod">
          <ac:chgData name="Evie van der Velde | Noardlike Fryske Wâlden" userId="e505337e-dec0-4fad-b8ab-13d73ffa9c6c" providerId="ADAL" clId="{1B9A586C-2739-440A-8DB4-FE9DC5153AC7}" dt="2022-12-14T09:47:37.054" v="6983" actId="1076"/>
          <ac:picMkLst>
            <pc:docMk/>
            <pc:sldMk cId="1271212734" sldId="282"/>
            <ac:picMk id="4098" creationId="{80FA8AAD-1FAD-B36A-FDC4-B7C37F28D746}"/>
          </ac:picMkLst>
        </pc:picChg>
        <pc:picChg chg="add mod">
          <ac:chgData name="Evie van der Velde | Noardlike Fryske Wâlden" userId="e505337e-dec0-4fad-b8ab-13d73ffa9c6c" providerId="ADAL" clId="{1B9A586C-2739-440A-8DB4-FE9DC5153AC7}" dt="2022-12-14T09:47:43.086" v="6986" actId="14100"/>
          <ac:picMkLst>
            <pc:docMk/>
            <pc:sldMk cId="1271212734" sldId="282"/>
            <ac:picMk id="4100" creationId="{BE983885-9800-CC30-75D2-4E4EC704CCDF}"/>
          </ac:picMkLst>
        </pc:picChg>
      </pc:sldChg>
      <pc:sldChg chg="addSp delSp modSp add mod">
        <pc:chgData name="Evie van der Velde | Noardlike Fryske Wâlden" userId="e505337e-dec0-4fad-b8ab-13d73ffa9c6c" providerId="ADAL" clId="{1B9A586C-2739-440A-8DB4-FE9DC5153AC7}" dt="2022-12-14T10:59:58.132" v="7976"/>
        <pc:sldMkLst>
          <pc:docMk/>
          <pc:sldMk cId="3550356937" sldId="283"/>
        </pc:sldMkLst>
        <pc:spChg chg="del">
          <ac:chgData name="Evie van der Velde | Noardlike Fryske Wâlden" userId="e505337e-dec0-4fad-b8ab-13d73ffa9c6c" providerId="ADAL" clId="{1B9A586C-2739-440A-8DB4-FE9DC5153AC7}" dt="2022-12-14T10:59:57.849" v="7975" actId="478"/>
          <ac:spMkLst>
            <pc:docMk/>
            <pc:sldMk cId="3550356937" sldId="283"/>
            <ac:spMk id="2" creationId="{00000000-0000-0000-0000-000000000000}"/>
          </ac:spMkLst>
        </pc:spChg>
        <pc:picChg chg="add mod">
          <ac:chgData name="Evie van der Velde | Noardlike Fryske Wâlden" userId="e505337e-dec0-4fad-b8ab-13d73ffa9c6c" providerId="ADAL" clId="{1B9A586C-2739-440A-8DB4-FE9DC5153AC7}" dt="2022-12-14T10:59:58.132" v="7976"/>
          <ac:picMkLst>
            <pc:docMk/>
            <pc:sldMk cId="3550356937" sldId="283"/>
            <ac:picMk id="4" creationId="{78057B1B-9721-ED3F-432E-9B1FB24EBD91}"/>
          </ac:picMkLst>
        </pc:picChg>
      </pc:sldChg>
      <pc:sldChg chg="addSp delSp modSp add mod modNotesTx">
        <pc:chgData name="Evie van der Velde | Noardlike Fryske Wâlden" userId="e505337e-dec0-4fad-b8ab-13d73ffa9c6c" providerId="ADAL" clId="{1B9A586C-2739-440A-8DB4-FE9DC5153AC7}" dt="2022-12-14T12:51:14.514" v="11550" actId="1076"/>
        <pc:sldMkLst>
          <pc:docMk/>
          <pc:sldMk cId="3351607546" sldId="284"/>
        </pc:sldMkLst>
        <pc:spChg chg="mod">
          <ac:chgData name="Evie van der Velde | Noardlike Fryske Wâlden" userId="e505337e-dec0-4fad-b8ab-13d73ffa9c6c" providerId="ADAL" clId="{1B9A586C-2739-440A-8DB4-FE9DC5153AC7}" dt="2022-12-14T12:51:14.514" v="11550" actId="1076"/>
          <ac:spMkLst>
            <pc:docMk/>
            <pc:sldMk cId="3351607546" sldId="284"/>
            <ac:spMk id="2" creationId="{00000000-0000-0000-0000-000000000000}"/>
          </ac:spMkLst>
        </pc:spChg>
        <pc:picChg chg="add mod">
          <ac:chgData name="Evie van der Velde | Noardlike Fryske Wâlden" userId="e505337e-dec0-4fad-b8ab-13d73ffa9c6c" providerId="ADAL" clId="{1B9A586C-2739-440A-8DB4-FE9DC5153AC7}" dt="2022-12-14T12:51:11.112" v="11549" actId="1076"/>
          <ac:picMkLst>
            <pc:docMk/>
            <pc:sldMk cId="3351607546" sldId="284"/>
            <ac:picMk id="5" creationId="{B759CCB4-5AE1-D6DD-96C6-E1A6A493AF6B}"/>
          </ac:picMkLst>
        </pc:picChg>
        <pc:picChg chg="del">
          <ac:chgData name="Evie van der Velde | Noardlike Fryske Wâlden" userId="e505337e-dec0-4fad-b8ab-13d73ffa9c6c" providerId="ADAL" clId="{1B9A586C-2739-440A-8DB4-FE9DC5153AC7}" dt="2022-12-14T12:50:32.686" v="11543" actId="478"/>
          <ac:picMkLst>
            <pc:docMk/>
            <pc:sldMk cId="3351607546" sldId="284"/>
            <ac:picMk id="8194" creationId="{200D7D44-4545-4C9A-352F-7396B5C93BBC}"/>
          </ac:picMkLst>
        </pc:picChg>
      </pc:sldChg>
      <pc:sldChg chg="addSp modSp add mod modNotesTx">
        <pc:chgData name="Evie van der Velde | Noardlike Fryske Wâlden" userId="e505337e-dec0-4fad-b8ab-13d73ffa9c6c" providerId="ADAL" clId="{1B9A586C-2739-440A-8DB4-FE9DC5153AC7}" dt="2022-12-15T10:37:27.385" v="12950" actId="13926"/>
        <pc:sldMkLst>
          <pc:docMk/>
          <pc:sldMk cId="1964200377" sldId="285"/>
        </pc:sldMkLst>
        <pc:spChg chg="mod">
          <ac:chgData name="Evie van der Velde | Noardlike Fryske Wâlden" userId="e505337e-dec0-4fad-b8ab-13d73ffa9c6c" providerId="ADAL" clId="{1B9A586C-2739-440A-8DB4-FE9DC5153AC7}" dt="2022-12-15T10:36:32.844" v="12862" actId="1076"/>
          <ac:spMkLst>
            <pc:docMk/>
            <pc:sldMk cId="1964200377" sldId="285"/>
            <ac:spMk id="2" creationId="{00000000-0000-0000-0000-000000000000}"/>
          </ac:spMkLst>
        </pc:spChg>
        <pc:spChg chg="add mod">
          <ac:chgData name="Evie van der Velde | Noardlike Fryske Wâlden" userId="e505337e-dec0-4fad-b8ab-13d73ffa9c6c" providerId="ADAL" clId="{1B9A586C-2739-440A-8DB4-FE9DC5153AC7}" dt="2022-12-15T10:37:27.385" v="12950" actId="13926"/>
          <ac:spMkLst>
            <pc:docMk/>
            <pc:sldMk cId="1964200377" sldId="285"/>
            <ac:spMk id="5" creationId="{44FC47B8-38C0-08E1-7CFE-BC0DE866587F}"/>
          </ac:spMkLst>
        </pc:spChg>
      </pc:sldChg>
      <pc:sldChg chg="delSp modSp add mod">
        <pc:chgData name="Evie van der Velde | Noardlike Fryske Wâlden" userId="e505337e-dec0-4fad-b8ab-13d73ffa9c6c" providerId="ADAL" clId="{1B9A586C-2739-440A-8DB4-FE9DC5153AC7}" dt="2022-12-15T08:00:30.680" v="12385" actId="20577"/>
        <pc:sldMkLst>
          <pc:docMk/>
          <pc:sldMk cId="1655461654" sldId="286"/>
        </pc:sldMkLst>
        <pc:spChg chg="mod">
          <ac:chgData name="Evie van der Velde | Noardlike Fryske Wâlden" userId="e505337e-dec0-4fad-b8ab-13d73ffa9c6c" providerId="ADAL" clId="{1B9A586C-2739-440A-8DB4-FE9DC5153AC7}" dt="2022-12-15T08:00:30.680" v="12385" actId="20577"/>
          <ac:spMkLst>
            <pc:docMk/>
            <pc:sldMk cId="1655461654" sldId="286"/>
            <ac:spMk id="2" creationId="{00000000-0000-0000-0000-000000000000}"/>
          </ac:spMkLst>
        </pc:spChg>
        <pc:spChg chg="mod">
          <ac:chgData name="Evie van der Velde | Noardlike Fryske Wâlden" userId="e505337e-dec0-4fad-b8ab-13d73ffa9c6c" providerId="ADAL" clId="{1B9A586C-2739-440A-8DB4-FE9DC5153AC7}" dt="2022-12-15T07:56:40.444" v="11896" actId="20577"/>
          <ac:spMkLst>
            <pc:docMk/>
            <pc:sldMk cId="1655461654" sldId="286"/>
            <ac:spMk id="3" creationId="{00000000-0000-0000-0000-000000000000}"/>
          </ac:spMkLst>
        </pc:spChg>
        <pc:picChg chg="del">
          <ac:chgData name="Evie van der Velde | Noardlike Fryske Wâlden" userId="e505337e-dec0-4fad-b8ab-13d73ffa9c6c" providerId="ADAL" clId="{1B9A586C-2739-440A-8DB4-FE9DC5153AC7}" dt="2022-12-15T07:56:25.577" v="11880" actId="478"/>
          <ac:picMkLst>
            <pc:docMk/>
            <pc:sldMk cId="1655461654" sldId="286"/>
            <ac:picMk id="7178" creationId="{6F228291-310D-57BF-9B2D-5EC60F798B0F}"/>
          </ac:picMkLst>
        </pc:picChg>
      </pc:sldChg>
      <pc:sldChg chg="delSp modSp add mod modNotesTx">
        <pc:chgData name="Evie van der Velde | Noardlike Fryske Wâlden" userId="e505337e-dec0-4fad-b8ab-13d73ffa9c6c" providerId="ADAL" clId="{1B9A586C-2739-440A-8DB4-FE9DC5153AC7}" dt="2022-12-15T08:05:08.154" v="12674" actId="114"/>
        <pc:sldMkLst>
          <pc:docMk/>
          <pc:sldMk cId="659303729" sldId="287"/>
        </pc:sldMkLst>
        <pc:spChg chg="mod">
          <ac:chgData name="Evie van der Velde | Noardlike Fryske Wâlden" userId="e505337e-dec0-4fad-b8ab-13d73ffa9c6c" providerId="ADAL" clId="{1B9A586C-2739-440A-8DB4-FE9DC5153AC7}" dt="2022-12-15T08:05:08.154" v="12674" actId="114"/>
          <ac:spMkLst>
            <pc:docMk/>
            <pc:sldMk cId="659303729" sldId="287"/>
            <ac:spMk id="2" creationId="{00000000-0000-0000-0000-000000000000}"/>
          </ac:spMkLst>
        </pc:spChg>
        <pc:spChg chg="del">
          <ac:chgData name="Evie van der Velde | Noardlike Fryske Wâlden" userId="e505337e-dec0-4fad-b8ab-13d73ffa9c6c" providerId="ADAL" clId="{1B9A586C-2739-440A-8DB4-FE9DC5153AC7}" dt="2022-12-15T08:01:11.865" v="12387" actId="478"/>
          <ac:spMkLst>
            <pc:docMk/>
            <pc:sldMk cId="659303729" sldId="287"/>
            <ac:spMk id="4" creationId="{A05469C2-1D29-D525-F6D2-C299F2DAD299}"/>
          </ac:spMkLst>
        </pc:spChg>
      </pc:sldChg>
      <pc:sldChg chg="modSp add mod">
        <pc:chgData name="Evie van der Velde | Noardlike Fryske Wâlden" userId="e505337e-dec0-4fad-b8ab-13d73ffa9c6c" providerId="ADAL" clId="{1B9A586C-2739-440A-8DB4-FE9DC5153AC7}" dt="2022-12-15T10:37:39.709" v="12952" actId="1076"/>
        <pc:sldMkLst>
          <pc:docMk/>
          <pc:sldMk cId="744592269" sldId="288"/>
        </pc:sldMkLst>
        <pc:spChg chg="mod">
          <ac:chgData name="Evie van der Velde | Noardlike Fryske Wâlden" userId="e505337e-dec0-4fad-b8ab-13d73ffa9c6c" providerId="ADAL" clId="{1B9A586C-2739-440A-8DB4-FE9DC5153AC7}" dt="2022-12-15T10:36:45.369" v="12864" actId="1076"/>
          <ac:spMkLst>
            <pc:docMk/>
            <pc:sldMk cId="744592269" sldId="288"/>
            <ac:spMk id="2" creationId="{00000000-0000-0000-0000-000000000000}"/>
          </ac:spMkLst>
        </pc:spChg>
        <pc:spChg chg="mod">
          <ac:chgData name="Evie van der Velde | Noardlike Fryske Wâlden" userId="e505337e-dec0-4fad-b8ab-13d73ffa9c6c" providerId="ADAL" clId="{1B9A586C-2739-440A-8DB4-FE9DC5153AC7}" dt="2022-12-15T10:37:39.709" v="12952" actId="1076"/>
          <ac:spMkLst>
            <pc:docMk/>
            <pc:sldMk cId="744592269" sldId="288"/>
            <ac:spMk id="5" creationId="{44FC47B8-38C0-08E1-7CFE-BC0DE866587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07CA9-3441-462F-A12D-3A54845C48FB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A69B7-486A-4FB2-AE78-72E44CA14C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7292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A69B7-486A-4FB2-AE78-72E44CA14C5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2406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Botanische randen afhankelijk van hoeveelheid aanvragen en beschikbaar budget wordt bepaald welke breedte mogelijk is en hoeveel randen in beheer kunnen. Op volgorde van aanmelding.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Houtwallen, houtsingels, elzensingels, op volgorde van bedekkingsgraad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A69B7-486A-4FB2-AE78-72E44CA14C56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7320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A69B7-486A-4FB2-AE78-72E44CA14C56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0762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Werkwijze bufferstroken wordt door NFW nader bepaald: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Geheel geen ANLb op bufferstrook intekenen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Ander pakket op bufferstrook indien van toepassing (lagere vergoeding)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Of korten op beheervergoeding bij overlap ANLb met bufferstrook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“Wettelijk gezien gelden in 2023 de huidige breedtes van de teeltvrije zones, zoals vastgelegd in de artikelen 3.79 t/m 3.85 uit het Activiteitenbesluit Milieubeheer (teeltvrije zone is de term die in het Activiteitenbesluit gebruikt wordt voor bufferstroken)”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A69B7-486A-4FB2-AE78-72E44CA14C56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3897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Collectieven moeten weten waar ze aan toe zijn en maken daarom 6-jarige afspraken. Waarbij beheer vastligt. </a:t>
            </a:r>
          </a:p>
          <a:p>
            <a:r>
              <a:rPr lang="nl-NL" dirty="0"/>
              <a:t>Website: onder andere rekentool, tabel met cumulatie </a:t>
            </a:r>
            <a:r>
              <a:rPr lang="nl-NL" dirty="0" err="1"/>
              <a:t>ecoregelingen</a:t>
            </a:r>
            <a:r>
              <a:rPr lang="nl-NL" dirty="0"/>
              <a:t> en ANLb, informatie bufferstroken.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A69B7-486A-4FB2-AE78-72E44CA14C56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71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Collectieven moeten weten waar ze aan toe zijn en maken daarom 6-jarige afspraken. Waarbij beheer vastligt. </a:t>
            </a:r>
          </a:p>
          <a:p>
            <a:r>
              <a:rPr lang="nl-NL" dirty="0"/>
              <a:t>Website: onder andere rekentool, tabel met cumulatie </a:t>
            </a:r>
            <a:r>
              <a:rPr lang="nl-NL" dirty="0" err="1"/>
              <a:t>ecoregelingen</a:t>
            </a:r>
            <a:r>
              <a:rPr lang="nl-NL" dirty="0"/>
              <a:t> en ANLb, informatie bufferstroken.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A69B7-486A-4FB2-AE78-72E44CA14C56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2511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Voorbeelden wijzigingen: </a:t>
            </a:r>
          </a:p>
          <a:p>
            <a:r>
              <a:rPr lang="nl-NL" dirty="0"/>
              <a:t>Bijvoorbeeld toevoeging leefgebied Klimaat/Water</a:t>
            </a:r>
          </a:p>
          <a:p>
            <a:r>
              <a:rPr lang="nl-NL" dirty="0"/>
              <a:t>Wijziging van papieren contracten naar digitale ondertekening en digitaal opslaan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A69B7-486A-4FB2-AE78-72E44CA14C5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8952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Verplicht kennismoment: gaat ook echt om kennisdeling (dus algemene ALV telt niet mee, deze ALV (omdat specifiek voor ANLb) wel). </a:t>
            </a:r>
          </a:p>
          <a:p>
            <a:r>
              <a:rPr lang="nl-NL" dirty="0"/>
              <a:t>NFW geeft het bij de aankondiging van een bijeenkomst ook aan of het meetelt.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A69B7-486A-4FB2-AE78-72E44CA14C5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9227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Tot april kunnen wij beheerbijlagen nog wijzigen als gevolg van nieuwe GLB en daarmee kan ook de beheerbijlage dus nog veranderen.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A69B7-486A-4FB2-AE78-72E44CA14C5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07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P1 &gt; 2023-2025</a:t>
            </a:r>
          </a:p>
          <a:p>
            <a:r>
              <a:rPr lang="nl-NL" dirty="0"/>
              <a:t>P2 &gt; 2026-2028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A69B7-486A-4FB2-AE78-72E44CA14C5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5665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Houtwallen, houtsingels, elzensingels, op volgorde van bedekkingsgraad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A69B7-486A-4FB2-AE78-72E44CA14C56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999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Uitzondering afstemming landelijke tarieven: legselbeheer op bouwland, beweiding en ruige mest.</a:t>
            </a:r>
          </a:p>
          <a:p>
            <a:r>
              <a:rPr lang="nl-NL" dirty="0"/>
              <a:t>We lopen de grootste wijzigingen langs (kleine wijzigingen &gt; beheereis naar beheervoorschrift niet benoemen)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A69B7-486A-4FB2-AE78-72E44CA14C56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0638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Plasdras uitstel is vorm van LM-beheer en kan gedurende het seizoen verlengd worden.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A69B7-486A-4FB2-AE78-72E44CA14C56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9394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Melding </a:t>
            </a:r>
            <a:r>
              <a:rPr lang="nl-NL" dirty="0" err="1"/>
              <a:t>eindkap</a:t>
            </a:r>
            <a:r>
              <a:rPr lang="nl-NL" dirty="0"/>
              <a:t> in principe alleen bij ‘eerste’ kap, maar beter altijd om gedoe te voorkomen.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A69B7-486A-4FB2-AE78-72E44CA14C56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5930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FBD69-B147-1C43-B0BC-D5E6DFC07292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5CF1-204D-174D-957A-39CFFDE00F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096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FBD69-B147-1C43-B0BC-D5E6DFC07292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5CF1-204D-174D-957A-39CFFDE00F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789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FBD69-B147-1C43-B0BC-D5E6DFC07292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5CF1-204D-174D-957A-39CFFDE00F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2259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FBD69-B147-1C43-B0BC-D5E6DFC07292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5CF1-204D-174D-957A-39CFFDE00F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889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FBD69-B147-1C43-B0BC-D5E6DFC07292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5CF1-204D-174D-957A-39CFFDE00F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3042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FBD69-B147-1C43-B0BC-D5E6DFC07292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5CF1-204D-174D-957A-39CFFDE00F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0084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FBD69-B147-1C43-B0BC-D5E6DFC07292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5CF1-204D-174D-957A-39CFFDE00F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315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FBD69-B147-1C43-B0BC-D5E6DFC07292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5CF1-204D-174D-957A-39CFFDE00F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206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FBD69-B147-1C43-B0BC-D5E6DFC07292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5CF1-204D-174D-957A-39CFFDE00F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400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FBD69-B147-1C43-B0BC-D5E6DFC07292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5CF1-204D-174D-957A-39CFFDE00F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4906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FBD69-B147-1C43-B0BC-D5E6DFC07292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5CF1-204D-174D-957A-39CFFDE00F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475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FBD69-B147-1C43-B0BC-D5E6DFC07292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C5CF1-204D-174D-957A-39CFFDE00F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87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hyperlink" Target="https://noardlikefryskewalden-my.sharepoint.com/personal/evdvelde_noardlikefryskewalden_nl/Documents/Bureaublad/Overzicht%20wijzigingen%20pakketten.xls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ryslan.maps.arcgis.com/home/webmap/viewer.html?webmap=b013bcee7ef44dbfaffb1c129813e083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743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969072" y="2028995"/>
            <a:ext cx="4731084" cy="37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Clusters van beheer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Doelsoorten: Patrijs, Kievit, Scholekster, Grauwe Kiekendief, Veldleeuwerik, Kneu, Gele kwikstaart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Monitoring per 2019 opgestart, geeft beeld van waar beheer gewenst is/ waar beheer werkt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Beheerregisseur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583782" y="437655"/>
            <a:ext cx="61569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ANLb – Beheerstrategie open akkerland (akkervogels)</a:t>
            </a:r>
          </a:p>
        </p:txBody>
      </p:sp>
      <p:pic>
        <p:nvPicPr>
          <p:cNvPr id="2050" name="539ab011-6c8f-4d5e-9e93-d313f75554ae" descr="Image">
            <a:extLst>
              <a:ext uri="{FF2B5EF4-FFF2-40B4-BE49-F238E27FC236}">
                <a16:creationId xmlns:a16="http://schemas.microsoft.com/office/drawing/2014/main" id="{C5428EA2-C7C9-0B01-8D87-856D74F0C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950" y="1893602"/>
            <a:ext cx="3038240" cy="40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598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2583782" y="437655"/>
            <a:ext cx="615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Vragenronde</a:t>
            </a:r>
          </a:p>
        </p:txBody>
      </p:sp>
      <p:pic>
        <p:nvPicPr>
          <p:cNvPr id="3074" name="Picture 2" descr="Hoe gevoelig is de snavel van een vogel? - NRC">
            <a:extLst>
              <a:ext uri="{FF2B5EF4-FFF2-40B4-BE49-F238E27FC236}">
                <a16:creationId xmlns:a16="http://schemas.microsoft.com/office/drawing/2014/main" id="{E9062636-7009-DE3D-3D81-BEAB09B78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80" y="1942208"/>
            <a:ext cx="6911439" cy="414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100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2583782" y="437655"/>
            <a:ext cx="615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Pauze</a:t>
            </a:r>
          </a:p>
        </p:txBody>
      </p:sp>
      <p:pic>
        <p:nvPicPr>
          <p:cNvPr id="4" name="Afbeelding 3" descr="Afbeelding met stuk, gegeten, plant&#10;&#10;Automatisch gegenereerde beschrijving">
            <a:extLst>
              <a:ext uri="{FF2B5EF4-FFF2-40B4-BE49-F238E27FC236}">
                <a16:creationId xmlns:a16="http://schemas.microsoft.com/office/drawing/2014/main" id="{C9A7A5F8-62C4-0A74-EFAC-F6BEC9298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56" y="2007526"/>
            <a:ext cx="5979087" cy="3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58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969072" y="2219009"/>
            <a:ext cx="7205856" cy="2856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Pakketten zijn afgestemd op landelijke adviespakketten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Tarieven zijn afgestemd op landelijke adviestarieven, met uitzondering van enkele pakketten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Pakketten grotendeels hetzelfde gebleven, bestaan uit: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Beheereisen &gt; controle door NVWA en NFW (schouwcommissie)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Beheervoorschriften &gt; controle door NFW (schouwcommissie)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583782" y="437655"/>
            <a:ext cx="615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Pakketten en tarieven</a:t>
            </a:r>
          </a:p>
        </p:txBody>
      </p:sp>
    </p:spTree>
    <p:extLst>
      <p:ext uri="{BB962C8B-B14F-4D97-AF65-F5344CB8AC3E}">
        <p14:creationId xmlns:p14="http://schemas.microsoft.com/office/powerpoint/2010/main" val="2898486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969072" y="2028995"/>
            <a:ext cx="7205856" cy="271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Nieuwe pakketten: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Botanisch grasland (rand)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Hakhoutbosje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Knip-/</a:t>
            </a:r>
            <a:r>
              <a:rPr lang="nl-NL" sz="1600" i="1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scheerheg</a:t>
            </a:r>
            <a:endParaRPr lang="nl-NL" sz="1600" i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Struweelhaag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Bosje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hlinkClick r:id="rId4"/>
              </a:rPr>
              <a:t>Overzicht wijzigingen pakketten</a:t>
            </a:r>
            <a:endParaRPr lang="nl-NL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583782" y="437655"/>
            <a:ext cx="615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Pakketten en tarieven</a:t>
            </a:r>
          </a:p>
        </p:txBody>
      </p:sp>
      <p:pic>
        <p:nvPicPr>
          <p:cNvPr id="4098" name="Picture 2" descr="22 - Knip- of scheerheg">
            <a:extLst>
              <a:ext uri="{FF2B5EF4-FFF2-40B4-BE49-F238E27FC236}">
                <a16:creationId xmlns:a16="http://schemas.microsoft.com/office/drawing/2014/main" id="{80FA8AAD-1FAD-B36A-FDC4-B7C37F28D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42"/>
          <a:stretch/>
        </p:blipFill>
        <p:spPr bwMode="auto">
          <a:xfrm>
            <a:off x="5047013" y="4747368"/>
            <a:ext cx="3954995" cy="151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TRUWEELHAAG">
            <a:extLst>
              <a:ext uri="{FF2B5EF4-FFF2-40B4-BE49-F238E27FC236}">
                <a16:creationId xmlns:a16="http://schemas.microsoft.com/office/drawing/2014/main" id="{BE983885-9800-CC30-75D2-4E4EC704C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013" y="2028995"/>
            <a:ext cx="3927125" cy="21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212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969072" y="2028995"/>
            <a:ext cx="7205856" cy="17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Blijft dezelfde als voorgaande jaren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Na afloop van het beheerjaar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Landschapsbeheer wordt weer in 6 porties verspreid over de 6 beheerjaren uitbetaald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2583782" y="437655"/>
            <a:ext cx="6156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Werkwijze uitbetaling beheervergoedingen</a:t>
            </a:r>
          </a:p>
        </p:txBody>
      </p:sp>
      <p:pic>
        <p:nvPicPr>
          <p:cNvPr id="5122" name="Picture 2" descr="Lokaal geld zorgt voor (meer) economische gelijkheid' - OneWorld">
            <a:extLst>
              <a:ext uri="{FF2B5EF4-FFF2-40B4-BE49-F238E27FC236}">
                <a16:creationId xmlns:a16="http://schemas.microsoft.com/office/drawing/2014/main" id="{0412B7B7-B900-479E-6F10-C0A4F7932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000" y="3859480"/>
            <a:ext cx="4228000" cy="244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910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969072" y="1844241"/>
            <a:ext cx="7205856" cy="461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Na 3 jaar een tussentijdse stand van zaken (= na P1)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Geen beheer uitgevoerd/niet gemeld? &gt; beheergeld wordt ingehouden of teruggevorderd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Voor het landschapsbeheer geldt dat teruggerekend wordt naar jaarlijks beheer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In afgelopen </a:t>
            </a:r>
            <a:r>
              <a:rPr lang="nl-NL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periode herhaaldelijk 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niet aan voorwaarden gehouden? Geen beheer voor nieuwe periode.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Eindkap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voorafgaand aan uitvoering ook </a:t>
            </a:r>
          </a:p>
          <a:p>
            <a:pPr>
              <a:lnSpc>
                <a:spcPct val="150000"/>
              </a:lnSpc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	doorgeven middels melding aan gemeente </a:t>
            </a:r>
          </a:p>
          <a:p>
            <a:pPr>
              <a:lnSpc>
                <a:spcPct val="150000"/>
              </a:lnSpc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	en provincie!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2583782" y="437655"/>
            <a:ext cx="6156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Eindafrekening niet gemeld/uitgevoerd beheer</a:t>
            </a:r>
          </a:p>
        </p:txBody>
      </p:sp>
      <p:pic>
        <p:nvPicPr>
          <p:cNvPr id="6146" name="Picture 2" descr="N-Herijking, de huidige stand van zaken – VRZA">
            <a:extLst>
              <a:ext uri="{FF2B5EF4-FFF2-40B4-BE49-F238E27FC236}">
                <a16:creationId xmlns:a16="http://schemas.microsoft.com/office/drawing/2014/main" id="{24B6612B-962A-61B5-2900-F214E3337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4516582"/>
            <a:ext cx="2409370" cy="180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211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969072" y="2028995"/>
            <a:ext cx="7205856" cy="3601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b="1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Dooradering</a:t>
            </a:r>
            <a:endParaRPr lang="nl-NL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Bestaand beheer &gt; wordt voortgezet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Voortzetting huidige werkwijze toekenning beheer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Heggen/hagen, bosjes toevoeging aan leefgebied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dooradering</a:t>
            </a:r>
            <a:endParaRPr lang="nl-NL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Botanische randen: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Alleen grenzend aan landschap onder ANLb-beheer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Inventarisatie loopt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Breedte wordt nader bepaald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Op volgorde van aanmelden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2583782" y="437655"/>
            <a:ext cx="615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Toekenning beheer</a:t>
            </a:r>
          </a:p>
        </p:txBody>
      </p:sp>
      <p:pic>
        <p:nvPicPr>
          <p:cNvPr id="8194" name="Picture 2" descr="Rij van mensen vector illustratie. Illustration of mensen - 22865130">
            <a:extLst>
              <a:ext uri="{FF2B5EF4-FFF2-40B4-BE49-F238E27FC236}">
                <a16:creationId xmlns:a16="http://schemas.microsoft.com/office/drawing/2014/main" id="{200D7D44-4545-4C9A-352F-7396B5C93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926" y="4432300"/>
            <a:ext cx="2729073" cy="189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747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969072" y="2672601"/>
            <a:ext cx="7205856" cy="128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Weide- en akkervogelbeheer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Afstemming met beheerregisseur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Aanvalsplan Grutto in aangewezen gebieden</a:t>
            </a:r>
            <a:endParaRPr lang="nl-NL" sz="16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583782" y="437655"/>
            <a:ext cx="615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Toekenning beheer</a:t>
            </a:r>
          </a:p>
        </p:txBody>
      </p:sp>
      <p:pic>
        <p:nvPicPr>
          <p:cNvPr id="5" name="Afbeelding 4" descr="Afbeelding met gras, buiten&#10;&#10;Automatisch gegenereerde beschrijving">
            <a:extLst>
              <a:ext uri="{FF2B5EF4-FFF2-40B4-BE49-F238E27FC236}">
                <a16:creationId xmlns:a16="http://schemas.microsoft.com/office/drawing/2014/main" id="{B759CCB4-5AE1-D6DD-96C6-E1A6A493A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068" y="2376008"/>
            <a:ext cx="2499835" cy="377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07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969072" y="2028995"/>
            <a:ext cx="7205856" cy="2770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Myriad Pro" panose="020B0503030403020204" pitchFamily="34" charset="0"/>
              </a:rPr>
              <a:t>Voorstel om resterend budget uit de periode 2016-2022 naar verhouding per leefgebied in te zetten in de periode 2023-2028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Myriad Pro" panose="020B0503030403020204" pitchFamily="34" charset="0"/>
              </a:rPr>
              <a:t>Resterend budget is bijvoorbeeld ontstaan door: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latin typeface="Myriad Pro" panose="020B0503030403020204" pitchFamily="34" charset="0"/>
              </a:rPr>
              <a:t>Ingehouden kortingen (bijv. NVWA, schouw, randvoorwaarden)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latin typeface="Myriad Pro" panose="020B0503030403020204" pitchFamily="34" charset="0"/>
              </a:rPr>
              <a:t>Teruggevorderd beheergeld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latin typeface="Myriad Pro" panose="020B0503030403020204" pitchFamily="34" charset="0"/>
              </a:rPr>
              <a:t>Niet besteed beheergeld last minute-beheer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1600" i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583782" y="437655"/>
            <a:ext cx="6156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Benutten overig budget periode 2016-2022</a:t>
            </a:r>
          </a:p>
        </p:txBody>
      </p:sp>
      <p:pic>
        <p:nvPicPr>
          <p:cNvPr id="5" name="Afbeelding 4" descr="Afbeelding met gras, buiten, veld, natuur&#10;&#10;Automatisch gegenereerde beschrijving">
            <a:extLst>
              <a:ext uri="{FF2B5EF4-FFF2-40B4-BE49-F238E27FC236}">
                <a16:creationId xmlns:a16="http://schemas.microsoft.com/office/drawing/2014/main" id="{61F74F9C-A668-FD60-5433-96D636DC64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53" b="33003"/>
          <a:stretch/>
        </p:blipFill>
        <p:spPr>
          <a:xfrm>
            <a:off x="1813956" y="4467478"/>
            <a:ext cx="5516088" cy="18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80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969072" y="1872020"/>
            <a:ext cx="7997128" cy="498598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16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Opening door Albert van der Ploeg</a:t>
            </a:r>
          </a:p>
          <a:p>
            <a:pPr marL="342900" indent="-342900">
              <a:buAutoNum type="arabicPeriod"/>
            </a:pPr>
            <a:r>
              <a:rPr lang="nl-NL" sz="16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Mededelingen/ingekomen stukken</a:t>
            </a:r>
          </a:p>
          <a:p>
            <a:pPr marL="342900" indent="-342900">
              <a:buAutoNum type="arabicPeriod"/>
            </a:pPr>
            <a:r>
              <a:rPr lang="nl-NL" sz="16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ANLb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4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Handboek ANLb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4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Contract deelnemer (incl. bijlagen)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4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Beheerbijlage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4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Beheerstrategie (gebiedsaanvraag 2016)</a:t>
            </a:r>
          </a:p>
          <a:p>
            <a:pPr marL="342900" indent="-342900">
              <a:buAutoNum type="arabicPeriod"/>
            </a:pPr>
            <a:r>
              <a:rPr lang="nl-NL" sz="16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Vragenronde</a:t>
            </a:r>
          </a:p>
          <a:p>
            <a:pPr marL="342900" indent="-342900">
              <a:buAutoNum type="arabicPeriod"/>
            </a:pPr>
            <a:r>
              <a:rPr lang="nl-NL" sz="16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Pauze</a:t>
            </a:r>
          </a:p>
          <a:p>
            <a:pPr marL="342900" indent="-342900">
              <a:buAutoNum type="arabicPeriod"/>
            </a:pPr>
            <a:r>
              <a:rPr lang="nl-NL" sz="16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ANLb 2023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4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Pakketten/tarieven vaststellen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4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Werkwijze uitbetalen beheervergoedingen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4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Eindafrekening niet gemeld/uitgevoerd beheer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4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Beheer toekennen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4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Budget benutten uit periode 2016-2022</a:t>
            </a:r>
            <a:endParaRPr lang="nl-NL" sz="16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marL="342900" indent="-342900">
              <a:buAutoNum type="arabicPeriod"/>
            </a:pPr>
            <a:endParaRPr lang="nl-NL" sz="16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marL="342900" indent="-342900">
              <a:buAutoNum type="arabicPeriod"/>
            </a:pPr>
            <a:endParaRPr lang="nl-NL" sz="16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marL="342900" indent="-342900">
              <a:buAutoNum type="arabicPeriod"/>
            </a:pPr>
            <a:endParaRPr lang="nl-NL" sz="16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marL="342900" indent="-342900">
              <a:buAutoNum type="arabicPeriod"/>
            </a:pPr>
            <a:endParaRPr lang="nl-NL" sz="16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marL="812800" indent="-342900">
              <a:buAutoNum type="arabicPeriod"/>
            </a:pPr>
            <a:r>
              <a:rPr lang="nl-NL" sz="16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Vragenronde</a:t>
            </a:r>
          </a:p>
          <a:p>
            <a:pPr marL="812800" indent="-342900">
              <a:buAutoNum type="arabicPeriod"/>
            </a:pPr>
            <a:r>
              <a:rPr lang="nl-NL" sz="16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ANLb vs. verplichte bufferstrook</a:t>
            </a:r>
          </a:p>
          <a:p>
            <a:pPr marL="812800" indent="-342900">
              <a:buAutoNum type="arabicPeriod"/>
            </a:pPr>
            <a:r>
              <a:rPr lang="nl-NL" sz="16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ANLb vs. </a:t>
            </a:r>
            <a:r>
              <a:rPr lang="nl-NL" sz="1600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ecoregelingen</a:t>
            </a:r>
            <a:endParaRPr lang="nl-NL" sz="16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marL="812800" indent="-342900">
              <a:buAutoNum type="arabicPeriod"/>
            </a:pPr>
            <a:r>
              <a:rPr lang="nl-NL" sz="16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Besluitpunten</a:t>
            </a:r>
          </a:p>
          <a:p>
            <a:pPr marL="812800" indent="-342900">
              <a:buAutoNum type="arabicPeriod"/>
            </a:pPr>
            <a:r>
              <a:rPr lang="nl-NL" sz="16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Rondvraag</a:t>
            </a:r>
          </a:p>
          <a:p>
            <a:pPr marL="812800" indent="-342900">
              <a:buAutoNum type="arabicPeriod"/>
            </a:pPr>
            <a:r>
              <a:rPr lang="nl-NL" sz="16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Sluiting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2583782" y="437655"/>
            <a:ext cx="615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Programma</a:t>
            </a:r>
          </a:p>
        </p:txBody>
      </p:sp>
    </p:spTree>
    <p:extLst>
      <p:ext uri="{BB962C8B-B14F-4D97-AF65-F5344CB8AC3E}">
        <p14:creationId xmlns:p14="http://schemas.microsoft.com/office/powerpoint/2010/main" val="3535154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969072" y="2028995"/>
            <a:ext cx="7205856" cy="461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Boerennatuur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: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“Volgend jaar (2023) wordt in het ANLb dat overlapt met bufferstroken alleen gekort op de beheeractiviteiten 6 (verplichte bemesting met ruige mest en aanverwanten), 7 (beperkt gebruik van herbiciden) en 30 (verplichte plantenresten, en onderwerken).”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“Voor al het ANLb dat overlapt met een bufferstrook geldt dat er niet mag worden bemest en niet mag worden gespoten. Ongeacht de beheereisen.”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Landschapselementen kunnen op een bufferstrook staan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583782" y="437655"/>
            <a:ext cx="6156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ANLb vs. verplichte bufferstrook (= GLMC 4)</a:t>
            </a:r>
          </a:p>
        </p:txBody>
      </p:sp>
    </p:spTree>
    <p:extLst>
      <p:ext uri="{BB962C8B-B14F-4D97-AF65-F5344CB8AC3E}">
        <p14:creationId xmlns:p14="http://schemas.microsoft.com/office/powerpoint/2010/main" val="3485776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040324" y="2387487"/>
            <a:ext cx="7205856" cy="211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Ecoregelingen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worden voor 1 jaar afgesproken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ANLb wordt voor 6 jaar afgesproken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Eerste maanden 2023 kan ANLb nog gewijzigd worden (tot april), daarna ligt het vast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1</a:t>
            </a:r>
            <a:r>
              <a:rPr lang="nl-NL" baseline="300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e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jaar zien LNV en RvO als een coulancejaar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2583782" y="437655"/>
            <a:ext cx="615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ANLb vs. </a:t>
            </a:r>
            <a:r>
              <a:rPr lang="nl-NL" sz="36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ecoregelingen</a:t>
            </a:r>
            <a:endParaRPr lang="nl-NL" sz="36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4FC47B8-38C0-08E1-7CFE-BC0DE866587F}"/>
              </a:ext>
            </a:extLst>
          </p:cNvPr>
          <p:cNvSpPr txBox="1"/>
          <p:nvPr/>
        </p:nvSpPr>
        <p:spPr>
          <a:xfrm>
            <a:off x="1733798" y="5059897"/>
            <a:ext cx="5818908" cy="871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nl-NL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Meer informatie komt op onze nieuwe website!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nl-NL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In januari t/m maart bijeenkomsten in afdelingen</a:t>
            </a:r>
          </a:p>
        </p:txBody>
      </p:sp>
    </p:spTree>
    <p:extLst>
      <p:ext uri="{BB962C8B-B14F-4D97-AF65-F5344CB8AC3E}">
        <p14:creationId xmlns:p14="http://schemas.microsoft.com/office/powerpoint/2010/main" val="1964200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969072" y="2442982"/>
            <a:ext cx="7205856" cy="211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Het is </a:t>
            </a:r>
            <a:r>
              <a:rPr lang="nl-NL" b="1" u="sng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niet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zo dat ANLb en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ecoregelingen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altijd botsen, dus bij voorbaat ANLb opzeggen is niet verstandig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ANLb-pakketten waar de grootste ‘knelpunten’ verwacht worden, zijn kruidenrijk grasland en kruidrijke randen, botanisch grasland en de akkerbeheerpakketten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2583782" y="437655"/>
            <a:ext cx="615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ANLb vs. </a:t>
            </a:r>
            <a:r>
              <a:rPr lang="nl-NL" sz="36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ecoregelingen</a:t>
            </a:r>
            <a:endParaRPr lang="nl-NL" sz="36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4FC47B8-38C0-08E1-7CFE-BC0DE866587F}"/>
              </a:ext>
            </a:extLst>
          </p:cNvPr>
          <p:cNvSpPr txBox="1"/>
          <p:nvPr/>
        </p:nvSpPr>
        <p:spPr>
          <a:xfrm>
            <a:off x="1662546" y="5091871"/>
            <a:ext cx="5818908" cy="871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nl-NL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Meer informatie komt op onze nieuwe website!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nl-NL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In januari t/m maart bijeenkomsten in afdelingen</a:t>
            </a:r>
          </a:p>
        </p:txBody>
      </p:sp>
    </p:spTree>
    <p:extLst>
      <p:ext uri="{BB962C8B-B14F-4D97-AF65-F5344CB8AC3E}">
        <p14:creationId xmlns:p14="http://schemas.microsoft.com/office/powerpoint/2010/main" val="744592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Zandloper Illustraties en vectorbeelden - iStock">
            <a:extLst>
              <a:ext uri="{FF2B5EF4-FFF2-40B4-BE49-F238E27FC236}">
                <a16:creationId xmlns:a16="http://schemas.microsoft.com/office/drawing/2014/main" id="{6F228291-310D-57BF-9B2D-5EC60F798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795" y="3471140"/>
            <a:ext cx="2949205" cy="294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969072" y="2028995"/>
            <a:ext cx="7205856" cy="2949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Er zijn nog de nodige onzekerheden: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Laag met bufferstroken &gt; pas in </a:t>
            </a:r>
            <a:r>
              <a:rPr lang="nl-NL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februari beschikbaar</a:t>
            </a:r>
            <a:endParaRPr lang="nl-NL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Landschapslaag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&gt; pas in februari beschikbaar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Tot april hebben we de tijd wijzigingen door te voeren als gevolg van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ecoregelingen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die beheerders willen uitvoeren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Daarna ligt beheer voor 6 jaar vast in beheerbijlage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583782" y="437655"/>
            <a:ext cx="615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En verder…</a:t>
            </a:r>
          </a:p>
        </p:txBody>
      </p:sp>
    </p:spTree>
    <p:extLst>
      <p:ext uri="{BB962C8B-B14F-4D97-AF65-F5344CB8AC3E}">
        <p14:creationId xmlns:p14="http://schemas.microsoft.com/office/powerpoint/2010/main" val="156997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969072" y="2028995"/>
            <a:ext cx="7205856" cy="37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Kwaliteitshandboek SCAN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Contract deelnemer (incl. bijlagen: beheerbijlage, algemene voorwaarden, schouw- en sanctieprotocol)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Beheerstrategie &gt; voortborduren op voorgaande periode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Pakketten en tarieven ANLb &gt; volgens toelichting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Werkwijze eindafrekening niet uitgevoerd/gemeld beheer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583782" y="437655"/>
            <a:ext cx="615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Besluitpunten</a:t>
            </a:r>
          </a:p>
        </p:txBody>
      </p:sp>
    </p:spTree>
    <p:extLst>
      <p:ext uri="{BB962C8B-B14F-4D97-AF65-F5344CB8AC3E}">
        <p14:creationId xmlns:p14="http://schemas.microsoft.com/office/powerpoint/2010/main" val="1655461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2583782" y="437655"/>
            <a:ext cx="615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Rondvraag</a:t>
            </a:r>
          </a:p>
        </p:txBody>
      </p:sp>
      <p:pic>
        <p:nvPicPr>
          <p:cNvPr id="4" name="Picture 2" descr="Hoe gevoelig is de snavel van een vogel? - NRC">
            <a:extLst>
              <a:ext uri="{FF2B5EF4-FFF2-40B4-BE49-F238E27FC236}">
                <a16:creationId xmlns:a16="http://schemas.microsoft.com/office/drawing/2014/main" id="{78057B1B-9721-ED3F-432E-9B1FB24EB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80" y="1942208"/>
            <a:ext cx="6911439" cy="414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356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2583782" y="437655"/>
            <a:ext cx="615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Sluiting</a:t>
            </a:r>
          </a:p>
        </p:txBody>
      </p:sp>
      <p:pic>
        <p:nvPicPr>
          <p:cNvPr id="5" name="Afbeelding 4" descr="Afbeelding met boom, buiten, plant, bos&#10;&#10;Automatisch gegenereerde beschrijving">
            <a:extLst>
              <a:ext uri="{FF2B5EF4-FFF2-40B4-BE49-F238E27FC236}">
                <a16:creationId xmlns:a16="http://schemas.microsoft.com/office/drawing/2014/main" id="{84EB1325-3500-9FF6-3E41-C2973549F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057" y="1889166"/>
            <a:ext cx="6365174" cy="424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86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482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969072" y="2028995"/>
            <a:ext cx="7205856" cy="4057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Kwaliteitshandboek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Jaarlijkse update – enkele kleine (tekstuele) wijzigingen</a:t>
            </a:r>
            <a:endParaRPr lang="nl-NL" sz="1600" i="1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  <a:latin typeface="Myriad Pro" panose="020B0503030403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Per 2023 nieuwe aanvraag indienen</a:t>
            </a:r>
            <a:endParaRPr lang="nl-NL" i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Nodig voor certificaat ANLb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Basis voor uitvoering ANLb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sym typeface="Wingdings" panose="05000000000000000000" pitchFamily="2" charset="2"/>
              </a:rPr>
              <a:t>Opschrijven wat we doen en doen wat we opschrijven</a:t>
            </a:r>
            <a:endParaRPr lang="nl-NL" i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Interne &amp; externe audits</a:t>
            </a:r>
            <a:endParaRPr lang="nl-NL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583782" y="437655"/>
            <a:ext cx="615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ANLb – Handboek ANLb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6E3A8F2-69A0-CAFD-357A-98418DEFB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9915" y="3325906"/>
            <a:ext cx="2090207" cy="29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67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969072" y="1876595"/>
            <a:ext cx="5995677" cy="4472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Bestaande deelnemers hebben eind 2021/begin 2022 een beheercontract voor </a:t>
            </a:r>
            <a:r>
              <a:rPr lang="nl-NL" u="sng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onbepaalde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tijd ondertekend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Blijft dus ook de komende periode (2023-2028) geldig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Bijlagen zijn onveranderd: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Algemene voorwaarden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Schouw- en sanctieprotocol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Beheerbijlage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Tekstuele aanpassing: beheerovereenkomst = beheerbijlage</a:t>
            </a:r>
            <a:endParaRPr lang="nl-NL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Verplicht kennismoment 1x per contractperiode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Digitale ondertekening</a:t>
            </a:r>
            <a:endParaRPr lang="nl-NL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  <a:latin typeface="Myriad Pro" panose="020B0503030403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583782" y="437655"/>
            <a:ext cx="615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ANLb – Contract deelnemer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DC45D62-BD15-918F-A7B4-B78953E9A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749" y="2426173"/>
            <a:ext cx="2066053" cy="33090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204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969072" y="2028995"/>
            <a:ext cx="5193030" cy="3364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Voorheen was dit ‘beheerovereenkomst’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Geldt voor </a:t>
            </a:r>
            <a:r>
              <a:rPr lang="nl-NL" u="sng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bepaalde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tijd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Nu maken we afspraken voor de periode 2023-2028 (= looptijd)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Digitale ondertekening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Voornemen verzending door NFW &gt; januari/februari</a:t>
            </a:r>
          </a:p>
          <a:p>
            <a:pPr>
              <a:lnSpc>
                <a:spcPct val="150000"/>
              </a:lnSpc>
            </a:pPr>
            <a:endParaRPr lang="nl-NL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583782" y="437655"/>
            <a:ext cx="615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ANLb - Beheerbijlage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9919FEF-429A-DA41-B305-052C1D985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266" y="1828798"/>
            <a:ext cx="3108292" cy="43701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1193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969071" y="2028995"/>
            <a:ext cx="7771680" cy="2787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Beheerstrategie is bepaald voor de periode 2016-2021/2022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Deze is leidend voor de beheerstrategie 2023-2028 &gt; geactualiseerd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Basis van het uit te voeren beheer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Volgens Natuurbeheerplan van provincie Fryslân </a:t>
            </a:r>
            <a:r>
              <a:rPr lang="nl-NL" sz="11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hlinkClick r:id="rId3"/>
              </a:rPr>
              <a:t>https://fryslan.maps.arcgis.com/home/webmap/viewer.html?webmap=b013bcee7ef44dbfaffb1c129813e083</a:t>
            </a:r>
            <a:r>
              <a:rPr lang="nl-NL" sz="11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Gedurende de periode sturen we in beheer waar nodig (met name in weide- en akkervogelbeheer)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2583782" y="437655"/>
            <a:ext cx="615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ANLb – Beheerstrategie</a:t>
            </a:r>
          </a:p>
        </p:txBody>
      </p:sp>
    </p:spTree>
    <p:extLst>
      <p:ext uri="{BB962C8B-B14F-4D97-AF65-F5344CB8AC3E}">
        <p14:creationId xmlns:p14="http://schemas.microsoft.com/office/powerpoint/2010/main" val="3684997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969072" y="2028995"/>
            <a:ext cx="7205856" cy="2949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Doelsoorten (4 hoofdsoorten en aantal overige soorten)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Vernatting (plasdras/hoog waterpeil)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Beweiding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Metapopulatiemodel</a:t>
            </a:r>
            <a:endParaRPr lang="nl-NL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Beheerregisseurs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583782" y="437655"/>
            <a:ext cx="61569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ANLb – Beheerstrategie open grasland (weidevogels)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92DE22D-6F9E-46EB-F42B-A9CCFB180F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4285"/>
          <a:stretch/>
        </p:blipFill>
        <p:spPr>
          <a:xfrm>
            <a:off x="5687033" y="2872802"/>
            <a:ext cx="3446339" cy="335082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8BB72F1-8015-A92B-9C22-46F096117E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3" r="2114"/>
          <a:stretch/>
        </p:blipFill>
        <p:spPr>
          <a:xfrm>
            <a:off x="10628" y="4124960"/>
            <a:ext cx="5676405" cy="229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04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969070" y="1665477"/>
            <a:ext cx="7937423" cy="3226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Leefgebieden natte en droge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dooradering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zijn samengevoegd tot ‘leefgebied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dooradering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’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Werkwijze blijft dezelfde: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Jaarlijks beheer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Periodiek beheer (voorheen tussenkap) &gt; uitvoeren in P1 of P2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Eindkap</a:t>
            </a: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&gt; uitvoeren in P1 of P2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Verder poelen, rietzomen, duurzaam slootbeheer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Bepaalde vormen van beheer moeten gemeld worden: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2583782" y="437655"/>
            <a:ext cx="6156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ANLb – Beheerstrategie </a:t>
            </a:r>
            <a:r>
              <a:rPr lang="nl-NL" sz="36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dooradering</a:t>
            </a:r>
            <a:endParaRPr lang="nl-NL" sz="36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05469C2-1D29-D525-F6D2-C299F2DAD299}"/>
              </a:ext>
            </a:extLst>
          </p:cNvPr>
          <p:cNvSpPr txBox="1"/>
          <p:nvPr/>
        </p:nvSpPr>
        <p:spPr>
          <a:xfrm>
            <a:off x="969071" y="4872841"/>
            <a:ext cx="5894867" cy="198515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Periodiek beheer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Eindkap</a:t>
            </a:r>
            <a:endParaRPr lang="nl-NL" sz="1600" i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Slootschonen</a:t>
            </a:r>
          </a:p>
          <a:p>
            <a:pPr lvl="1">
              <a:lnSpc>
                <a:spcPct val="150000"/>
              </a:lnSpc>
            </a:pPr>
            <a:endParaRPr lang="nl-NL" sz="1600" i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1600" i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Schonen poel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Maaien rietzoom</a:t>
            </a:r>
          </a:p>
          <a:p>
            <a:endParaRPr lang="nl-NL" sz="1600" dirty="0"/>
          </a:p>
        </p:txBody>
      </p:sp>
      <p:pic>
        <p:nvPicPr>
          <p:cNvPr id="1026" name="79d6b18b-c0c6-4774-8e34-2cf42b21420f" descr="Image">
            <a:extLst>
              <a:ext uri="{FF2B5EF4-FFF2-40B4-BE49-F238E27FC236}">
                <a16:creationId xmlns:a16="http://schemas.microsoft.com/office/drawing/2014/main" id="{CC5EDB11-8E74-0F71-3C90-75E86A2C4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976" y="3741555"/>
            <a:ext cx="1932088" cy="257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770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969070" y="2165202"/>
            <a:ext cx="7937423" cy="211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Voortzetting huidige werkwijze toekenning beheer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Eindkap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: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NFW heeft beoordeling klaar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Gemeenten moeten nog beoordelen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583782" y="437655"/>
            <a:ext cx="6156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ANLb – Beheerstrategie </a:t>
            </a:r>
            <a:r>
              <a:rPr lang="nl-NL" sz="36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dooradering</a:t>
            </a:r>
            <a:endParaRPr lang="nl-NL" sz="36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1026" name="79d6b18b-c0c6-4774-8e34-2cf42b21420f" descr="Image">
            <a:extLst>
              <a:ext uri="{FF2B5EF4-FFF2-40B4-BE49-F238E27FC236}">
                <a16:creationId xmlns:a16="http://schemas.microsoft.com/office/drawing/2014/main" id="{CC5EDB11-8E74-0F71-3C90-75E86A2C4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976" y="3741555"/>
            <a:ext cx="1932088" cy="257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303729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e_NFW_201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Presentatie_NFW_2019</Template>
  <TotalTime>0</TotalTime>
  <Words>1339</Words>
  <Application>Microsoft Office PowerPoint</Application>
  <PresentationFormat>Diavoorstelling (4:3)</PresentationFormat>
  <Paragraphs>207</Paragraphs>
  <Slides>27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2" baseType="lpstr">
      <vt:lpstr>Arial</vt:lpstr>
      <vt:lpstr>Calibri</vt:lpstr>
      <vt:lpstr>Myriad Pro</vt:lpstr>
      <vt:lpstr>Wingdings</vt:lpstr>
      <vt:lpstr>Presentatie_NFW_2019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Custard | on &amp; offline communicatie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sanne postma</dc:creator>
  <cp:lastModifiedBy>Evie van der Velde | Noardlike Fryske Wâlden</cp:lastModifiedBy>
  <cp:revision>3</cp:revision>
  <dcterms:created xsi:type="dcterms:W3CDTF">2022-02-24T08:25:10Z</dcterms:created>
  <dcterms:modified xsi:type="dcterms:W3CDTF">2022-12-15T14:40:26Z</dcterms:modified>
</cp:coreProperties>
</file>