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54"/>
  </p:notesMasterIdLst>
  <p:sldIdLst>
    <p:sldId id="256" r:id="rId5"/>
    <p:sldId id="279" r:id="rId6"/>
    <p:sldId id="270" r:id="rId7"/>
    <p:sldId id="266" r:id="rId8"/>
    <p:sldId id="314" r:id="rId9"/>
    <p:sldId id="259" r:id="rId10"/>
    <p:sldId id="268" r:id="rId11"/>
    <p:sldId id="269" r:id="rId12"/>
    <p:sldId id="282" r:id="rId13"/>
    <p:sldId id="312" r:id="rId14"/>
    <p:sldId id="311" r:id="rId15"/>
    <p:sldId id="260" r:id="rId16"/>
    <p:sldId id="262" r:id="rId17"/>
    <p:sldId id="273" r:id="rId18"/>
    <p:sldId id="274" r:id="rId19"/>
    <p:sldId id="283" r:id="rId20"/>
    <p:sldId id="264" r:id="rId21"/>
    <p:sldId id="276" r:id="rId22"/>
    <p:sldId id="275" r:id="rId23"/>
    <p:sldId id="284" r:id="rId24"/>
    <p:sldId id="313" r:id="rId25"/>
    <p:sldId id="280" r:id="rId26"/>
    <p:sldId id="265" r:id="rId27"/>
    <p:sldId id="278" r:id="rId28"/>
    <p:sldId id="277" r:id="rId29"/>
    <p:sldId id="267" r:id="rId30"/>
    <p:sldId id="310" r:id="rId31"/>
    <p:sldId id="306" r:id="rId32"/>
    <p:sldId id="258" r:id="rId33"/>
    <p:sldId id="286" r:id="rId34"/>
    <p:sldId id="293" r:id="rId35"/>
    <p:sldId id="294" r:id="rId36"/>
    <p:sldId id="295" r:id="rId37"/>
    <p:sldId id="296" r:id="rId38"/>
    <p:sldId id="297" r:id="rId39"/>
    <p:sldId id="298" r:id="rId40"/>
    <p:sldId id="287" r:id="rId41"/>
    <p:sldId id="288" r:id="rId42"/>
    <p:sldId id="290" r:id="rId43"/>
    <p:sldId id="289" r:id="rId44"/>
    <p:sldId id="301" r:id="rId45"/>
    <p:sldId id="302" r:id="rId46"/>
    <p:sldId id="300" r:id="rId47"/>
    <p:sldId id="291" r:id="rId48"/>
    <p:sldId id="285" r:id="rId49"/>
    <p:sldId id="299" r:id="rId50"/>
    <p:sldId id="292" r:id="rId51"/>
    <p:sldId id="303" r:id="rId52"/>
    <p:sldId id="30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ertsma, Esther" initials="GE" lastIdx="1" clrIdx="0">
    <p:extLst>
      <p:ext uri="{19B8F6BF-5375-455C-9EA6-DF929625EA0E}">
        <p15:presenceInfo xmlns:p15="http://schemas.microsoft.com/office/powerpoint/2012/main" userId="S::esther.geertsma@hvhl.nl::21220316-9cd9-4c9e-b972-4ec0ebedb1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10566E-13D0-43EE-823C-784CEF000093}" v="4" dt="2021-06-28T12:30:34.287"/>
    <p1510:client id="{83F2F050-E478-42D0-BC9F-FD0DFC4D42CD}" v="7" dt="2021-06-28T08:54:55.989"/>
    <p1510:client id="{E7A120E6-E904-4BDE-A7B0-B0C986712961}" v="128" dt="2021-06-28T08:57:07.8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265" autoAdjust="0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ertsma, Esther" userId="21220316-9cd9-4c9e-b972-4ec0ebedb150" providerId="ADAL" clId="{E58C1DAA-4C08-4058-BD47-646C5843DF9A}"/>
    <pc:docChg chg="custSel addSld delSld modSld">
      <pc:chgData name="Geertsma, Esther" userId="21220316-9cd9-4c9e-b972-4ec0ebedb150" providerId="ADAL" clId="{E58C1DAA-4C08-4058-BD47-646C5843DF9A}" dt="2021-06-22T09:47:16.972" v="729"/>
      <pc:docMkLst>
        <pc:docMk/>
      </pc:docMkLst>
      <pc:sldChg chg="addSp modSp">
        <pc:chgData name="Geertsma, Esther" userId="21220316-9cd9-4c9e-b972-4ec0ebedb150" providerId="ADAL" clId="{E58C1DAA-4C08-4058-BD47-646C5843DF9A}" dt="2021-06-22T09:47:16.972" v="729"/>
        <pc:sldMkLst>
          <pc:docMk/>
          <pc:sldMk cId="3799704076" sldId="258"/>
        </pc:sldMkLst>
        <pc:spChg chg="add mod">
          <ac:chgData name="Geertsma, Esther" userId="21220316-9cd9-4c9e-b972-4ec0ebedb150" providerId="ADAL" clId="{E58C1DAA-4C08-4058-BD47-646C5843DF9A}" dt="2021-06-22T09:47:16.972" v="729"/>
          <ac:spMkLst>
            <pc:docMk/>
            <pc:sldMk cId="3799704076" sldId="258"/>
            <ac:spMk id="27" creationId="{8E37A62F-8E1F-4E2F-A046-3B3A79A4CD02}"/>
          </ac:spMkLst>
        </pc:spChg>
      </pc:sldChg>
      <pc:sldChg chg="addSp modSp">
        <pc:chgData name="Geertsma, Esther" userId="21220316-9cd9-4c9e-b972-4ec0ebedb150" providerId="ADAL" clId="{E58C1DAA-4C08-4058-BD47-646C5843DF9A}" dt="2021-06-22T09:46:53.428" v="719"/>
        <pc:sldMkLst>
          <pc:docMk/>
          <pc:sldMk cId="1598996584" sldId="261"/>
        </pc:sldMkLst>
        <pc:spChg chg="add mod">
          <ac:chgData name="Geertsma, Esther" userId="21220316-9cd9-4c9e-b972-4ec0ebedb150" providerId="ADAL" clId="{E58C1DAA-4C08-4058-BD47-646C5843DF9A}" dt="2021-06-22T09:46:53.428" v="719"/>
          <ac:spMkLst>
            <pc:docMk/>
            <pc:sldMk cId="1598996584" sldId="261"/>
            <ac:spMk id="7" creationId="{2F31296A-5AC5-45EC-AA55-49BFE348A7B5}"/>
          </ac:spMkLst>
        </pc:spChg>
      </pc:sldChg>
      <pc:sldChg chg="addSp modSp">
        <pc:chgData name="Geertsma, Esther" userId="21220316-9cd9-4c9e-b972-4ec0ebedb150" providerId="ADAL" clId="{E58C1DAA-4C08-4058-BD47-646C5843DF9A}" dt="2021-06-22T09:46:56.580" v="720"/>
        <pc:sldMkLst>
          <pc:docMk/>
          <pc:sldMk cId="2942276679" sldId="262"/>
        </pc:sldMkLst>
        <pc:spChg chg="add mod">
          <ac:chgData name="Geertsma, Esther" userId="21220316-9cd9-4c9e-b972-4ec0ebedb150" providerId="ADAL" clId="{E58C1DAA-4C08-4058-BD47-646C5843DF9A}" dt="2021-06-22T09:46:56.580" v="720"/>
          <ac:spMkLst>
            <pc:docMk/>
            <pc:sldMk cId="2942276679" sldId="262"/>
            <ac:spMk id="14" creationId="{C3C1FB7F-4FB1-49A6-86B3-30FB57B4713B}"/>
          </ac:spMkLst>
        </pc:spChg>
      </pc:sldChg>
      <pc:sldChg chg="addSp modSp">
        <pc:chgData name="Geertsma, Esther" userId="21220316-9cd9-4c9e-b972-4ec0ebedb150" providerId="ADAL" clId="{E58C1DAA-4C08-4058-BD47-646C5843DF9A}" dt="2021-06-22T09:47:00.852" v="722"/>
        <pc:sldMkLst>
          <pc:docMk/>
          <pc:sldMk cId="528823630" sldId="264"/>
        </pc:sldMkLst>
        <pc:spChg chg="add mod">
          <ac:chgData name="Geertsma, Esther" userId="21220316-9cd9-4c9e-b972-4ec0ebedb150" providerId="ADAL" clId="{E58C1DAA-4C08-4058-BD47-646C5843DF9A}" dt="2021-06-22T09:47:00.852" v="722"/>
          <ac:spMkLst>
            <pc:docMk/>
            <pc:sldMk cId="528823630" sldId="264"/>
            <ac:spMk id="8" creationId="{6CA7A50F-4B81-4598-B346-8BC9B6B2666C}"/>
          </ac:spMkLst>
        </pc:spChg>
      </pc:sldChg>
      <pc:sldChg chg="addSp modSp">
        <pc:chgData name="Geertsma, Esther" userId="21220316-9cd9-4c9e-b972-4ec0ebedb150" providerId="ADAL" clId="{E58C1DAA-4C08-4058-BD47-646C5843DF9A}" dt="2021-06-22T09:47:08.412" v="725"/>
        <pc:sldMkLst>
          <pc:docMk/>
          <pc:sldMk cId="1333583842" sldId="265"/>
        </pc:sldMkLst>
        <pc:spChg chg="add mod">
          <ac:chgData name="Geertsma, Esther" userId="21220316-9cd9-4c9e-b972-4ec0ebedb150" providerId="ADAL" clId="{E58C1DAA-4C08-4058-BD47-646C5843DF9A}" dt="2021-06-22T09:47:08.412" v="725"/>
          <ac:spMkLst>
            <pc:docMk/>
            <pc:sldMk cId="1333583842" sldId="265"/>
            <ac:spMk id="8" creationId="{B9B42348-7DF5-4583-91BF-D23003688B71}"/>
          </ac:spMkLst>
        </pc:spChg>
      </pc:sldChg>
      <pc:sldChg chg="addSp modSp mod">
        <pc:chgData name="Geertsma, Esther" userId="21220316-9cd9-4c9e-b972-4ec0ebedb150" providerId="ADAL" clId="{E58C1DAA-4C08-4058-BD47-646C5843DF9A}" dt="2021-06-22T09:46:42.856" v="716" actId="207"/>
        <pc:sldMkLst>
          <pc:docMk/>
          <pc:sldMk cId="2694787194" sldId="266"/>
        </pc:sldMkLst>
        <pc:spChg chg="add mod">
          <ac:chgData name="Geertsma, Esther" userId="21220316-9cd9-4c9e-b972-4ec0ebedb150" providerId="ADAL" clId="{E58C1DAA-4C08-4058-BD47-646C5843DF9A}" dt="2021-06-22T09:46:42.856" v="716" actId="207"/>
          <ac:spMkLst>
            <pc:docMk/>
            <pc:sldMk cId="2694787194" sldId="266"/>
            <ac:spMk id="7" creationId="{7D6DEF1E-6F22-45B1-8EFD-9CC44AF56927}"/>
          </ac:spMkLst>
        </pc:spChg>
      </pc:sldChg>
      <pc:sldChg chg="addSp modSp">
        <pc:chgData name="Geertsma, Esther" userId="21220316-9cd9-4c9e-b972-4ec0ebedb150" providerId="ADAL" clId="{E58C1DAA-4C08-4058-BD47-646C5843DF9A}" dt="2021-06-22T09:46:50.408" v="717"/>
        <pc:sldMkLst>
          <pc:docMk/>
          <pc:sldMk cId="3926112670" sldId="268"/>
        </pc:sldMkLst>
        <pc:spChg chg="add mod">
          <ac:chgData name="Geertsma, Esther" userId="21220316-9cd9-4c9e-b972-4ec0ebedb150" providerId="ADAL" clId="{E58C1DAA-4C08-4058-BD47-646C5843DF9A}" dt="2021-06-22T09:46:50.408" v="717"/>
          <ac:spMkLst>
            <pc:docMk/>
            <pc:sldMk cId="3926112670" sldId="268"/>
            <ac:spMk id="7" creationId="{911E85B1-05C2-4534-8AA8-C06859AFAC59}"/>
          </ac:spMkLst>
        </pc:spChg>
      </pc:sldChg>
      <pc:sldChg chg="addSp modSp">
        <pc:chgData name="Geertsma, Esther" userId="21220316-9cd9-4c9e-b972-4ec0ebedb150" providerId="ADAL" clId="{E58C1DAA-4C08-4058-BD47-646C5843DF9A}" dt="2021-06-22T09:46:51.836" v="718"/>
        <pc:sldMkLst>
          <pc:docMk/>
          <pc:sldMk cId="4265440429" sldId="269"/>
        </pc:sldMkLst>
        <pc:spChg chg="add mod">
          <ac:chgData name="Geertsma, Esther" userId="21220316-9cd9-4c9e-b972-4ec0ebedb150" providerId="ADAL" clId="{E58C1DAA-4C08-4058-BD47-646C5843DF9A}" dt="2021-06-22T09:46:51.836" v="718"/>
          <ac:spMkLst>
            <pc:docMk/>
            <pc:sldMk cId="4265440429" sldId="269"/>
            <ac:spMk id="7" creationId="{C50FC5B0-2169-4177-AA13-7ADAD5BC02E0}"/>
          </ac:spMkLst>
        </pc:spChg>
      </pc:sldChg>
      <pc:sldChg chg="addSp modSp">
        <pc:chgData name="Geertsma, Esther" userId="21220316-9cd9-4c9e-b972-4ec0ebedb150" providerId="ADAL" clId="{E58C1DAA-4C08-4058-BD47-646C5843DF9A}" dt="2021-06-22T09:47:03.060" v="724"/>
        <pc:sldMkLst>
          <pc:docMk/>
          <pc:sldMk cId="4114715541" sldId="275"/>
        </pc:sldMkLst>
        <pc:spChg chg="add mod">
          <ac:chgData name="Geertsma, Esther" userId="21220316-9cd9-4c9e-b972-4ec0ebedb150" providerId="ADAL" clId="{E58C1DAA-4C08-4058-BD47-646C5843DF9A}" dt="2021-06-22T09:47:03.060" v="724"/>
          <ac:spMkLst>
            <pc:docMk/>
            <pc:sldMk cId="4114715541" sldId="275"/>
            <ac:spMk id="10" creationId="{4627BBE7-9E34-4DE8-8A5C-2458EEF5460D}"/>
          </ac:spMkLst>
        </pc:spChg>
      </pc:sldChg>
      <pc:sldChg chg="addSp modSp">
        <pc:chgData name="Geertsma, Esther" userId="21220316-9cd9-4c9e-b972-4ec0ebedb150" providerId="ADAL" clId="{E58C1DAA-4C08-4058-BD47-646C5843DF9A}" dt="2021-06-22T09:47:01.852" v="723"/>
        <pc:sldMkLst>
          <pc:docMk/>
          <pc:sldMk cId="2825828336" sldId="276"/>
        </pc:sldMkLst>
        <pc:spChg chg="add mod">
          <ac:chgData name="Geertsma, Esther" userId="21220316-9cd9-4c9e-b972-4ec0ebedb150" providerId="ADAL" clId="{E58C1DAA-4C08-4058-BD47-646C5843DF9A}" dt="2021-06-22T09:47:01.852" v="723"/>
          <ac:spMkLst>
            <pc:docMk/>
            <pc:sldMk cId="2825828336" sldId="276"/>
            <ac:spMk id="8" creationId="{175ED913-7348-468B-920E-72135EC1E7B5}"/>
          </ac:spMkLst>
        </pc:spChg>
      </pc:sldChg>
      <pc:sldChg chg="addSp modSp">
        <pc:chgData name="Geertsma, Esther" userId="21220316-9cd9-4c9e-b972-4ec0ebedb150" providerId="ADAL" clId="{E58C1DAA-4C08-4058-BD47-646C5843DF9A}" dt="2021-06-22T09:46:59.405" v="721"/>
        <pc:sldMkLst>
          <pc:docMk/>
          <pc:sldMk cId="2750952731" sldId="283"/>
        </pc:sldMkLst>
        <pc:spChg chg="add mod">
          <ac:chgData name="Geertsma, Esther" userId="21220316-9cd9-4c9e-b972-4ec0ebedb150" providerId="ADAL" clId="{E58C1DAA-4C08-4058-BD47-646C5843DF9A}" dt="2021-06-22T09:46:59.405" v="721"/>
          <ac:spMkLst>
            <pc:docMk/>
            <pc:sldMk cId="2750952731" sldId="283"/>
            <ac:spMk id="6" creationId="{02698D29-65C6-41C8-9FDC-86B81EBA5EBA}"/>
          </ac:spMkLst>
        </pc:spChg>
      </pc:sldChg>
      <pc:sldChg chg="addSp modSp new mod modAnim">
        <pc:chgData name="Geertsma, Esther" userId="21220316-9cd9-4c9e-b972-4ec0ebedb150" providerId="ADAL" clId="{E58C1DAA-4C08-4058-BD47-646C5843DF9A}" dt="2021-06-22T09:47:12.548" v="726"/>
        <pc:sldMkLst>
          <pc:docMk/>
          <pc:sldMk cId="1594198893" sldId="306"/>
        </pc:sldMkLst>
        <pc:spChg chg="mod">
          <ac:chgData name="Geertsma, Esther" userId="21220316-9cd9-4c9e-b972-4ec0ebedb150" providerId="ADAL" clId="{E58C1DAA-4C08-4058-BD47-646C5843DF9A}" dt="2021-06-22T08:25:38.304" v="685" actId="20577"/>
          <ac:spMkLst>
            <pc:docMk/>
            <pc:sldMk cId="1594198893" sldId="306"/>
            <ac:spMk id="2" creationId="{A92AFF48-768B-495F-A8C8-910EE191DA14}"/>
          </ac:spMkLst>
        </pc:spChg>
        <pc:spChg chg="mod">
          <ac:chgData name="Geertsma, Esther" userId="21220316-9cd9-4c9e-b972-4ec0ebedb150" providerId="ADAL" clId="{E58C1DAA-4C08-4058-BD47-646C5843DF9A}" dt="2021-06-22T09:39:42.279" v="704" actId="20578"/>
          <ac:spMkLst>
            <pc:docMk/>
            <pc:sldMk cId="1594198893" sldId="306"/>
            <ac:spMk id="3" creationId="{11906FFD-DCA1-465F-BB93-85B10701ACDC}"/>
          </ac:spMkLst>
        </pc:spChg>
        <pc:spChg chg="add mod">
          <ac:chgData name="Geertsma, Esther" userId="21220316-9cd9-4c9e-b972-4ec0ebedb150" providerId="ADAL" clId="{E58C1DAA-4C08-4058-BD47-646C5843DF9A}" dt="2021-06-22T09:47:12.548" v="726"/>
          <ac:spMkLst>
            <pc:docMk/>
            <pc:sldMk cId="1594198893" sldId="306"/>
            <ac:spMk id="7" creationId="{64C85920-6D41-402F-8DB4-286A70CF9106}"/>
          </ac:spMkLst>
        </pc:spChg>
        <pc:picChg chg="add mod">
          <ac:chgData name="Geertsma, Esther" userId="21220316-9cd9-4c9e-b972-4ec0ebedb150" providerId="ADAL" clId="{E58C1DAA-4C08-4058-BD47-646C5843DF9A}" dt="2021-06-22T09:39:57.320" v="706" actId="1076"/>
          <ac:picMkLst>
            <pc:docMk/>
            <pc:sldMk cId="1594198893" sldId="306"/>
            <ac:picMk id="6" creationId="{B814AF12-696D-4002-B897-F2A77284CCC8}"/>
          </ac:picMkLst>
        </pc:picChg>
      </pc:sldChg>
      <pc:sldChg chg="addSp modSp new mod">
        <pc:chgData name="Geertsma, Esther" userId="21220316-9cd9-4c9e-b972-4ec0ebedb150" providerId="ADAL" clId="{E58C1DAA-4C08-4058-BD47-646C5843DF9A}" dt="2021-06-22T09:47:13.925" v="727"/>
        <pc:sldMkLst>
          <pc:docMk/>
          <pc:sldMk cId="3151423779" sldId="307"/>
        </pc:sldMkLst>
        <pc:spChg chg="mod">
          <ac:chgData name="Geertsma, Esther" userId="21220316-9cd9-4c9e-b972-4ec0ebedb150" providerId="ADAL" clId="{E58C1DAA-4C08-4058-BD47-646C5843DF9A}" dt="2021-06-22T08:25:44.304" v="693" actId="20577"/>
          <ac:spMkLst>
            <pc:docMk/>
            <pc:sldMk cId="3151423779" sldId="307"/>
            <ac:spMk id="2" creationId="{AC4A50A1-9A3C-46DD-B8EA-333A3E240032}"/>
          </ac:spMkLst>
        </pc:spChg>
        <pc:spChg chg="mod">
          <ac:chgData name="Geertsma, Esther" userId="21220316-9cd9-4c9e-b972-4ec0ebedb150" providerId="ADAL" clId="{E58C1DAA-4C08-4058-BD47-646C5843DF9A}" dt="2021-06-22T08:08:53.827" v="393" actId="14"/>
          <ac:spMkLst>
            <pc:docMk/>
            <pc:sldMk cId="3151423779" sldId="307"/>
            <ac:spMk id="3" creationId="{31C4B264-5B92-46D8-AF15-D33D959F996D}"/>
          </ac:spMkLst>
        </pc:spChg>
        <pc:spChg chg="add mod">
          <ac:chgData name="Geertsma, Esther" userId="21220316-9cd9-4c9e-b972-4ec0ebedb150" providerId="ADAL" clId="{E58C1DAA-4C08-4058-BD47-646C5843DF9A}" dt="2021-06-22T09:47:13.925" v="727"/>
          <ac:spMkLst>
            <pc:docMk/>
            <pc:sldMk cId="3151423779" sldId="307"/>
            <ac:spMk id="5" creationId="{775190B2-45C3-4263-9B84-33EAE5A921C9}"/>
          </ac:spMkLst>
        </pc:spChg>
      </pc:sldChg>
      <pc:sldChg chg="addSp modSp new mod">
        <pc:chgData name="Geertsma, Esther" userId="21220316-9cd9-4c9e-b972-4ec0ebedb150" providerId="ADAL" clId="{E58C1DAA-4C08-4058-BD47-646C5843DF9A}" dt="2021-06-22T09:47:14.812" v="728"/>
        <pc:sldMkLst>
          <pc:docMk/>
          <pc:sldMk cId="1768091758" sldId="308"/>
        </pc:sldMkLst>
        <pc:spChg chg="mod">
          <ac:chgData name="Geertsma, Esther" userId="21220316-9cd9-4c9e-b972-4ec0ebedb150" providerId="ADAL" clId="{E58C1DAA-4C08-4058-BD47-646C5843DF9A}" dt="2021-06-22T08:09:12.569" v="425" actId="20577"/>
          <ac:spMkLst>
            <pc:docMk/>
            <pc:sldMk cId="1768091758" sldId="308"/>
            <ac:spMk id="2" creationId="{6317DF1E-C8D8-43BB-BDD5-52044F43AB72}"/>
          </ac:spMkLst>
        </pc:spChg>
        <pc:spChg chg="mod">
          <ac:chgData name="Geertsma, Esther" userId="21220316-9cd9-4c9e-b972-4ec0ebedb150" providerId="ADAL" clId="{E58C1DAA-4C08-4058-BD47-646C5843DF9A}" dt="2021-06-22T08:11:59.545" v="648" actId="20577"/>
          <ac:spMkLst>
            <pc:docMk/>
            <pc:sldMk cId="1768091758" sldId="308"/>
            <ac:spMk id="3" creationId="{B8242C67-CE12-4172-BF4F-FE1E628E530E}"/>
          </ac:spMkLst>
        </pc:spChg>
        <pc:spChg chg="add mod">
          <ac:chgData name="Geertsma, Esther" userId="21220316-9cd9-4c9e-b972-4ec0ebedb150" providerId="ADAL" clId="{E58C1DAA-4C08-4058-BD47-646C5843DF9A}" dt="2021-06-22T09:47:14.812" v="728"/>
          <ac:spMkLst>
            <pc:docMk/>
            <pc:sldMk cId="1768091758" sldId="308"/>
            <ac:spMk id="5" creationId="{D973817E-FD7C-4DA6-94B8-4B3A133C48DA}"/>
          </ac:spMkLst>
        </pc:spChg>
      </pc:sldChg>
      <pc:sldChg chg="new del">
        <pc:chgData name="Geertsma, Esther" userId="21220316-9cd9-4c9e-b972-4ec0ebedb150" providerId="ADAL" clId="{E58C1DAA-4C08-4058-BD47-646C5843DF9A}" dt="2021-06-22T08:24:53.128" v="651" actId="47"/>
        <pc:sldMkLst>
          <pc:docMk/>
          <pc:sldMk cId="1404019786" sldId="309"/>
        </pc:sldMkLst>
      </pc:sldChg>
      <pc:sldChg chg="modSp add mod">
        <pc:chgData name="Geertsma, Esther" userId="21220316-9cd9-4c9e-b972-4ec0ebedb150" providerId="ADAL" clId="{E58C1DAA-4C08-4058-BD47-646C5843DF9A}" dt="2021-06-22T08:24:57.499" v="664" actId="20577"/>
        <pc:sldMkLst>
          <pc:docMk/>
          <pc:sldMk cId="1295943524" sldId="310"/>
        </pc:sldMkLst>
        <pc:spChg chg="mod">
          <ac:chgData name="Geertsma, Esther" userId="21220316-9cd9-4c9e-b972-4ec0ebedb150" providerId="ADAL" clId="{E58C1DAA-4C08-4058-BD47-646C5843DF9A}" dt="2021-06-22T08:24:57.499" v="664" actId="20577"/>
          <ac:spMkLst>
            <pc:docMk/>
            <pc:sldMk cId="1295943524" sldId="310"/>
            <ac:spMk id="2" creationId="{00000000-0000-0000-0000-000000000000}"/>
          </ac:spMkLst>
        </pc:spChg>
      </pc:sldChg>
    </pc:docChg>
  </pc:docChgLst>
  <pc:docChgLst>
    <pc:chgData name="Esther" userId="21220316-9cd9-4c9e-b972-4ec0ebedb150" providerId="ADAL" clId="{4B10566E-13D0-43EE-823C-784CEF000093}"/>
    <pc:docChg chg="undo custSel modSld">
      <pc:chgData name="Esther" userId="21220316-9cd9-4c9e-b972-4ec0ebedb150" providerId="ADAL" clId="{4B10566E-13D0-43EE-823C-784CEF000093}" dt="2021-06-28T12:35:35.437" v="61" actId="1589"/>
      <pc:docMkLst>
        <pc:docMk/>
      </pc:docMkLst>
      <pc:sldChg chg="modSp mod">
        <pc:chgData name="Esther" userId="21220316-9cd9-4c9e-b972-4ec0ebedb150" providerId="ADAL" clId="{4B10566E-13D0-43EE-823C-784CEF000093}" dt="2021-06-28T12:04:48.082" v="18" actId="20577"/>
        <pc:sldMkLst>
          <pc:docMk/>
          <pc:sldMk cId="2179125613" sldId="256"/>
        </pc:sldMkLst>
        <pc:spChg chg="mod">
          <ac:chgData name="Esther" userId="21220316-9cd9-4c9e-b972-4ec0ebedb150" providerId="ADAL" clId="{4B10566E-13D0-43EE-823C-784CEF000093}" dt="2021-06-28T12:04:48.082" v="18" actId="20577"/>
          <ac:spMkLst>
            <pc:docMk/>
            <pc:sldMk cId="2179125613" sldId="256"/>
            <ac:spMk id="3" creationId="{00000000-0000-0000-0000-000000000000}"/>
          </ac:spMkLst>
        </pc:spChg>
      </pc:sldChg>
      <pc:sldChg chg="modSp mod">
        <pc:chgData name="Esther" userId="21220316-9cd9-4c9e-b972-4ec0ebedb150" providerId="ADAL" clId="{4B10566E-13D0-43EE-823C-784CEF000093}" dt="2021-06-28T12:21:14.851" v="24" actId="14100"/>
        <pc:sldMkLst>
          <pc:docMk/>
          <pc:sldMk cId="2230253364" sldId="260"/>
        </pc:sldMkLst>
        <pc:picChg chg="mod">
          <ac:chgData name="Esther" userId="21220316-9cd9-4c9e-b972-4ec0ebedb150" providerId="ADAL" clId="{4B10566E-13D0-43EE-823C-784CEF000093}" dt="2021-06-28T12:21:14.851" v="24" actId="14100"/>
          <ac:picMkLst>
            <pc:docMk/>
            <pc:sldMk cId="2230253364" sldId="260"/>
            <ac:picMk id="8" creationId="{00000000-0000-0000-0000-000000000000}"/>
          </ac:picMkLst>
        </pc:picChg>
        <pc:picChg chg="mod">
          <ac:chgData name="Esther" userId="21220316-9cd9-4c9e-b972-4ec0ebedb150" providerId="ADAL" clId="{4B10566E-13D0-43EE-823C-784CEF000093}" dt="2021-06-28T12:21:14.633" v="23" actId="1076"/>
          <ac:picMkLst>
            <pc:docMk/>
            <pc:sldMk cId="2230253364" sldId="260"/>
            <ac:picMk id="9" creationId="{00000000-0000-0000-0000-000000000000}"/>
          </ac:picMkLst>
        </pc:picChg>
      </pc:sldChg>
      <pc:sldChg chg="modSp mod">
        <pc:chgData name="Esther" userId="21220316-9cd9-4c9e-b972-4ec0ebedb150" providerId="ADAL" clId="{4B10566E-13D0-43EE-823C-784CEF000093}" dt="2021-06-28T12:26:01.874" v="32" actId="1076"/>
        <pc:sldMkLst>
          <pc:docMk/>
          <pc:sldMk cId="528823630" sldId="264"/>
        </pc:sldMkLst>
        <pc:graphicFrameChg chg="mod modGraphic">
          <ac:chgData name="Esther" userId="21220316-9cd9-4c9e-b972-4ec0ebedb150" providerId="ADAL" clId="{4B10566E-13D0-43EE-823C-784CEF000093}" dt="2021-06-28T12:25:55.769" v="30" actId="1076"/>
          <ac:graphicFrameMkLst>
            <pc:docMk/>
            <pc:sldMk cId="528823630" sldId="264"/>
            <ac:graphicFrameMk id="4" creationId="{00000000-0000-0000-0000-000000000000}"/>
          </ac:graphicFrameMkLst>
        </pc:graphicFrameChg>
        <pc:graphicFrameChg chg="mod">
          <ac:chgData name="Esther" userId="21220316-9cd9-4c9e-b972-4ec0ebedb150" providerId="ADAL" clId="{4B10566E-13D0-43EE-823C-784CEF000093}" dt="2021-06-28T12:26:01.874" v="32" actId="1076"/>
          <ac:graphicFrameMkLst>
            <pc:docMk/>
            <pc:sldMk cId="528823630" sldId="264"/>
            <ac:graphicFrameMk id="7" creationId="{00000000-0000-0000-0000-000000000000}"/>
          </ac:graphicFrameMkLst>
        </pc:graphicFrameChg>
      </pc:sldChg>
      <pc:sldChg chg="modSp mod">
        <pc:chgData name="Esther" userId="21220316-9cd9-4c9e-b972-4ec0ebedb150" providerId="ADAL" clId="{4B10566E-13D0-43EE-823C-784CEF000093}" dt="2021-06-28T12:30:44.812" v="47" actId="20577"/>
        <pc:sldMkLst>
          <pc:docMk/>
          <pc:sldMk cId="2825828336" sldId="276"/>
        </pc:sldMkLst>
        <pc:spChg chg="mod">
          <ac:chgData name="Esther" userId="21220316-9cd9-4c9e-b972-4ec0ebedb150" providerId="ADAL" clId="{4B10566E-13D0-43EE-823C-784CEF000093}" dt="2021-06-28T12:30:44.812" v="47" actId="20577"/>
          <ac:spMkLst>
            <pc:docMk/>
            <pc:sldMk cId="2825828336" sldId="276"/>
            <ac:spMk id="3" creationId="{00000000-0000-0000-0000-000000000000}"/>
          </ac:spMkLst>
        </pc:spChg>
      </pc:sldChg>
      <pc:sldChg chg="modSp mod addCm">
        <pc:chgData name="Esther" userId="21220316-9cd9-4c9e-b972-4ec0ebedb150" providerId="ADAL" clId="{4B10566E-13D0-43EE-823C-784CEF000093}" dt="2021-06-28T12:35:35.437" v="61" actId="1589"/>
        <pc:sldMkLst>
          <pc:docMk/>
          <pc:sldMk cId="3930423563" sldId="280"/>
        </pc:sldMkLst>
        <pc:graphicFrameChg chg="modGraphic">
          <ac:chgData name="Esther" userId="21220316-9cd9-4c9e-b972-4ec0ebedb150" providerId="ADAL" clId="{4B10566E-13D0-43EE-823C-784CEF000093}" dt="2021-06-28T12:35:11.846" v="60" actId="20577"/>
          <ac:graphicFrameMkLst>
            <pc:docMk/>
            <pc:sldMk cId="3930423563" sldId="280"/>
            <ac:graphicFrameMk id="9" creationId="{00000000-0000-0000-0000-000000000000}"/>
          </ac:graphicFrameMkLst>
        </pc:graphicFrameChg>
      </pc:sldChg>
      <pc:sldChg chg="modSp mod">
        <pc:chgData name="Esther" userId="21220316-9cd9-4c9e-b972-4ec0ebedb150" providerId="ADAL" clId="{4B10566E-13D0-43EE-823C-784CEF000093}" dt="2021-06-28T12:18:55.045" v="20" actId="1076"/>
        <pc:sldMkLst>
          <pc:docMk/>
          <pc:sldMk cId="2978342790" sldId="311"/>
        </pc:sldMkLst>
        <pc:graphicFrameChg chg="mod modGraphic">
          <ac:chgData name="Esther" userId="21220316-9cd9-4c9e-b972-4ec0ebedb150" providerId="ADAL" clId="{4B10566E-13D0-43EE-823C-784CEF000093}" dt="2021-06-28T12:18:55.045" v="20" actId="1076"/>
          <ac:graphicFrameMkLst>
            <pc:docMk/>
            <pc:sldMk cId="2978342790" sldId="311"/>
            <ac:graphicFrameMk id="6" creationId="{00000000-0000-0000-0000-000000000000}"/>
          </ac:graphicFrameMkLst>
        </pc:graphicFrameChg>
      </pc:sldChg>
    </pc:docChg>
  </pc:docChgLst>
  <pc:docChgLst>
    <pc:chgData name="Ilse" userId="c1ea580e-960c-456f-93fb-beac7c222760" providerId="ADAL" clId="{E7A120E6-E904-4BDE-A7B0-B0C986712961}"/>
    <pc:docChg chg="custSel delSld modSld">
      <pc:chgData name="Ilse" userId="c1ea580e-960c-456f-93fb-beac7c222760" providerId="ADAL" clId="{E7A120E6-E904-4BDE-A7B0-B0C986712961}" dt="2021-06-28T09:33:29.647" v="193" actId="47"/>
      <pc:docMkLst>
        <pc:docMk/>
      </pc:docMkLst>
      <pc:sldChg chg="addSp delSp modSp mod">
        <pc:chgData name="Ilse" userId="c1ea580e-960c-456f-93fb-beac7c222760" providerId="ADAL" clId="{E7A120E6-E904-4BDE-A7B0-B0C986712961}" dt="2021-06-28T07:50:24.658" v="40"/>
        <pc:sldMkLst>
          <pc:docMk/>
          <pc:sldMk cId="3799704076" sldId="258"/>
        </pc:sldMkLst>
        <pc:spChg chg="del">
          <ac:chgData name="Ilse" userId="c1ea580e-960c-456f-93fb-beac7c222760" providerId="ADAL" clId="{E7A120E6-E904-4BDE-A7B0-B0C986712961}" dt="2021-06-28T07:50:24.383" v="39" actId="478"/>
          <ac:spMkLst>
            <pc:docMk/>
            <pc:sldMk cId="3799704076" sldId="258"/>
            <ac:spMk id="27" creationId="{8E37A62F-8E1F-4E2F-A046-3B3A79A4CD02}"/>
          </ac:spMkLst>
        </pc:spChg>
        <pc:spChg chg="add mod">
          <ac:chgData name="Ilse" userId="c1ea580e-960c-456f-93fb-beac7c222760" providerId="ADAL" clId="{E7A120E6-E904-4BDE-A7B0-B0C986712961}" dt="2021-06-28T07:50:24.658" v="40"/>
          <ac:spMkLst>
            <pc:docMk/>
            <pc:sldMk cId="3799704076" sldId="258"/>
            <ac:spMk id="30" creationId="{BD5DB532-DD4C-4AEF-B8D5-5A56917D3A4C}"/>
          </ac:spMkLst>
        </pc:spChg>
      </pc:sldChg>
      <pc:sldChg chg="modSp mod">
        <pc:chgData name="Ilse" userId="c1ea580e-960c-456f-93fb-beac7c222760" providerId="ADAL" clId="{E7A120E6-E904-4BDE-A7B0-B0C986712961}" dt="2021-06-28T07:50:52.599" v="50" actId="20577"/>
        <pc:sldMkLst>
          <pc:docMk/>
          <pc:sldMk cId="2230253364" sldId="260"/>
        </pc:sldMkLst>
        <pc:spChg chg="mod">
          <ac:chgData name="Ilse" userId="c1ea580e-960c-456f-93fb-beac7c222760" providerId="ADAL" clId="{E7A120E6-E904-4BDE-A7B0-B0C986712961}" dt="2021-06-28T07:50:52.599" v="50" actId="20577"/>
          <ac:spMkLst>
            <pc:docMk/>
            <pc:sldMk cId="2230253364" sldId="260"/>
            <ac:spMk id="2" creationId="{00000000-0000-0000-0000-000000000000}"/>
          </ac:spMkLst>
        </pc:spChg>
      </pc:sldChg>
      <pc:sldChg chg="addSp delSp modSp mod">
        <pc:chgData name="Ilse" userId="c1ea580e-960c-456f-93fb-beac7c222760" providerId="ADAL" clId="{E7A120E6-E904-4BDE-A7B0-B0C986712961}" dt="2021-06-28T07:49:38.091" v="21"/>
        <pc:sldMkLst>
          <pc:docMk/>
          <pc:sldMk cId="1598996584" sldId="261"/>
        </pc:sldMkLst>
        <pc:spChg chg="del">
          <ac:chgData name="Ilse" userId="c1ea580e-960c-456f-93fb-beac7c222760" providerId="ADAL" clId="{E7A120E6-E904-4BDE-A7B0-B0C986712961}" dt="2021-06-28T07:49:37.864" v="20" actId="478"/>
          <ac:spMkLst>
            <pc:docMk/>
            <pc:sldMk cId="1598996584" sldId="261"/>
            <ac:spMk id="7" creationId="{2F31296A-5AC5-45EC-AA55-49BFE348A7B5}"/>
          </ac:spMkLst>
        </pc:spChg>
        <pc:spChg chg="add mod">
          <ac:chgData name="Ilse" userId="c1ea580e-960c-456f-93fb-beac7c222760" providerId="ADAL" clId="{E7A120E6-E904-4BDE-A7B0-B0C986712961}" dt="2021-06-28T07:49:38.091" v="21"/>
          <ac:spMkLst>
            <pc:docMk/>
            <pc:sldMk cId="1598996584" sldId="261"/>
            <ac:spMk id="8" creationId="{E6BBD68E-A029-4094-B203-F20E2986BEAA}"/>
          </ac:spMkLst>
        </pc:spChg>
      </pc:sldChg>
      <pc:sldChg chg="addSp delSp modSp mod">
        <pc:chgData name="Ilse" userId="c1ea580e-960c-456f-93fb-beac7c222760" providerId="ADAL" clId="{E7A120E6-E904-4BDE-A7B0-B0C986712961}" dt="2021-06-28T07:50:58.831" v="58" actId="20577"/>
        <pc:sldMkLst>
          <pc:docMk/>
          <pc:sldMk cId="2942276679" sldId="262"/>
        </pc:sldMkLst>
        <pc:spChg chg="mod">
          <ac:chgData name="Ilse" userId="c1ea580e-960c-456f-93fb-beac7c222760" providerId="ADAL" clId="{E7A120E6-E904-4BDE-A7B0-B0C986712961}" dt="2021-06-28T07:50:58.831" v="58" actId="20577"/>
          <ac:spMkLst>
            <pc:docMk/>
            <pc:sldMk cId="2942276679" sldId="262"/>
            <ac:spMk id="4" creationId="{00000000-0000-0000-0000-000000000000}"/>
          </ac:spMkLst>
        </pc:spChg>
        <pc:spChg chg="del">
          <ac:chgData name="Ilse" userId="c1ea580e-960c-456f-93fb-beac7c222760" providerId="ADAL" clId="{E7A120E6-E904-4BDE-A7B0-B0C986712961}" dt="2021-06-28T07:49:47.424" v="24" actId="478"/>
          <ac:spMkLst>
            <pc:docMk/>
            <pc:sldMk cId="2942276679" sldId="262"/>
            <ac:spMk id="14" creationId="{C3C1FB7F-4FB1-49A6-86B3-30FB57B4713B}"/>
          </ac:spMkLst>
        </pc:spChg>
        <pc:spChg chg="add mod">
          <ac:chgData name="Ilse" userId="c1ea580e-960c-456f-93fb-beac7c222760" providerId="ADAL" clId="{E7A120E6-E904-4BDE-A7B0-B0C986712961}" dt="2021-06-28T07:49:47.641" v="25"/>
          <ac:spMkLst>
            <pc:docMk/>
            <pc:sldMk cId="2942276679" sldId="262"/>
            <ac:spMk id="18" creationId="{12A3F958-3D5D-41EE-B21B-0052A6A2218C}"/>
          </ac:spMkLst>
        </pc:spChg>
      </pc:sldChg>
      <pc:sldChg chg="addSp delSp modSp mod">
        <pc:chgData name="Ilse" userId="c1ea580e-960c-456f-93fb-beac7c222760" providerId="ADAL" clId="{E7A120E6-E904-4BDE-A7B0-B0C986712961}" dt="2021-06-28T07:49:55.195" v="27"/>
        <pc:sldMkLst>
          <pc:docMk/>
          <pc:sldMk cId="528823630" sldId="264"/>
        </pc:sldMkLst>
        <pc:spChg chg="del">
          <ac:chgData name="Ilse" userId="c1ea580e-960c-456f-93fb-beac7c222760" providerId="ADAL" clId="{E7A120E6-E904-4BDE-A7B0-B0C986712961}" dt="2021-06-28T07:49:54.967" v="26" actId="478"/>
          <ac:spMkLst>
            <pc:docMk/>
            <pc:sldMk cId="528823630" sldId="264"/>
            <ac:spMk id="8" creationId="{6CA7A50F-4B81-4598-B346-8BC9B6B2666C}"/>
          </ac:spMkLst>
        </pc:spChg>
        <pc:spChg chg="add mod">
          <ac:chgData name="Ilse" userId="c1ea580e-960c-456f-93fb-beac7c222760" providerId="ADAL" clId="{E7A120E6-E904-4BDE-A7B0-B0C986712961}" dt="2021-06-28T07:49:55.195" v="27"/>
          <ac:spMkLst>
            <pc:docMk/>
            <pc:sldMk cId="528823630" sldId="264"/>
            <ac:spMk id="9" creationId="{C8D175E3-2CA1-447E-B233-71F9600B314C}"/>
          </ac:spMkLst>
        </pc:spChg>
      </pc:sldChg>
      <pc:sldChg chg="addSp delSp modSp mod">
        <pc:chgData name="Ilse" userId="c1ea580e-960c-456f-93fb-beac7c222760" providerId="ADAL" clId="{E7A120E6-E904-4BDE-A7B0-B0C986712961}" dt="2021-06-28T07:50:07.354" v="33"/>
        <pc:sldMkLst>
          <pc:docMk/>
          <pc:sldMk cId="1333583842" sldId="265"/>
        </pc:sldMkLst>
        <pc:spChg chg="del">
          <ac:chgData name="Ilse" userId="c1ea580e-960c-456f-93fb-beac7c222760" providerId="ADAL" clId="{E7A120E6-E904-4BDE-A7B0-B0C986712961}" dt="2021-06-28T07:40:28.479" v="2" actId="478"/>
          <ac:spMkLst>
            <pc:docMk/>
            <pc:sldMk cId="1333583842" sldId="265"/>
            <ac:spMk id="3" creationId="{00000000-0000-0000-0000-000000000000}"/>
          </ac:spMkLst>
        </pc:spChg>
        <pc:spChg chg="del">
          <ac:chgData name="Ilse" userId="c1ea580e-960c-456f-93fb-beac7c222760" providerId="ADAL" clId="{E7A120E6-E904-4BDE-A7B0-B0C986712961}" dt="2021-06-28T07:50:07.159" v="32" actId="478"/>
          <ac:spMkLst>
            <pc:docMk/>
            <pc:sldMk cId="1333583842" sldId="265"/>
            <ac:spMk id="8" creationId="{B9B42348-7DF5-4583-91BF-D23003688B71}"/>
          </ac:spMkLst>
        </pc:spChg>
        <pc:spChg chg="add mod">
          <ac:chgData name="Ilse" userId="c1ea580e-960c-456f-93fb-beac7c222760" providerId="ADAL" clId="{E7A120E6-E904-4BDE-A7B0-B0C986712961}" dt="2021-06-28T07:50:07.354" v="33"/>
          <ac:spMkLst>
            <pc:docMk/>
            <pc:sldMk cId="1333583842" sldId="265"/>
            <ac:spMk id="9" creationId="{0833BEFB-F6B0-4ADD-90DE-E371E057E7B0}"/>
          </ac:spMkLst>
        </pc:spChg>
        <pc:picChg chg="mod modCrop">
          <ac:chgData name="Ilse" userId="c1ea580e-960c-456f-93fb-beac7c222760" providerId="ADAL" clId="{E7A120E6-E904-4BDE-A7B0-B0C986712961}" dt="2021-06-28T07:40:38.847" v="5" actId="1076"/>
          <ac:picMkLst>
            <pc:docMk/>
            <pc:sldMk cId="1333583842" sldId="265"/>
            <ac:picMk id="4" creationId="{00000000-0000-0000-0000-000000000000}"/>
          </ac:picMkLst>
        </pc:picChg>
        <pc:picChg chg="mod">
          <ac:chgData name="Ilse" userId="c1ea580e-960c-456f-93fb-beac7c222760" providerId="ADAL" clId="{E7A120E6-E904-4BDE-A7B0-B0C986712961}" dt="2021-06-28T07:40:52.039" v="8" actId="1076"/>
          <ac:picMkLst>
            <pc:docMk/>
            <pc:sldMk cId="1333583842" sldId="265"/>
            <ac:picMk id="6" creationId="{00000000-0000-0000-0000-000000000000}"/>
          </ac:picMkLst>
        </pc:picChg>
      </pc:sldChg>
      <pc:sldChg chg="addSp delSp modSp mod">
        <pc:chgData name="Ilse" userId="c1ea580e-960c-456f-93fb-beac7c222760" providerId="ADAL" clId="{E7A120E6-E904-4BDE-A7B0-B0C986712961}" dt="2021-06-28T07:49:19.187" v="14"/>
        <pc:sldMkLst>
          <pc:docMk/>
          <pc:sldMk cId="2694787194" sldId="266"/>
        </pc:sldMkLst>
        <pc:spChg chg="del">
          <ac:chgData name="Ilse" userId="c1ea580e-960c-456f-93fb-beac7c222760" providerId="ADAL" clId="{E7A120E6-E904-4BDE-A7B0-B0C986712961}" dt="2021-06-28T07:49:17.779" v="13" actId="478"/>
          <ac:spMkLst>
            <pc:docMk/>
            <pc:sldMk cId="2694787194" sldId="266"/>
            <ac:spMk id="7" creationId="{7D6DEF1E-6F22-45B1-8EFD-9CC44AF56927}"/>
          </ac:spMkLst>
        </pc:spChg>
        <pc:spChg chg="add mod">
          <ac:chgData name="Ilse" userId="c1ea580e-960c-456f-93fb-beac7c222760" providerId="ADAL" clId="{E7A120E6-E904-4BDE-A7B0-B0C986712961}" dt="2021-06-28T07:49:19.187" v="14"/>
          <ac:spMkLst>
            <pc:docMk/>
            <pc:sldMk cId="2694787194" sldId="266"/>
            <ac:spMk id="9" creationId="{33290E77-28C6-4764-9B25-758032619CDC}"/>
          </ac:spMkLst>
        </pc:spChg>
      </pc:sldChg>
      <pc:sldChg chg="addSp modSp">
        <pc:chgData name="Ilse" userId="c1ea580e-960c-456f-93fb-beac7c222760" providerId="ADAL" clId="{E7A120E6-E904-4BDE-A7B0-B0C986712961}" dt="2021-06-28T07:50:11.963" v="34"/>
        <pc:sldMkLst>
          <pc:docMk/>
          <pc:sldMk cId="3819322521" sldId="267"/>
        </pc:sldMkLst>
        <pc:spChg chg="add mod">
          <ac:chgData name="Ilse" userId="c1ea580e-960c-456f-93fb-beac7c222760" providerId="ADAL" clId="{E7A120E6-E904-4BDE-A7B0-B0C986712961}" dt="2021-06-28T07:50:11.963" v="34"/>
          <ac:spMkLst>
            <pc:docMk/>
            <pc:sldMk cId="3819322521" sldId="267"/>
            <ac:spMk id="5" creationId="{105E6EC3-9ACA-4625-8C5F-8682C8AF9D0A}"/>
          </ac:spMkLst>
        </pc:spChg>
      </pc:sldChg>
      <pc:sldChg chg="addSp delSp modSp mod">
        <pc:chgData name="Ilse" userId="c1ea580e-960c-456f-93fb-beac7c222760" providerId="ADAL" clId="{E7A120E6-E904-4BDE-A7B0-B0C986712961}" dt="2021-06-28T07:49:29.404" v="17"/>
        <pc:sldMkLst>
          <pc:docMk/>
          <pc:sldMk cId="3926112670" sldId="268"/>
        </pc:sldMkLst>
        <pc:spChg chg="del">
          <ac:chgData name="Ilse" userId="c1ea580e-960c-456f-93fb-beac7c222760" providerId="ADAL" clId="{E7A120E6-E904-4BDE-A7B0-B0C986712961}" dt="2021-06-28T07:49:28.944" v="16" actId="478"/>
          <ac:spMkLst>
            <pc:docMk/>
            <pc:sldMk cId="3926112670" sldId="268"/>
            <ac:spMk id="7" creationId="{911E85B1-05C2-4534-8AA8-C06859AFAC59}"/>
          </ac:spMkLst>
        </pc:spChg>
        <pc:spChg chg="add mod">
          <ac:chgData name="Ilse" userId="c1ea580e-960c-456f-93fb-beac7c222760" providerId="ADAL" clId="{E7A120E6-E904-4BDE-A7B0-B0C986712961}" dt="2021-06-28T07:49:29.404" v="17"/>
          <ac:spMkLst>
            <pc:docMk/>
            <pc:sldMk cId="3926112670" sldId="268"/>
            <ac:spMk id="8" creationId="{91F69BDB-B6F3-4C83-BF44-D95102DA75C4}"/>
          </ac:spMkLst>
        </pc:spChg>
      </pc:sldChg>
      <pc:sldChg chg="addSp delSp modSp mod">
        <pc:chgData name="Ilse" userId="c1ea580e-960c-456f-93fb-beac7c222760" providerId="ADAL" clId="{E7A120E6-E904-4BDE-A7B0-B0C986712961}" dt="2021-06-28T07:49:32.604" v="19"/>
        <pc:sldMkLst>
          <pc:docMk/>
          <pc:sldMk cId="4265440429" sldId="269"/>
        </pc:sldMkLst>
        <pc:spChg chg="del">
          <ac:chgData name="Ilse" userId="c1ea580e-960c-456f-93fb-beac7c222760" providerId="ADAL" clId="{E7A120E6-E904-4BDE-A7B0-B0C986712961}" dt="2021-06-28T07:49:32.392" v="18" actId="478"/>
          <ac:spMkLst>
            <pc:docMk/>
            <pc:sldMk cId="4265440429" sldId="269"/>
            <ac:spMk id="7" creationId="{C50FC5B0-2169-4177-AA13-7ADAD5BC02E0}"/>
          </ac:spMkLst>
        </pc:spChg>
        <pc:spChg chg="add mod">
          <ac:chgData name="Ilse" userId="c1ea580e-960c-456f-93fb-beac7c222760" providerId="ADAL" clId="{E7A120E6-E904-4BDE-A7B0-B0C986712961}" dt="2021-06-28T07:49:32.604" v="19"/>
          <ac:spMkLst>
            <pc:docMk/>
            <pc:sldMk cId="4265440429" sldId="269"/>
            <ac:spMk id="8" creationId="{BE7A22BA-5429-463E-A938-E74C1471C7BD}"/>
          </ac:spMkLst>
        </pc:spChg>
      </pc:sldChg>
      <pc:sldChg chg="addSp delSp modSp mod">
        <pc:chgData name="Ilse" userId="c1ea580e-960c-456f-93fb-beac7c222760" providerId="ADAL" clId="{E7A120E6-E904-4BDE-A7B0-B0C986712961}" dt="2021-06-28T07:49:59.627" v="29"/>
        <pc:sldMkLst>
          <pc:docMk/>
          <pc:sldMk cId="2825828336" sldId="276"/>
        </pc:sldMkLst>
        <pc:spChg chg="del">
          <ac:chgData name="Ilse" userId="c1ea580e-960c-456f-93fb-beac7c222760" providerId="ADAL" clId="{E7A120E6-E904-4BDE-A7B0-B0C986712961}" dt="2021-06-28T07:49:59.448" v="28" actId="478"/>
          <ac:spMkLst>
            <pc:docMk/>
            <pc:sldMk cId="2825828336" sldId="276"/>
            <ac:spMk id="8" creationId="{175ED913-7348-468B-920E-72135EC1E7B5}"/>
          </ac:spMkLst>
        </pc:spChg>
        <pc:spChg chg="add mod">
          <ac:chgData name="Ilse" userId="c1ea580e-960c-456f-93fb-beac7c222760" providerId="ADAL" clId="{E7A120E6-E904-4BDE-A7B0-B0C986712961}" dt="2021-06-28T07:49:59.627" v="29"/>
          <ac:spMkLst>
            <pc:docMk/>
            <pc:sldMk cId="2825828336" sldId="276"/>
            <ac:spMk id="9" creationId="{F0ACF742-3D45-4281-A629-8C2990C88337}"/>
          </ac:spMkLst>
        </pc:spChg>
      </pc:sldChg>
      <pc:sldChg chg="addSp modSp mod">
        <pc:chgData name="Ilse" userId="c1ea580e-960c-456f-93fb-beac7c222760" providerId="ADAL" clId="{E7A120E6-E904-4BDE-A7B0-B0C986712961}" dt="2021-06-28T09:28:54.266" v="184" actId="20577"/>
        <pc:sldMkLst>
          <pc:docMk/>
          <pc:sldMk cId="3930423563" sldId="280"/>
        </pc:sldMkLst>
        <pc:spChg chg="mod">
          <ac:chgData name="Ilse" userId="c1ea580e-960c-456f-93fb-beac7c222760" providerId="ADAL" clId="{E7A120E6-E904-4BDE-A7B0-B0C986712961}" dt="2021-06-28T07:38:20.179" v="0" actId="1076"/>
          <ac:spMkLst>
            <pc:docMk/>
            <pc:sldMk cId="3930423563" sldId="280"/>
            <ac:spMk id="3" creationId="{00000000-0000-0000-0000-000000000000}"/>
          </ac:spMkLst>
        </pc:spChg>
        <pc:spChg chg="add mod">
          <ac:chgData name="Ilse" userId="c1ea580e-960c-456f-93fb-beac7c222760" providerId="ADAL" clId="{E7A120E6-E904-4BDE-A7B0-B0C986712961}" dt="2021-06-28T07:50:03.955" v="31"/>
          <ac:spMkLst>
            <pc:docMk/>
            <pc:sldMk cId="3930423563" sldId="280"/>
            <ac:spMk id="12" creationId="{996A9B1A-C753-487F-AAD1-93D7C6FB8265}"/>
          </ac:spMkLst>
        </pc:spChg>
        <pc:graphicFrameChg chg="modGraphic">
          <ac:chgData name="Ilse" userId="c1ea580e-960c-456f-93fb-beac7c222760" providerId="ADAL" clId="{E7A120E6-E904-4BDE-A7B0-B0C986712961}" dt="2021-06-28T09:28:54.266" v="184" actId="20577"/>
          <ac:graphicFrameMkLst>
            <pc:docMk/>
            <pc:sldMk cId="3930423563" sldId="280"/>
            <ac:graphicFrameMk id="9" creationId="{00000000-0000-0000-0000-000000000000}"/>
          </ac:graphicFrameMkLst>
        </pc:graphicFrameChg>
      </pc:sldChg>
      <pc:sldChg chg="del">
        <pc:chgData name="Ilse" userId="c1ea580e-960c-456f-93fb-beac7c222760" providerId="ADAL" clId="{E7A120E6-E904-4BDE-A7B0-B0C986712961}" dt="2021-06-28T09:33:29.647" v="193" actId="47"/>
        <pc:sldMkLst>
          <pc:docMk/>
          <pc:sldMk cId="4259474287" sldId="304"/>
        </pc:sldMkLst>
      </pc:sldChg>
      <pc:sldChg chg="modSp mod">
        <pc:chgData name="Ilse" userId="c1ea580e-960c-456f-93fb-beac7c222760" providerId="ADAL" clId="{E7A120E6-E904-4BDE-A7B0-B0C986712961}" dt="2021-06-28T09:29:38.250" v="192" actId="20577"/>
        <pc:sldMkLst>
          <pc:docMk/>
          <pc:sldMk cId="1594198893" sldId="306"/>
        </pc:sldMkLst>
        <pc:spChg chg="mod">
          <ac:chgData name="Ilse" userId="c1ea580e-960c-456f-93fb-beac7c222760" providerId="ADAL" clId="{E7A120E6-E904-4BDE-A7B0-B0C986712961}" dt="2021-06-28T09:29:38.250" v="192" actId="20577"/>
          <ac:spMkLst>
            <pc:docMk/>
            <pc:sldMk cId="1594198893" sldId="306"/>
            <ac:spMk id="7" creationId="{64C85920-6D41-402F-8DB4-286A70CF9106}"/>
          </ac:spMkLst>
        </pc:spChg>
      </pc:sldChg>
      <pc:sldChg chg="addSp delSp modSp mod">
        <pc:chgData name="Ilse" userId="c1ea580e-960c-456f-93fb-beac7c222760" providerId="ADAL" clId="{E7A120E6-E904-4BDE-A7B0-B0C986712961}" dt="2021-06-28T07:50:17.267" v="36"/>
        <pc:sldMkLst>
          <pc:docMk/>
          <pc:sldMk cId="3151423779" sldId="307"/>
        </pc:sldMkLst>
        <pc:spChg chg="del">
          <ac:chgData name="Ilse" userId="c1ea580e-960c-456f-93fb-beac7c222760" providerId="ADAL" clId="{E7A120E6-E904-4BDE-A7B0-B0C986712961}" dt="2021-06-28T07:50:17.071" v="35" actId="478"/>
          <ac:spMkLst>
            <pc:docMk/>
            <pc:sldMk cId="3151423779" sldId="307"/>
            <ac:spMk id="5" creationId="{775190B2-45C3-4263-9B84-33EAE5A921C9}"/>
          </ac:spMkLst>
        </pc:spChg>
        <pc:spChg chg="add mod">
          <ac:chgData name="Ilse" userId="c1ea580e-960c-456f-93fb-beac7c222760" providerId="ADAL" clId="{E7A120E6-E904-4BDE-A7B0-B0C986712961}" dt="2021-06-28T07:50:17.267" v="36"/>
          <ac:spMkLst>
            <pc:docMk/>
            <pc:sldMk cId="3151423779" sldId="307"/>
            <ac:spMk id="6" creationId="{4DBD60FD-DE3C-4B53-B641-E9FF266C8612}"/>
          </ac:spMkLst>
        </pc:spChg>
      </pc:sldChg>
      <pc:sldChg chg="addSp delSp modSp mod">
        <pc:chgData name="Ilse" userId="c1ea580e-960c-456f-93fb-beac7c222760" providerId="ADAL" clId="{E7A120E6-E904-4BDE-A7B0-B0C986712961}" dt="2021-06-28T07:50:20.675" v="38"/>
        <pc:sldMkLst>
          <pc:docMk/>
          <pc:sldMk cId="1768091758" sldId="308"/>
        </pc:sldMkLst>
        <pc:spChg chg="del mod">
          <ac:chgData name="Ilse" userId="c1ea580e-960c-456f-93fb-beac7c222760" providerId="ADAL" clId="{E7A120E6-E904-4BDE-A7B0-B0C986712961}" dt="2021-06-28T07:49:01.993" v="11" actId="21"/>
          <ac:spMkLst>
            <pc:docMk/>
            <pc:sldMk cId="1768091758" sldId="308"/>
            <ac:spMk id="5" creationId="{D973817E-FD7C-4DA6-94B8-4B3A133C48DA}"/>
          </ac:spMkLst>
        </pc:spChg>
        <pc:spChg chg="add del mod">
          <ac:chgData name="Ilse" userId="c1ea580e-960c-456f-93fb-beac7c222760" providerId="ADAL" clId="{E7A120E6-E904-4BDE-A7B0-B0C986712961}" dt="2021-06-28T07:50:20.479" v="37" actId="478"/>
          <ac:spMkLst>
            <pc:docMk/>
            <pc:sldMk cId="1768091758" sldId="308"/>
            <ac:spMk id="6" creationId="{B8C1E744-09C4-4F32-8608-BA27256CF530}"/>
          </ac:spMkLst>
        </pc:spChg>
        <pc:spChg chg="add mod">
          <ac:chgData name="Ilse" userId="c1ea580e-960c-456f-93fb-beac7c222760" providerId="ADAL" clId="{E7A120E6-E904-4BDE-A7B0-B0C986712961}" dt="2021-06-28T07:50:20.675" v="38"/>
          <ac:spMkLst>
            <pc:docMk/>
            <pc:sldMk cId="1768091758" sldId="308"/>
            <ac:spMk id="7" creationId="{A0BA1E59-8C1A-45F9-98B7-9773A08D2D19}"/>
          </ac:spMkLst>
        </pc:spChg>
      </pc:sldChg>
      <pc:sldChg chg="addSp modSp">
        <pc:chgData name="Ilse" userId="c1ea580e-960c-456f-93fb-beac7c222760" providerId="ADAL" clId="{E7A120E6-E904-4BDE-A7B0-B0C986712961}" dt="2021-06-28T07:49:42.347" v="23"/>
        <pc:sldMkLst>
          <pc:docMk/>
          <pc:sldMk cId="2978342790" sldId="311"/>
        </pc:sldMkLst>
        <pc:spChg chg="add mod">
          <ac:chgData name="Ilse" userId="c1ea580e-960c-456f-93fb-beac7c222760" providerId="ADAL" clId="{E7A120E6-E904-4BDE-A7B0-B0C986712961}" dt="2021-06-28T07:49:42.347" v="23"/>
          <ac:spMkLst>
            <pc:docMk/>
            <pc:sldMk cId="2978342790" sldId="311"/>
            <ac:spMk id="5" creationId="{E5AEB52C-0AE7-404B-B985-F3268BE77E9A}"/>
          </ac:spMkLst>
        </pc:spChg>
      </pc:sldChg>
      <pc:sldChg chg="addSp modSp mod">
        <pc:chgData name="Ilse" userId="c1ea580e-960c-456f-93fb-beac7c222760" providerId="ADAL" clId="{E7A120E6-E904-4BDE-A7B0-B0C986712961}" dt="2021-06-28T08:57:07.800" v="164" actId="20577"/>
        <pc:sldMkLst>
          <pc:docMk/>
          <pc:sldMk cId="1167903093" sldId="312"/>
        </pc:sldMkLst>
        <pc:spChg chg="mod">
          <ac:chgData name="Ilse" userId="c1ea580e-960c-456f-93fb-beac7c222760" providerId="ADAL" clId="{E7A120E6-E904-4BDE-A7B0-B0C986712961}" dt="2021-06-28T08:57:07.800" v="164" actId="20577"/>
          <ac:spMkLst>
            <pc:docMk/>
            <pc:sldMk cId="1167903093" sldId="312"/>
            <ac:spMk id="3" creationId="{00000000-0000-0000-0000-000000000000}"/>
          </ac:spMkLst>
        </pc:spChg>
        <pc:spChg chg="add mod">
          <ac:chgData name="Ilse" userId="c1ea580e-960c-456f-93fb-beac7c222760" providerId="ADAL" clId="{E7A120E6-E904-4BDE-A7B0-B0C986712961}" dt="2021-06-28T07:49:41.139" v="22"/>
          <ac:spMkLst>
            <pc:docMk/>
            <pc:sldMk cId="1167903093" sldId="312"/>
            <ac:spMk id="5" creationId="{65173364-1F6D-4970-AA80-8410AA1DB718}"/>
          </ac:spMkLst>
        </pc:spChg>
      </pc:sldChg>
      <pc:sldChg chg="addSp modSp">
        <pc:chgData name="Ilse" userId="c1ea580e-960c-456f-93fb-beac7c222760" providerId="ADAL" clId="{E7A120E6-E904-4BDE-A7B0-B0C986712961}" dt="2021-06-28T07:50:02.716" v="30"/>
        <pc:sldMkLst>
          <pc:docMk/>
          <pc:sldMk cId="2473424519" sldId="313"/>
        </pc:sldMkLst>
        <pc:spChg chg="add mod">
          <ac:chgData name="Ilse" userId="c1ea580e-960c-456f-93fb-beac7c222760" providerId="ADAL" clId="{E7A120E6-E904-4BDE-A7B0-B0C986712961}" dt="2021-06-28T07:50:02.716" v="30"/>
          <ac:spMkLst>
            <pc:docMk/>
            <pc:sldMk cId="2473424519" sldId="313"/>
            <ac:spMk id="6" creationId="{BDB25BF2-27A1-401A-949C-902F052ACEF2}"/>
          </ac:spMkLst>
        </pc:spChg>
      </pc:sldChg>
      <pc:sldChg chg="addSp modSp">
        <pc:chgData name="Ilse" userId="c1ea580e-960c-456f-93fb-beac7c222760" providerId="ADAL" clId="{E7A120E6-E904-4BDE-A7B0-B0C986712961}" dt="2021-06-28T07:49:23.332" v="15"/>
        <pc:sldMkLst>
          <pc:docMk/>
          <pc:sldMk cId="1465403162" sldId="314"/>
        </pc:sldMkLst>
        <pc:spChg chg="add mod">
          <ac:chgData name="Ilse" userId="c1ea580e-960c-456f-93fb-beac7c222760" providerId="ADAL" clId="{E7A120E6-E904-4BDE-A7B0-B0C986712961}" dt="2021-06-28T07:49:23.332" v="15"/>
          <ac:spMkLst>
            <pc:docMk/>
            <pc:sldMk cId="1465403162" sldId="314"/>
            <ac:spMk id="7" creationId="{6CCC7C13-C632-4E61-9734-C9A3610814FB}"/>
          </ac:spMkLst>
        </pc:spChg>
      </pc:sldChg>
    </pc:docChg>
  </pc:docChgLst>
  <pc:docChgLst>
    <pc:chgData name="Ubels, Ilse" userId="c1ea580e-960c-456f-93fb-beac7c222760" providerId="ADAL" clId="{83F2F050-E478-42D0-BC9F-FD0DFC4D42CD}"/>
    <pc:docChg chg="modSld">
      <pc:chgData name="Ubels, Ilse" userId="c1ea580e-960c-456f-93fb-beac7c222760" providerId="ADAL" clId="{83F2F050-E478-42D0-BC9F-FD0DFC4D42CD}" dt="2021-06-28T08:54:55.989" v="6" actId="1076"/>
      <pc:docMkLst>
        <pc:docMk/>
      </pc:docMkLst>
      <pc:sldChg chg="addSp modSp mod">
        <pc:chgData name="Ubels, Ilse" userId="c1ea580e-960c-456f-93fb-beac7c222760" providerId="ADAL" clId="{83F2F050-E478-42D0-BC9F-FD0DFC4D42CD}" dt="2021-06-28T08:54:55.989" v="6" actId="1076"/>
        <pc:sldMkLst>
          <pc:docMk/>
          <pc:sldMk cId="1167903093" sldId="312"/>
        </pc:sldMkLst>
        <pc:picChg chg="add mod">
          <ac:chgData name="Ubels, Ilse" userId="c1ea580e-960c-456f-93fb-beac7c222760" providerId="ADAL" clId="{83F2F050-E478-42D0-BC9F-FD0DFC4D42CD}" dt="2021-06-28T08:54:55.989" v="6" actId="1076"/>
          <ac:picMkLst>
            <pc:docMk/>
            <pc:sldMk cId="1167903093" sldId="312"/>
            <ac:picMk id="7" creationId="{B41B1919-78EB-4B96-8064-54F6D520400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hvhl-my.sharepoint.com/personal/esther_geertsma_hvhl_nl/Documents/Afstudeerbureau%20Van%20Rijn%20Adviseurs/03%20-%20Resultaten/Deelvraag%201%20Resultaten%20veldwer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hvhl-my.sharepoint.com/personal/esther_geertsma_hvhl_nl/Documents/Afstudeerbureau%20Van%20Rijn%20Adviseurs/02%20-%20Plan%20van%20Aanpak/Neerslag%20en%20grondwaterstand%20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hvhl-my.sharepoint.com/personal/esther_geertsma_hvhl_nl/Documents/Afstudeerbureau%20Van%20Rijn%20Adviseurs/03%20-%20Resultaten/Deelvraag%202%20BRrrrr%20koud,%20maar%20wel%20grashoogte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hvhl-my.sharepoint.com/personal/esther_geertsma_hvhl_nl/Documents/Afstudeerbureau%20Van%20Rijn%20Adviseurs/02%20-%20Plan%20van%20Aanpak/Neerslag%20en%20grondwaterstand%2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hvhl-my.sharepoint.com/personal/esther_geertsma_hvhl_nl/Documents/Afstudeerbureau%20Van%20Rijn%20Adviseurs/02%20-%20Plan%20van%20Aanpak/Neerslag%20en%20grondwaterstand%20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hvhl-my.sharepoint.com/personal/esther_geertsma_hvhl_nl/Documents/Afstudeerbureau%20Van%20Rijn%20Adviseurs/03%20-%20Resultaten/Deelvraag%202%20BRrrrr%20koud,%20maar%20wel%20grashoogt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hvhl-my.sharepoint.com/personal/esther_geertsma_hvhl_nl/Documents/Afstudeerbureau%20Van%20Rijn%20Adviseurs/03%20-%20Resultaten/Deelvraag%201%20Resultaten%20veldwerk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hvhl-my.sharepoint.com/personal/esther_geertsma_hvhl_nl/Documents/Afstudeerbureau%20Van%20Rijn%20Adviseurs/03%20-%20Resultaten/Deelvraag%201%20Resultaten%20veldwerk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hvhl-my.sharepoint.com/personal/esther_geertsma_hvhl_nl/Documents/Afstudeerbureau%20Van%20Rijn%20Adviseurs/02%20-%20Plan%20van%20Aanpak/Neerslag%20en%20grondwaterstand%20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hvhl-my.sharepoint.com/personal/esther_geertsma_hvhl_nl/Documents/Afstudeerbureau%20Van%20Rijn%20Adviseurs/02%20-%20Plan%20van%20Aanpak/Neerslag%20en%20grondwaterstand%20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hvhl-my.sharepoint.com/personal/esther_geertsma_hvhl_nl/Documents/Afstudeerbureau%20Van%20Rijn%20Adviseurs/02%20-%20Plan%20van%20Aanpak/Neerslag%20en%20grondwaterstand%20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272006397971593E-2"/>
          <c:y val="4.0048656986360162E-2"/>
          <c:w val="0.71843327648559352"/>
          <c:h val="0.83145063865778057"/>
        </c:manualLayout>
      </c:layout>
      <c:scatterChart>
        <c:scatterStyle val="lineMarker"/>
        <c:varyColors val="0"/>
        <c:ser>
          <c:idx val="0"/>
          <c:order val="0"/>
          <c:tx>
            <c:strRef>
              <c:f>'Oppervlaktewaterpeil NAP'!$B$3</c:f>
              <c:strCache>
                <c:ptCount val="1"/>
                <c:pt idx="0">
                  <c:v>Jappie Stuw </c:v>
                </c:pt>
              </c:strCache>
            </c:strRef>
          </c:tx>
          <c:spPr>
            <a:ln w="1905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'Oppervlaktewaterpeil NAP'!$A$5:$A$20</c:f>
              <c:numCache>
                <c:formatCode>d\-m;@</c:formatCode>
                <c:ptCount val="16"/>
                <c:pt idx="0">
                  <c:v>44218</c:v>
                </c:pt>
                <c:pt idx="1">
                  <c:v>44232</c:v>
                </c:pt>
                <c:pt idx="2">
                  <c:v>44239</c:v>
                </c:pt>
                <c:pt idx="3">
                  <c:v>44246</c:v>
                </c:pt>
                <c:pt idx="4">
                  <c:v>44253</c:v>
                </c:pt>
                <c:pt idx="5">
                  <c:v>44260</c:v>
                </c:pt>
                <c:pt idx="6">
                  <c:v>44265</c:v>
                </c:pt>
                <c:pt idx="7">
                  <c:v>44267</c:v>
                </c:pt>
                <c:pt idx="8">
                  <c:v>44274</c:v>
                </c:pt>
                <c:pt idx="9">
                  <c:v>44281</c:v>
                </c:pt>
                <c:pt idx="10">
                  <c:v>44288</c:v>
                </c:pt>
                <c:pt idx="11">
                  <c:v>44291</c:v>
                </c:pt>
                <c:pt idx="12">
                  <c:v>44295</c:v>
                </c:pt>
                <c:pt idx="13">
                  <c:v>44302</c:v>
                </c:pt>
                <c:pt idx="14">
                  <c:v>44309</c:v>
                </c:pt>
                <c:pt idx="15">
                  <c:v>44316</c:v>
                </c:pt>
              </c:numCache>
            </c:numRef>
          </c:xVal>
          <c:yVal>
            <c:numRef>
              <c:f>'Oppervlaktewaterpeil NAP'!$B$5:$B$21</c:f>
              <c:numCache>
                <c:formatCode>General</c:formatCode>
                <c:ptCount val="17"/>
                <c:pt idx="0">
                  <c:v>67</c:v>
                </c:pt>
                <c:pt idx="1">
                  <c:v>60</c:v>
                </c:pt>
                <c:pt idx="2">
                  <c:v>63</c:v>
                </c:pt>
                <c:pt idx="3">
                  <c:v>62</c:v>
                </c:pt>
                <c:pt idx="4">
                  <c:v>58</c:v>
                </c:pt>
                <c:pt idx="5">
                  <c:v>54</c:v>
                </c:pt>
                <c:pt idx="6">
                  <c:v>53</c:v>
                </c:pt>
                <c:pt idx="7">
                  <c:v>60</c:v>
                </c:pt>
                <c:pt idx="8">
                  <c:v>59</c:v>
                </c:pt>
                <c:pt idx="9">
                  <c:v>56</c:v>
                </c:pt>
                <c:pt idx="10">
                  <c:v>49</c:v>
                </c:pt>
                <c:pt idx="11">
                  <c:v>45</c:v>
                </c:pt>
                <c:pt idx="12">
                  <c:v>44</c:v>
                </c:pt>
                <c:pt idx="13">
                  <c:v>43</c:v>
                </c:pt>
                <c:pt idx="14">
                  <c:v>34</c:v>
                </c:pt>
                <c:pt idx="15">
                  <c:v>28</c:v>
                </c:pt>
                <c:pt idx="16">
                  <c:v>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B48-42E5-9411-88349E0A3232}"/>
            </c:ext>
          </c:extLst>
        </c:ser>
        <c:ser>
          <c:idx val="1"/>
          <c:order val="1"/>
          <c:tx>
            <c:strRef>
              <c:f>'Oppervlaktewaterpeil NAP'!$E$3</c:f>
              <c:strCache>
                <c:ptCount val="1"/>
                <c:pt idx="0">
                  <c:v>Jappie Ref</c:v>
                </c:pt>
              </c:strCache>
            </c:strRef>
          </c:tx>
          <c:spPr>
            <a:ln w="19050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'Oppervlaktewaterpeil NAP'!$A$5:$A$21</c:f>
              <c:numCache>
                <c:formatCode>d\-m;@</c:formatCode>
                <c:ptCount val="17"/>
                <c:pt idx="0">
                  <c:v>44218</c:v>
                </c:pt>
                <c:pt idx="1">
                  <c:v>44232</c:v>
                </c:pt>
                <c:pt idx="2">
                  <c:v>44239</c:v>
                </c:pt>
                <c:pt idx="3">
                  <c:v>44246</c:v>
                </c:pt>
                <c:pt idx="4">
                  <c:v>44253</c:v>
                </c:pt>
                <c:pt idx="5">
                  <c:v>44260</c:v>
                </c:pt>
                <c:pt idx="6">
                  <c:v>44265</c:v>
                </c:pt>
                <c:pt idx="7">
                  <c:v>44267</c:v>
                </c:pt>
                <c:pt idx="8">
                  <c:v>44274</c:v>
                </c:pt>
                <c:pt idx="9">
                  <c:v>44281</c:v>
                </c:pt>
                <c:pt idx="10">
                  <c:v>44288</c:v>
                </c:pt>
                <c:pt idx="11">
                  <c:v>44291</c:v>
                </c:pt>
                <c:pt idx="12">
                  <c:v>44295</c:v>
                </c:pt>
                <c:pt idx="13">
                  <c:v>44302</c:v>
                </c:pt>
                <c:pt idx="14">
                  <c:v>44309</c:v>
                </c:pt>
                <c:pt idx="15">
                  <c:v>44316</c:v>
                </c:pt>
                <c:pt idx="16">
                  <c:v>44321</c:v>
                </c:pt>
              </c:numCache>
            </c:numRef>
          </c:xVal>
          <c:yVal>
            <c:numRef>
              <c:f>'Oppervlaktewaterpeil NAP'!$F$5:$F$21</c:f>
              <c:numCache>
                <c:formatCode>General</c:formatCode>
                <c:ptCount val="17"/>
                <c:pt idx="0">
                  <c:v>35</c:v>
                </c:pt>
                <c:pt idx="1">
                  <c:v>35</c:v>
                </c:pt>
                <c:pt idx="2">
                  <c:v>36</c:v>
                </c:pt>
                <c:pt idx="3">
                  <c:v>49</c:v>
                </c:pt>
                <c:pt idx="4">
                  <c:v>33</c:v>
                </c:pt>
                <c:pt idx="5">
                  <c:v>31</c:v>
                </c:pt>
                <c:pt idx="6">
                  <c:v>31</c:v>
                </c:pt>
                <c:pt idx="7">
                  <c:v>34</c:v>
                </c:pt>
                <c:pt idx="8">
                  <c:v>32</c:v>
                </c:pt>
                <c:pt idx="9">
                  <c:v>30</c:v>
                </c:pt>
                <c:pt idx="10">
                  <c:v>25</c:v>
                </c:pt>
                <c:pt idx="11">
                  <c:v>22</c:v>
                </c:pt>
                <c:pt idx="12">
                  <c:v>21</c:v>
                </c:pt>
                <c:pt idx="13">
                  <c:v>23</c:v>
                </c:pt>
                <c:pt idx="14">
                  <c:v>6</c:v>
                </c:pt>
                <c:pt idx="15">
                  <c:v>5</c:v>
                </c:pt>
                <c:pt idx="16">
                  <c:v>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B48-42E5-9411-88349E0A3232}"/>
            </c:ext>
          </c:extLst>
        </c:ser>
        <c:ser>
          <c:idx val="2"/>
          <c:order val="2"/>
          <c:tx>
            <c:strRef>
              <c:f>'Oppervlaktewaterpeil NAP'!$I$3</c:f>
              <c:strCache>
                <c:ptCount val="1"/>
                <c:pt idx="0">
                  <c:v>Berend Stuw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>
                    <a:alpha val="97000"/>
                  </a:schemeClr>
                </a:solidFill>
              </a:ln>
              <a:effectLst/>
            </c:spPr>
          </c:marker>
          <c:xVal>
            <c:numRef>
              <c:f>('Oppervlaktewaterpeil NAP'!$A$5:$A$6,'Oppervlaktewaterpeil NAP'!$A$8:$A$21)</c:f>
              <c:numCache>
                <c:formatCode>d\-m;@</c:formatCode>
                <c:ptCount val="16"/>
                <c:pt idx="0">
                  <c:v>44218</c:v>
                </c:pt>
                <c:pt idx="1">
                  <c:v>44232</c:v>
                </c:pt>
                <c:pt idx="2">
                  <c:v>44246</c:v>
                </c:pt>
                <c:pt idx="3">
                  <c:v>44253</c:v>
                </c:pt>
                <c:pt idx="4">
                  <c:v>44260</c:v>
                </c:pt>
                <c:pt idx="5">
                  <c:v>44265</c:v>
                </c:pt>
                <c:pt idx="6">
                  <c:v>44267</c:v>
                </c:pt>
                <c:pt idx="7">
                  <c:v>44274</c:v>
                </c:pt>
                <c:pt idx="8">
                  <c:v>44281</c:v>
                </c:pt>
                <c:pt idx="9">
                  <c:v>44288</c:v>
                </c:pt>
                <c:pt idx="10">
                  <c:v>44291</c:v>
                </c:pt>
                <c:pt idx="11">
                  <c:v>44295</c:v>
                </c:pt>
                <c:pt idx="12">
                  <c:v>44302</c:v>
                </c:pt>
                <c:pt idx="13">
                  <c:v>44309</c:v>
                </c:pt>
                <c:pt idx="14">
                  <c:v>44316</c:v>
                </c:pt>
                <c:pt idx="15">
                  <c:v>44321</c:v>
                </c:pt>
              </c:numCache>
            </c:numRef>
          </c:xVal>
          <c:yVal>
            <c:numRef>
              <c:f>('Oppervlaktewaterpeil NAP'!$J$5:$J$6,'Oppervlaktewaterpeil NAP'!$J$8:$J$21)</c:f>
              <c:numCache>
                <c:formatCode>General</c:formatCode>
                <c:ptCount val="16"/>
                <c:pt idx="0">
                  <c:v>80</c:v>
                </c:pt>
                <c:pt idx="1">
                  <c:v>79</c:v>
                </c:pt>
                <c:pt idx="2">
                  <c:v>80</c:v>
                </c:pt>
                <c:pt idx="3">
                  <c:v>74</c:v>
                </c:pt>
                <c:pt idx="4">
                  <c:v>71</c:v>
                </c:pt>
                <c:pt idx="5">
                  <c:v>71</c:v>
                </c:pt>
                <c:pt idx="6">
                  <c:v>86</c:v>
                </c:pt>
                <c:pt idx="7">
                  <c:v>74</c:v>
                </c:pt>
                <c:pt idx="8">
                  <c:v>71</c:v>
                </c:pt>
                <c:pt idx="9">
                  <c:v>70</c:v>
                </c:pt>
                <c:pt idx="10">
                  <c:v>68</c:v>
                </c:pt>
                <c:pt idx="11">
                  <c:v>71</c:v>
                </c:pt>
                <c:pt idx="12">
                  <c:v>71</c:v>
                </c:pt>
                <c:pt idx="13">
                  <c:v>66</c:v>
                </c:pt>
                <c:pt idx="14">
                  <c:v>65</c:v>
                </c:pt>
                <c:pt idx="15">
                  <c:v>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B48-42E5-9411-88349E0A3232}"/>
            </c:ext>
          </c:extLst>
        </c:ser>
        <c:ser>
          <c:idx val="3"/>
          <c:order val="3"/>
          <c:tx>
            <c:strRef>
              <c:f>'Oppervlaktewaterpeil NAP'!$M$3</c:f>
              <c:strCache>
                <c:ptCount val="1"/>
                <c:pt idx="0">
                  <c:v>Berend Ref</c:v>
                </c:pt>
              </c:strCache>
            </c:strRef>
          </c:tx>
          <c:spPr>
            <a:ln w="19050" cap="rnd" cmpd="sng">
              <a:solidFill>
                <a:schemeClr val="accent6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'Oppervlaktewaterpeil NAP'!$A$5:$A$21</c:f>
              <c:numCache>
                <c:formatCode>d\-m;@</c:formatCode>
                <c:ptCount val="17"/>
                <c:pt idx="0">
                  <c:v>44218</c:v>
                </c:pt>
                <c:pt idx="1">
                  <c:v>44232</c:v>
                </c:pt>
                <c:pt idx="2">
                  <c:v>44239</c:v>
                </c:pt>
                <c:pt idx="3">
                  <c:v>44246</c:v>
                </c:pt>
                <c:pt idx="4">
                  <c:v>44253</c:v>
                </c:pt>
                <c:pt idx="5">
                  <c:v>44260</c:v>
                </c:pt>
                <c:pt idx="6">
                  <c:v>44265</c:v>
                </c:pt>
                <c:pt idx="7">
                  <c:v>44267</c:v>
                </c:pt>
                <c:pt idx="8">
                  <c:v>44274</c:v>
                </c:pt>
                <c:pt idx="9">
                  <c:v>44281</c:v>
                </c:pt>
                <c:pt idx="10">
                  <c:v>44288</c:v>
                </c:pt>
                <c:pt idx="11">
                  <c:v>44291</c:v>
                </c:pt>
                <c:pt idx="12">
                  <c:v>44295</c:v>
                </c:pt>
                <c:pt idx="13">
                  <c:v>44302</c:v>
                </c:pt>
                <c:pt idx="14">
                  <c:v>44309</c:v>
                </c:pt>
                <c:pt idx="15">
                  <c:v>44316</c:v>
                </c:pt>
                <c:pt idx="16">
                  <c:v>44321</c:v>
                </c:pt>
              </c:numCache>
            </c:numRef>
          </c:xVal>
          <c:yVal>
            <c:numRef>
              <c:f>'Oppervlaktewaterpeil NAP'!$M$5:$M$21</c:f>
              <c:numCache>
                <c:formatCode>General</c:formatCode>
                <c:ptCount val="17"/>
                <c:pt idx="6">
                  <c:v>40</c:v>
                </c:pt>
                <c:pt idx="7">
                  <c:v>40</c:v>
                </c:pt>
                <c:pt idx="8">
                  <c:v>41</c:v>
                </c:pt>
                <c:pt idx="9">
                  <c:v>40</c:v>
                </c:pt>
                <c:pt idx="10">
                  <c:v>34</c:v>
                </c:pt>
                <c:pt idx="11">
                  <c:v>37</c:v>
                </c:pt>
                <c:pt idx="12">
                  <c:v>38</c:v>
                </c:pt>
                <c:pt idx="13">
                  <c:v>34</c:v>
                </c:pt>
                <c:pt idx="14">
                  <c:v>24</c:v>
                </c:pt>
                <c:pt idx="15">
                  <c:v>33</c:v>
                </c:pt>
                <c:pt idx="16">
                  <c:v>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B48-42E5-9411-88349E0A3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3979328"/>
        <c:axId val="673980312"/>
      </c:scatterChart>
      <c:valAx>
        <c:axId val="673979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\-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73980312"/>
        <c:crosses val="autoZero"/>
        <c:crossBetween val="midCat"/>
      </c:valAx>
      <c:valAx>
        <c:axId val="673980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Oppervlaktewaterpeil tov bodem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739793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933750486792323"/>
          <c:y val="0.27021735100182515"/>
          <c:w val="0.18066249513207677"/>
          <c:h val="0.32526345601014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nl-NL" sz="1400" b="1" i="0" baseline="0">
                <a:effectLst/>
              </a:rPr>
              <a:t>Grondwaterstand en oppervlaktewaterpeil Berend </a:t>
            </a:r>
            <a:r>
              <a:rPr lang="nl-NL" sz="1400" b="1" i="0" u="sng" baseline="0">
                <a:effectLst/>
              </a:rPr>
              <a:t>na</a:t>
            </a:r>
            <a:r>
              <a:rPr lang="nl-NL" sz="1400" b="1" i="0" baseline="0">
                <a:effectLst/>
              </a:rPr>
              <a:t> ingreep uitgezet tegen de tijd</a:t>
            </a:r>
            <a:endParaRPr lang="nl-NL" sz="1600" b="1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'Grafiek na ingreep'!$F$1</c:f>
              <c:strCache>
                <c:ptCount val="1"/>
                <c:pt idx="0">
                  <c:v>Etmaalsom neerslag - Leeuwarden</c:v>
                </c:pt>
              </c:strCache>
              <c:extLst xmlns:c15="http://schemas.microsoft.com/office/drawing/2012/chart"/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'Grafiek na ingreep'!$A$2:$A$94</c:f>
              <c:numCache>
                <c:formatCode>m/d/yyyy</c:formatCode>
                <c:ptCount val="93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  <c:pt idx="14">
                  <c:v>44228</c:v>
                </c:pt>
                <c:pt idx="15">
                  <c:v>44229</c:v>
                </c:pt>
                <c:pt idx="16">
                  <c:v>44230</c:v>
                </c:pt>
                <c:pt idx="17">
                  <c:v>44231</c:v>
                </c:pt>
                <c:pt idx="18">
                  <c:v>44232</c:v>
                </c:pt>
                <c:pt idx="19">
                  <c:v>44233</c:v>
                </c:pt>
                <c:pt idx="20">
                  <c:v>44234</c:v>
                </c:pt>
                <c:pt idx="21">
                  <c:v>44235</c:v>
                </c:pt>
                <c:pt idx="22">
                  <c:v>44236</c:v>
                </c:pt>
                <c:pt idx="23">
                  <c:v>44237</c:v>
                </c:pt>
                <c:pt idx="24">
                  <c:v>44238</c:v>
                </c:pt>
                <c:pt idx="25">
                  <c:v>44239</c:v>
                </c:pt>
                <c:pt idx="26">
                  <c:v>44240</c:v>
                </c:pt>
                <c:pt idx="27">
                  <c:v>44241</c:v>
                </c:pt>
                <c:pt idx="28">
                  <c:v>44242</c:v>
                </c:pt>
                <c:pt idx="29">
                  <c:v>44243</c:v>
                </c:pt>
                <c:pt idx="30">
                  <c:v>44244</c:v>
                </c:pt>
                <c:pt idx="31">
                  <c:v>44245</c:v>
                </c:pt>
                <c:pt idx="32">
                  <c:v>44246</c:v>
                </c:pt>
                <c:pt idx="33">
                  <c:v>44247</c:v>
                </c:pt>
                <c:pt idx="34">
                  <c:v>44248</c:v>
                </c:pt>
                <c:pt idx="35">
                  <c:v>44249</c:v>
                </c:pt>
                <c:pt idx="36">
                  <c:v>44250</c:v>
                </c:pt>
                <c:pt idx="37">
                  <c:v>44251</c:v>
                </c:pt>
                <c:pt idx="38">
                  <c:v>44252</c:v>
                </c:pt>
                <c:pt idx="39">
                  <c:v>44253</c:v>
                </c:pt>
                <c:pt idx="40">
                  <c:v>44254</c:v>
                </c:pt>
                <c:pt idx="41">
                  <c:v>44255</c:v>
                </c:pt>
                <c:pt idx="42">
                  <c:v>44256</c:v>
                </c:pt>
                <c:pt idx="43">
                  <c:v>44257</c:v>
                </c:pt>
                <c:pt idx="44">
                  <c:v>44258</c:v>
                </c:pt>
                <c:pt idx="45">
                  <c:v>44259</c:v>
                </c:pt>
                <c:pt idx="46">
                  <c:v>44260</c:v>
                </c:pt>
                <c:pt idx="47">
                  <c:v>44261</c:v>
                </c:pt>
                <c:pt idx="48">
                  <c:v>44262</c:v>
                </c:pt>
                <c:pt idx="49">
                  <c:v>44263</c:v>
                </c:pt>
                <c:pt idx="50">
                  <c:v>44264</c:v>
                </c:pt>
                <c:pt idx="51">
                  <c:v>44265</c:v>
                </c:pt>
                <c:pt idx="52">
                  <c:v>44266</c:v>
                </c:pt>
                <c:pt idx="53">
                  <c:v>44267</c:v>
                </c:pt>
                <c:pt idx="54">
                  <c:v>44268</c:v>
                </c:pt>
                <c:pt idx="55">
                  <c:v>44269</c:v>
                </c:pt>
                <c:pt idx="56">
                  <c:v>44270</c:v>
                </c:pt>
                <c:pt idx="57">
                  <c:v>44271</c:v>
                </c:pt>
                <c:pt idx="58">
                  <c:v>44272</c:v>
                </c:pt>
                <c:pt idx="59">
                  <c:v>44273</c:v>
                </c:pt>
                <c:pt idx="60">
                  <c:v>44274</c:v>
                </c:pt>
                <c:pt idx="61">
                  <c:v>44275</c:v>
                </c:pt>
                <c:pt idx="62">
                  <c:v>44276</c:v>
                </c:pt>
                <c:pt idx="63">
                  <c:v>44277</c:v>
                </c:pt>
                <c:pt idx="64">
                  <c:v>44278</c:v>
                </c:pt>
                <c:pt idx="65">
                  <c:v>44279</c:v>
                </c:pt>
                <c:pt idx="66">
                  <c:v>44280</c:v>
                </c:pt>
                <c:pt idx="67">
                  <c:v>44281</c:v>
                </c:pt>
                <c:pt idx="68">
                  <c:v>44282</c:v>
                </c:pt>
                <c:pt idx="69">
                  <c:v>44283</c:v>
                </c:pt>
                <c:pt idx="70">
                  <c:v>44284</c:v>
                </c:pt>
                <c:pt idx="71">
                  <c:v>44285</c:v>
                </c:pt>
                <c:pt idx="72">
                  <c:v>44286</c:v>
                </c:pt>
                <c:pt idx="73">
                  <c:v>44287</c:v>
                </c:pt>
                <c:pt idx="74">
                  <c:v>44288</c:v>
                </c:pt>
                <c:pt idx="75">
                  <c:v>44289</c:v>
                </c:pt>
                <c:pt idx="76">
                  <c:v>44290</c:v>
                </c:pt>
                <c:pt idx="77">
                  <c:v>44291</c:v>
                </c:pt>
                <c:pt idx="78">
                  <c:v>44292</c:v>
                </c:pt>
                <c:pt idx="79">
                  <c:v>44293</c:v>
                </c:pt>
                <c:pt idx="80">
                  <c:v>44294</c:v>
                </c:pt>
                <c:pt idx="81">
                  <c:v>44295</c:v>
                </c:pt>
                <c:pt idx="82">
                  <c:v>44296</c:v>
                </c:pt>
                <c:pt idx="83">
                  <c:v>44297</c:v>
                </c:pt>
                <c:pt idx="84">
                  <c:v>44298</c:v>
                </c:pt>
                <c:pt idx="85">
                  <c:v>44299</c:v>
                </c:pt>
                <c:pt idx="86">
                  <c:v>44300</c:v>
                </c:pt>
                <c:pt idx="87">
                  <c:v>44301</c:v>
                </c:pt>
                <c:pt idx="88">
                  <c:v>44302</c:v>
                </c:pt>
                <c:pt idx="89">
                  <c:v>44303</c:v>
                </c:pt>
                <c:pt idx="90">
                  <c:v>44304</c:v>
                </c:pt>
                <c:pt idx="91">
                  <c:v>44305</c:v>
                </c:pt>
                <c:pt idx="92">
                  <c:v>44306</c:v>
                </c:pt>
              </c:numCache>
            </c:numRef>
          </c:cat>
          <c:val>
            <c:numRef>
              <c:f>'Grafiek na ingreep'!$F$2:$F$94</c:f>
              <c:numCache>
                <c:formatCode>General</c:formatCode>
                <c:ptCount val="93"/>
                <c:pt idx="0">
                  <c:v>10</c:v>
                </c:pt>
                <c:pt idx="1">
                  <c:v>145</c:v>
                </c:pt>
                <c:pt idx="2">
                  <c:v>9</c:v>
                </c:pt>
                <c:pt idx="3">
                  <c:v>46</c:v>
                </c:pt>
                <c:pt idx="4">
                  <c:v>10</c:v>
                </c:pt>
                <c:pt idx="5">
                  <c:v>8</c:v>
                </c:pt>
                <c:pt idx="6">
                  <c:v>1</c:v>
                </c:pt>
                <c:pt idx="7">
                  <c:v>72</c:v>
                </c:pt>
                <c:pt idx="8">
                  <c:v>0.5</c:v>
                </c:pt>
                <c:pt idx="9">
                  <c:v>46</c:v>
                </c:pt>
                <c:pt idx="10">
                  <c:v>21</c:v>
                </c:pt>
                <c:pt idx="11">
                  <c:v>141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12</c:v>
                </c:pt>
                <c:pt idx="16">
                  <c:v>54</c:v>
                </c:pt>
                <c:pt idx="17">
                  <c:v>5</c:v>
                </c:pt>
                <c:pt idx="18">
                  <c:v>15</c:v>
                </c:pt>
                <c:pt idx="19">
                  <c:v>0.5</c:v>
                </c:pt>
                <c:pt idx="20">
                  <c:v>46</c:v>
                </c:pt>
                <c:pt idx="21">
                  <c:v>9</c:v>
                </c:pt>
                <c:pt idx="22">
                  <c:v>0.5</c:v>
                </c:pt>
                <c:pt idx="23">
                  <c:v>10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43</c:v>
                </c:pt>
                <c:pt idx="29">
                  <c:v>64</c:v>
                </c:pt>
                <c:pt idx="30">
                  <c:v>31</c:v>
                </c:pt>
                <c:pt idx="31">
                  <c:v>62</c:v>
                </c:pt>
                <c:pt idx="32">
                  <c:v>0.5</c:v>
                </c:pt>
                <c:pt idx="33">
                  <c:v>0.5</c:v>
                </c:pt>
                <c:pt idx="34">
                  <c:v>0</c:v>
                </c:pt>
                <c:pt idx="35">
                  <c:v>0.5</c:v>
                </c:pt>
                <c:pt idx="36">
                  <c:v>0.5</c:v>
                </c:pt>
                <c:pt idx="37">
                  <c:v>0</c:v>
                </c:pt>
                <c:pt idx="38">
                  <c:v>0.5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0.5</c:v>
                </c:pt>
                <c:pt idx="46">
                  <c:v>0</c:v>
                </c:pt>
                <c:pt idx="47">
                  <c:v>11</c:v>
                </c:pt>
                <c:pt idx="48">
                  <c:v>0.5</c:v>
                </c:pt>
                <c:pt idx="49">
                  <c:v>71</c:v>
                </c:pt>
                <c:pt idx="50">
                  <c:v>4</c:v>
                </c:pt>
                <c:pt idx="51">
                  <c:v>110</c:v>
                </c:pt>
                <c:pt idx="52">
                  <c:v>65</c:v>
                </c:pt>
                <c:pt idx="53">
                  <c:v>20</c:v>
                </c:pt>
                <c:pt idx="54">
                  <c:v>96</c:v>
                </c:pt>
                <c:pt idx="55">
                  <c:v>34</c:v>
                </c:pt>
                <c:pt idx="56">
                  <c:v>2</c:v>
                </c:pt>
                <c:pt idx="57">
                  <c:v>15</c:v>
                </c:pt>
                <c:pt idx="58">
                  <c:v>11</c:v>
                </c:pt>
                <c:pt idx="59">
                  <c:v>5</c:v>
                </c:pt>
                <c:pt idx="60">
                  <c:v>0</c:v>
                </c:pt>
                <c:pt idx="61">
                  <c:v>1</c:v>
                </c:pt>
                <c:pt idx="62">
                  <c:v>0.5</c:v>
                </c:pt>
                <c:pt idx="63">
                  <c:v>0.5</c:v>
                </c:pt>
                <c:pt idx="64">
                  <c:v>0</c:v>
                </c:pt>
                <c:pt idx="65">
                  <c:v>0</c:v>
                </c:pt>
                <c:pt idx="66">
                  <c:v>0.5</c:v>
                </c:pt>
                <c:pt idx="67">
                  <c:v>5</c:v>
                </c:pt>
                <c:pt idx="68">
                  <c:v>23</c:v>
                </c:pt>
                <c:pt idx="69">
                  <c:v>19</c:v>
                </c:pt>
                <c:pt idx="70">
                  <c:v>1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0.5</c:v>
                </c:pt>
                <c:pt idx="75">
                  <c:v>0</c:v>
                </c:pt>
                <c:pt idx="76">
                  <c:v>0</c:v>
                </c:pt>
                <c:pt idx="77">
                  <c:v>36</c:v>
                </c:pt>
                <c:pt idx="78">
                  <c:v>65</c:v>
                </c:pt>
                <c:pt idx="79">
                  <c:v>47</c:v>
                </c:pt>
                <c:pt idx="80">
                  <c:v>1</c:v>
                </c:pt>
                <c:pt idx="81">
                  <c:v>8</c:v>
                </c:pt>
                <c:pt idx="82">
                  <c:v>43</c:v>
                </c:pt>
                <c:pt idx="83">
                  <c:v>42</c:v>
                </c:pt>
                <c:pt idx="84">
                  <c:v>6</c:v>
                </c:pt>
                <c:pt idx="85">
                  <c:v>0.5</c:v>
                </c:pt>
                <c:pt idx="86">
                  <c:v>16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0.5</c:v>
                </c:pt>
                <c:pt idx="92">
                  <c:v>0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5FD4-4243-AD0A-38342CBA5A11}"/>
            </c:ext>
          </c:extLst>
        </c:ser>
        <c:ser>
          <c:idx val="6"/>
          <c:order val="4"/>
          <c:tx>
            <c:strRef>
              <c:f>'Grafiek na ingreep'!$H$1</c:f>
              <c:strCache>
                <c:ptCount val="1"/>
                <c:pt idx="0">
                  <c:v>Gewasverdamping Leeuwarden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'Grafiek na ingreep'!$A$2:$A$94</c:f>
              <c:numCache>
                <c:formatCode>m/d/yyyy</c:formatCode>
                <c:ptCount val="93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  <c:pt idx="14">
                  <c:v>44228</c:v>
                </c:pt>
                <c:pt idx="15">
                  <c:v>44229</c:v>
                </c:pt>
                <c:pt idx="16">
                  <c:v>44230</c:v>
                </c:pt>
                <c:pt idx="17">
                  <c:v>44231</c:v>
                </c:pt>
                <c:pt idx="18">
                  <c:v>44232</c:v>
                </c:pt>
                <c:pt idx="19">
                  <c:v>44233</c:v>
                </c:pt>
                <c:pt idx="20">
                  <c:v>44234</c:v>
                </c:pt>
                <c:pt idx="21">
                  <c:v>44235</c:v>
                </c:pt>
                <c:pt idx="22">
                  <c:v>44236</c:v>
                </c:pt>
                <c:pt idx="23">
                  <c:v>44237</c:v>
                </c:pt>
                <c:pt idx="24">
                  <c:v>44238</c:v>
                </c:pt>
                <c:pt idx="25">
                  <c:v>44239</c:v>
                </c:pt>
                <c:pt idx="26">
                  <c:v>44240</c:v>
                </c:pt>
                <c:pt idx="27">
                  <c:v>44241</c:v>
                </c:pt>
                <c:pt idx="28">
                  <c:v>44242</c:v>
                </c:pt>
                <c:pt idx="29">
                  <c:v>44243</c:v>
                </c:pt>
                <c:pt idx="30">
                  <c:v>44244</c:v>
                </c:pt>
                <c:pt idx="31">
                  <c:v>44245</c:v>
                </c:pt>
                <c:pt idx="32">
                  <c:v>44246</c:v>
                </c:pt>
                <c:pt idx="33">
                  <c:v>44247</c:v>
                </c:pt>
                <c:pt idx="34">
                  <c:v>44248</c:v>
                </c:pt>
                <c:pt idx="35">
                  <c:v>44249</c:v>
                </c:pt>
                <c:pt idx="36">
                  <c:v>44250</c:v>
                </c:pt>
                <c:pt idx="37">
                  <c:v>44251</c:v>
                </c:pt>
                <c:pt idx="38">
                  <c:v>44252</c:v>
                </c:pt>
                <c:pt idx="39">
                  <c:v>44253</c:v>
                </c:pt>
                <c:pt idx="40">
                  <c:v>44254</c:v>
                </c:pt>
                <c:pt idx="41">
                  <c:v>44255</c:v>
                </c:pt>
                <c:pt idx="42">
                  <c:v>44256</c:v>
                </c:pt>
                <c:pt idx="43">
                  <c:v>44257</c:v>
                </c:pt>
                <c:pt idx="44">
                  <c:v>44258</c:v>
                </c:pt>
                <c:pt idx="45">
                  <c:v>44259</c:v>
                </c:pt>
                <c:pt idx="46">
                  <c:v>44260</c:v>
                </c:pt>
                <c:pt idx="47">
                  <c:v>44261</c:v>
                </c:pt>
                <c:pt idx="48">
                  <c:v>44262</c:v>
                </c:pt>
                <c:pt idx="49">
                  <c:v>44263</c:v>
                </c:pt>
                <c:pt idx="50">
                  <c:v>44264</c:v>
                </c:pt>
                <c:pt idx="51">
                  <c:v>44265</c:v>
                </c:pt>
                <c:pt idx="52">
                  <c:v>44266</c:v>
                </c:pt>
                <c:pt idx="53">
                  <c:v>44267</c:v>
                </c:pt>
                <c:pt idx="54">
                  <c:v>44268</c:v>
                </c:pt>
                <c:pt idx="55">
                  <c:v>44269</c:v>
                </c:pt>
                <c:pt idx="56">
                  <c:v>44270</c:v>
                </c:pt>
                <c:pt idx="57">
                  <c:v>44271</c:v>
                </c:pt>
                <c:pt idx="58">
                  <c:v>44272</c:v>
                </c:pt>
                <c:pt idx="59">
                  <c:v>44273</c:v>
                </c:pt>
                <c:pt idx="60">
                  <c:v>44274</c:v>
                </c:pt>
                <c:pt idx="61">
                  <c:v>44275</c:v>
                </c:pt>
                <c:pt idx="62">
                  <c:v>44276</c:v>
                </c:pt>
                <c:pt idx="63">
                  <c:v>44277</c:v>
                </c:pt>
                <c:pt idx="64">
                  <c:v>44278</c:v>
                </c:pt>
                <c:pt idx="65">
                  <c:v>44279</c:v>
                </c:pt>
                <c:pt idx="66">
                  <c:v>44280</c:v>
                </c:pt>
                <c:pt idx="67">
                  <c:v>44281</c:v>
                </c:pt>
                <c:pt idx="68">
                  <c:v>44282</c:v>
                </c:pt>
                <c:pt idx="69">
                  <c:v>44283</c:v>
                </c:pt>
                <c:pt idx="70">
                  <c:v>44284</c:v>
                </c:pt>
                <c:pt idx="71">
                  <c:v>44285</c:v>
                </c:pt>
                <c:pt idx="72">
                  <c:v>44286</c:v>
                </c:pt>
                <c:pt idx="73">
                  <c:v>44287</c:v>
                </c:pt>
                <c:pt idx="74">
                  <c:v>44288</c:v>
                </c:pt>
                <c:pt idx="75">
                  <c:v>44289</c:v>
                </c:pt>
                <c:pt idx="76">
                  <c:v>44290</c:v>
                </c:pt>
                <c:pt idx="77">
                  <c:v>44291</c:v>
                </c:pt>
                <c:pt idx="78">
                  <c:v>44292</c:v>
                </c:pt>
                <c:pt idx="79">
                  <c:v>44293</c:v>
                </c:pt>
                <c:pt idx="80">
                  <c:v>44294</c:v>
                </c:pt>
                <c:pt idx="81">
                  <c:v>44295</c:v>
                </c:pt>
                <c:pt idx="82">
                  <c:v>44296</c:v>
                </c:pt>
                <c:pt idx="83">
                  <c:v>44297</c:v>
                </c:pt>
                <c:pt idx="84">
                  <c:v>44298</c:v>
                </c:pt>
                <c:pt idx="85">
                  <c:v>44299</c:v>
                </c:pt>
                <c:pt idx="86">
                  <c:v>44300</c:v>
                </c:pt>
                <c:pt idx="87">
                  <c:v>44301</c:v>
                </c:pt>
                <c:pt idx="88">
                  <c:v>44302</c:v>
                </c:pt>
                <c:pt idx="89">
                  <c:v>44303</c:v>
                </c:pt>
                <c:pt idx="90">
                  <c:v>44304</c:v>
                </c:pt>
                <c:pt idx="91">
                  <c:v>44305</c:v>
                </c:pt>
                <c:pt idx="92">
                  <c:v>44306</c:v>
                </c:pt>
              </c:numCache>
            </c:numRef>
          </c:cat>
          <c:val>
            <c:numRef>
              <c:f>'Grafiek na ingreep'!$H$2:$H$94</c:f>
              <c:numCache>
                <c:formatCode>General</c:formatCode>
                <c:ptCount val="93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5</c:v>
                </c:pt>
                <c:pt idx="13">
                  <c:v>6</c:v>
                </c:pt>
                <c:pt idx="14">
                  <c:v>3</c:v>
                </c:pt>
                <c:pt idx="15">
                  <c:v>2</c:v>
                </c:pt>
                <c:pt idx="16">
                  <c:v>2</c:v>
                </c:pt>
                <c:pt idx="17">
                  <c:v>3</c:v>
                </c:pt>
                <c:pt idx="18">
                  <c:v>2</c:v>
                </c:pt>
                <c:pt idx="19">
                  <c:v>2</c:v>
                </c:pt>
                <c:pt idx="20">
                  <c:v>1</c:v>
                </c:pt>
                <c:pt idx="21">
                  <c:v>3</c:v>
                </c:pt>
                <c:pt idx="22">
                  <c:v>6</c:v>
                </c:pt>
                <c:pt idx="23">
                  <c:v>5</c:v>
                </c:pt>
                <c:pt idx="24">
                  <c:v>9</c:v>
                </c:pt>
                <c:pt idx="25">
                  <c:v>8</c:v>
                </c:pt>
                <c:pt idx="26">
                  <c:v>8</c:v>
                </c:pt>
                <c:pt idx="27">
                  <c:v>8</c:v>
                </c:pt>
                <c:pt idx="28">
                  <c:v>1</c:v>
                </c:pt>
                <c:pt idx="29">
                  <c:v>5</c:v>
                </c:pt>
                <c:pt idx="30">
                  <c:v>4</c:v>
                </c:pt>
                <c:pt idx="31">
                  <c:v>6</c:v>
                </c:pt>
                <c:pt idx="32">
                  <c:v>9</c:v>
                </c:pt>
                <c:pt idx="33">
                  <c:v>11</c:v>
                </c:pt>
                <c:pt idx="34">
                  <c:v>12</c:v>
                </c:pt>
                <c:pt idx="35">
                  <c:v>10</c:v>
                </c:pt>
                <c:pt idx="36">
                  <c:v>10</c:v>
                </c:pt>
                <c:pt idx="37">
                  <c:v>10</c:v>
                </c:pt>
                <c:pt idx="38">
                  <c:v>8</c:v>
                </c:pt>
                <c:pt idx="39">
                  <c:v>12</c:v>
                </c:pt>
                <c:pt idx="40">
                  <c:v>8</c:v>
                </c:pt>
                <c:pt idx="41">
                  <c:v>6</c:v>
                </c:pt>
                <c:pt idx="42">
                  <c:v>11</c:v>
                </c:pt>
                <c:pt idx="43">
                  <c:v>13</c:v>
                </c:pt>
                <c:pt idx="44">
                  <c:v>4</c:v>
                </c:pt>
                <c:pt idx="45">
                  <c:v>4</c:v>
                </c:pt>
                <c:pt idx="46">
                  <c:v>12</c:v>
                </c:pt>
                <c:pt idx="47">
                  <c:v>6</c:v>
                </c:pt>
                <c:pt idx="48">
                  <c:v>5</c:v>
                </c:pt>
                <c:pt idx="49">
                  <c:v>6</c:v>
                </c:pt>
                <c:pt idx="50">
                  <c:v>4</c:v>
                </c:pt>
                <c:pt idx="51">
                  <c:v>3</c:v>
                </c:pt>
                <c:pt idx="52">
                  <c:v>8</c:v>
                </c:pt>
                <c:pt idx="53">
                  <c:v>8</c:v>
                </c:pt>
                <c:pt idx="54">
                  <c:v>7</c:v>
                </c:pt>
                <c:pt idx="55">
                  <c:v>11</c:v>
                </c:pt>
                <c:pt idx="56">
                  <c:v>12</c:v>
                </c:pt>
                <c:pt idx="57">
                  <c:v>10</c:v>
                </c:pt>
                <c:pt idx="58">
                  <c:v>10</c:v>
                </c:pt>
                <c:pt idx="59">
                  <c:v>8</c:v>
                </c:pt>
                <c:pt idx="60">
                  <c:v>18</c:v>
                </c:pt>
                <c:pt idx="61">
                  <c:v>9</c:v>
                </c:pt>
                <c:pt idx="62">
                  <c:v>11</c:v>
                </c:pt>
                <c:pt idx="63">
                  <c:v>8</c:v>
                </c:pt>
                <c:pt idx="64">
                  <c:v>15</c:v>
                </c:pt>
                <c:pt idx="65">
                  <c:v>19</c:v>
                </c:pt>
                <c:pt idx="66">
                  <c:v>14</c:v>
                </c:pt>
                <c:pt idx="67">
                  <c:v>20</c:v>
                </c:pt>
                <c:pt idx="68">
                  <c:v>16</c:v>
                </c:pt>
                <c:pt idx="69">
                  <c:v>8</c:v>
                </c:pt>
                <c:pt idx="70">
                  <c:v>18</c:v>
                </c:pt>
                <c:pt idx="71">
                  <c:v>28</c:v>
                </c:pt>
                <c:pt idx="72">
                  <c:v>26</c:v>
                </c:pt>
                <c:pt idx="73">
                  <c:v>21</c:v>
                </c:pt>
                <c:pt idx="74">
                  <c:v>10</c:v>
                </c:pt>
                <c:pt idx="75">
                  <c:v>14</c:v>
                </c:pt>
                <c:pt idx="76">
                  <c:v>10</c:v>
                </c:pt>
                <c:pt idx="77">
                  <c:v>16</c:v>
                </c:pt>
                <c:pt idx="78">
                  <c:v>13</c:v>
                </c:pt>
                <c:pt idx="79">
                  <c:v>15</c:v>
                </c:pt>
                <c:pt idx="80">
                  <c:v>15</c:v>
                </c:pt>
                <c:pt idx="81">
                  <c:v>7</c:v>
                </c:pt>
                <c:pt idx="82">
                  <c:v>13</c:v>
                </c:pt>
                <c:pt idx="83">
                  <c:v>15</c:v>
                </c:pt>
                <c:pt idx="84">
                  <c:v>21</c:v>
                </c:pt>
                <c:pt idx="85">
                  <c:v>19</c:v>
                </c:pt>
                <c:pt idx="86">
                  <c:v>20</c:v>
                </c:pt>
                <c:pt idx="87">
                  <c:v>24</c:v>
                </c:pt>
                <c:pt idx="88">
                  <c:v>29</c:v>
                </c:pt>
                <c:pt idx="89">
                  <c:v>28</c:v>
                </c:pt>
                <c:pt idx="90">
                  <c:v>26</c:v>
                </c:pt>
                <c:pt idx="91">
                  <c:v>27</c:v>
                </c:pt>
                <c:pt idx="9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D4-4243-AD0A-38342CBA5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709056"/>
        <c:axId val="415154096"/>
        <c:extLst>
          <c:ext xmlns:c15="http://schemas.microsoft.com/office/drawing/2012/chart" uri="{02D57815-91ED-43cb-92C2-25804820EDAC}">
            <c15:filteredBarSeries>
              <c15:ser>
                <c:idx val="5"/>
                <c:order val="3"/>
                <c:tx>
                  <c:strRef>
                    <c:extLst>
                      <c:ext uri="{02D57815-91ED-43cb-92C2-25804820EDAC}">
                        <c15:formulaRef>
                          <c15:sqref>'Grafiek na ingreep'!$G$1</c15:sqref>
                        </c15:formulaRef>
                      </c:ext>
                    </c:extLst>
                    <c:strCache>
                      <c:ptCount val="1"/>
                      <c:pt idx="0">
                        <c:v>Etmaalsom neerslag - Kollum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'Grafiek na ingreep'!$A$2:$A$94</c15:sqref>
                        </c15:formulaRef>
                      </c:ext>
                    </c:extLst>
                    <c:numCache>
                      <c:formatCode>m/d/yyyy</c:formatCode>
                      <c:ptCount val="93"/>
                      <c:pt idx="0">
                        <c:v>44214</c:v>
                      </c:pt>
                      <c:pt idx="1">
                        <c:v>44215</c:v>
                      </c:pt>
                      <c:pt idx="2">
                        <c:v>44216</c:v>
                      </c:pt>
                      <c:pt idx="3">
                        <c:v>44217</c:v>
                      </c:pt>
                      <c:pt idx="4">
                        <c:v>44218</c:v>
                      </c:pt>
                      <c:pt idx="5">
                        <c:v>44219</c:v>
                      </c:pt>
                      <c:pt idx="6">
                        <c:v>44220</c:v>
                      </c:pt>
                      <c:pt idx="7">
                        <c:v>44221</c:v>
                      </c:pt>
                      <c:pt idx="8">
                        <c:v>44222</c:v>
                      </c:pt>
                      <c:pt idx="9">
                        <c:v>44223</c:v>
                      </c:pt>
                      <c:pt idx="10">
                        <c:v>44224</c:v>
                      </c:pt>
                      <c:pt idx="11">
                        <c:v>44225</c:v>
                      </c:pt>
                      <c:pt idx="12">
                        <c:v>44226</c:v>
                      </c:pt>
                      <c:pt idx="13">
                        <c:v>44227</c:v>
                      </c:pt>
                      <c:pt idx="14">
                        <c:v>44228</c:v>
                      </c:pt>
                      <c:pt idx="15">
                        <c:v>44229</c:v>
                      </c:pt>
                      <c:pt idx="16">
                        <c:v>44230</c:v>
                      </c:pt>
                      <c:pt idx="17">
                        <c:v>44231</c:v>
                      </c:pt>
                      <c:pt idx="18">
                        <c:v>44232</c:v>
                      </c:pt>
                      <c:pt idx="19">
                        <c:v>44233</c:v>
                      </c:pt>
                      <c:pt idx="20">
                        <c:v>44234</c:v>
                      </c:pt>
                      <c:pt idx="21">
                        <c:v>44235</c:v>
                      </c:pt>
                      <c:pt idx="22">
                        <c:v>44236</c:v>
                      </c:pt>
                      <c:pt idx="23">
                        <c:v>44237</c:v>
                      </c:pt>
                      <c:pt idx="24">
                        <c:v>44238</c:v>
                      </c:pt>
                      <c:pt idx="25">
                        <c:v>44239</c:v>
                      </c:pt>
                      <c:pt idx="26">
                        <c:v>44240</c:v>
                      </c:pt>
                      <c:pt idx="27">
                        <c:v>44241</c:v>
                      </c:pt>
                      <c:pt idx="28">
                        <c:v>44242</c:v>
                      </c:pt>
                      <c:pt idx="29">
                        <c:v>44243</c:v>
                      </c:pt>
                      <c:pt idx="30">
                        <c:v>44244</c:v>
                      </c:pt>
                      <c:pt idx="31">
                        <c:v>44245</c:v>
                      </c:pt>
                      <c:pt idx="32">
                        <c:v>44246</c:v>
                      </c:pt>
                      <c:pt idx="33">
                        <c:v>44247</c:v>
                      </c:pt>
                      <c:pt idx="34">
                        <c:v>44248</c:v>
                      </c:pt>
                      <c:pt idx="35">
                        <c:v>44249</c:v>
                      </c:pt>
                      <c:pt idx="36">
                        <c:v>44250</c:v>
                      </c:pt>
                      <c:pt idx="37">
                        <c:v>44251</c:v>
                      </c:pt>
                      <c:pt idx="38">
                        <c:v>44252</c:v>
                      </c:pt>
                      <c:pt idx="39">
                        <c:v>44253</c:v>
                      </c:pt>
                      <c:pt idx="40">
                        <c:v>44254</c:v>
                      </c:pt>
                      <c:pt idx="41">
                        <c:v>44255</c:v>
                      </c:pt>
                      <c:pt idx="42">
                        <c:v>44256</c:v>
                      </c:pt>
                      <c:pt idx="43">
                        <c:v>44257</c:v>
                      </c:pt>
                      <c:pt idx="44">
                        <c:v>44258</c:v>
                      </c:pt>
                      <c:pt idx="45">
                        <c:v>44259</c:v>
                      </c:pt>
                      <c:pt idx="46">
                        <c:v>44260</c:v>
                      </c:pt>
                      <c:pt idx="47">
                        <c:v>44261</c:v>
                      </c:pt>
                      <c:pt idx="48">
                        <c:v>44262</c:v>
                      </c:pt>
                      <c:pt idx="49">
                        <c:v>44263</c:v>
                      </c:pt>
                      <c:pt idx="50">
                        <c:v>44264</c:v>
                      </c:pt>
                      <c:pt idx="51">
                        <c:v>44265</c:v>
                      </c:pt>
                      <c:pt idx="52">
                        <c:v>44266</c:v>
                      </c:pt>
                      <c:pt idx="53">
                        <c:v>44267</c:v>
                      </c:pt>
                      <c:pt idx="54">
                        <c:v>44268</c:v>
                      </c:pt>
                      <c:pt idx="55">
                        <c:v>44269</c:v>
                      </c:pt>
                      <c:pt idx="56">
                        <c:v>44270</c:v>
                      </c:pt>
                      <c:pt idx="57">
                        <c:v>44271</c:v>
                      </c:pt>
                      <c:pt idx="58">
                        <c:v>44272</c:v>
                      </c:pt>
                      <c:pt idx="59">
                        <c:v>44273</c:v>
                      </c:pt>
                      <c:pt idx="60">
                        <c:v>44274</c:v>
                      </c:pt>
                      <c:pt idx="61">
                        <c:v>44275</c:v>
                      </c:pt>
                      <c:pt idx="62">
                        <c:v>44276</c:v>
                      </c:pt>
                      <c:pt idx="63">
                        <c:v>44277</c:v>
                      </c:pt>
                      <c:pt idx="64">
                        <c:v>44278</c:v>
                      </c:pt>
                      <c:pt idx="65">
                        <c:v>44279</c:v>
                      </c:pt>
                      <c:pt idx="66">
                        <c:v>44280</c:v>
                      </c:pt>
                      <c:pt idx="67">
                        <c:v>44281</c:v>
                      </c:pt>
                      <c:pt idx="68">
                        <c:v>44282</c:v>
                      </c:pt>
                      <c:pt idx="69">
                        <c:v>44283</c:v>
                      </c:pt>
                      <c:pt idx="70">
                        <c:v>44284</c:v>
                      </c:pt>
                      <c:pt idx="71">
                        <c:v>44285</c:v>
                      </c:pt>
                      <c:pt idx="72">
                        <c:v>44286</c:v>
                      </c:pt>
                      <c:pt idx="73">
                        <c:v>44287</c:v>
                      </c:pt>
                      <c:pt idx="74">
                        <c:v>44288</c:v>
                      </c:pt>
                      <c:pt idx="75">
                        <c:v>44289</c:v>
                      </c:pt>
                      <c:pt idx="76">
                        <c:v>44290</c:v>
                      </c:pt>
                      <c:pt idx="77">
                        <c:v>44291</c:v>
                      </c:pt>
                      <c:pt idx="78">
                        <c:v>44292</c:v>
                      </c:pt>
                      <c:pt idx="79">
                        <c:v>44293</c:v>
                      </c:pt>
                      <c:pt idx="80">
                        <c:v>44294</c:v>
                      </c:pt>
                      <c:pt idx="81">
                        <c:v>44295</c:v>
                      </c:pt>
                      <c:pt idx="82">
                        <c:v>44296</c:v>
                      </c:pt>
                      <c:pt idx="83">
                        <c:v>44297</c:v>
                      </c:pt>
                      <c:pt idx="84">
                        <c:v>44298</c:v>
                      </c:pt>
                      <c:pt idx="85">
                        <c:v>44299</c:v>
                      </c:pt>
                      <c:pt idx="86">
                        <c:v>44300</c:v>
                      </c:pt>
                      <c:pt idx="87">
                        <c:v>44301</c:v>
                      </c:pt>
                      <c:pt idx="88">
                        <c:v>44302</c:v>
                      </c:pt>
                      <c:pt idx="89">
                        <c:v>44303</c:v>
                      </c:pt>
                      <c:pt idx="90">
                        <c:v>44304</c:v>
                      </c:pt>
                      <c:pt idx="91">
                        <c:v>44305</c:v>
                      </c:pt>
                      <c:pt idx="92">
                        <c:v>44306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'Grafiek na ingreep'!$G$2:$G$94</c15:sqref>
                        </c15:formulaRef>
                      </c:ext>
                    </c:extLst>
                    <c:numCache>
                      <c:formatCode>General</c:formatCode>
                      <c:ptCount val="93"/>
                      <c:pt idx="0">
                        <c:v>12</c:v>
                      </c:pt>
                      <c:pt idx="1">
                        <c:v>119</c:v>
                      </c:pt>
                      <c:pt idx="2">
                        <c:v>57</c:v>
                      </c:pt>
                      <c:pt idx="3">
                        <c:v>35</c:v>
                      </c:pt>
                      <c:pt idx="4">
                        <c:v>34</c:v>
                      </c:pt>
                      <c:pt idx="5">
                        <c:v>13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73</c:v>
                      </c:pt>
                      <c:pt idx="9">
                        <c:v>45</c:v>
                      </c:pt>
                      <c:pt idx="10">
                        <c:v>16</c:v>
                      </c:pt>
                      <c:pt idx="11">
                        <c:v>71</c:v>
                      </c:pt>
                      <c:pt idx="12">
                        <c:v>89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80</c:v>
                      </c:pt>
                      <c:pt idx="17">
                        <c:v>22</c:v>
                      </c:pt>
                      <c:pt idx="18">
                        <c:v>0</c:v>
                      </c:pt>
                      <c:pt idx="19">
                        <c:v>35</c:v>
                      </c:pt>
                      <c:pt idx="20">
                        <c:v>4</c:v>
                      </c:pt>
                      <c:pt idx="21">
                        <c:v>17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67</c:v>
                      </c:pt>
                      <c:pt idx="30">
                        <c:v>42</c:v>
                      </c:pt>
                      <c:pt idx="31">
                        <c:v>30</c:v>
                      </c:pt>
                      <c:pt idx="32">
                        <c:v>112</c:v>
                      </c:pt>
                      <c:pt idx="33">
                        <c:v>1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4</c:v>
                      </c:pt>
                      <c:pt idx="46">
                        <c:v>0</c:v>
                      </c:pt>
                      <c:pt idx="47">
                        <c:v>2</c:v>
                      </c:pt>
                      <c:pt idx="48">
                        <c:v>0</c:v>
                      </c:pt>
                      <c:pt idx="49">
                        <c:v>3</c:v>
                      </c:pt>
                      <c:pt idx="50">
                        <c:v>62</c:v>
                      </c:pt>
                      <c:pt idx="51">
                        <c:v>0</c:v>
                      </c:pt>
                      <c:pt idx="52">
                        <c:v>198</c:v>
                      </c:pt>
                      <c:pt idx="53">
                        <c:v>45</c:v>
                      </c:pt>
                      <c:pt idx="54">
                        <c:v>82</c:v>
                      </c:pt>
                      <c:pt idx="55">
                        <c:v>81</c:v>
                      </c:pt>
                      <c:pt idx="56">
                        <c:v>50</c:v>
                      </c:pt>
                      <c:pt idx="57">
                        <c:v>1</c:v>
                      </c:pt>
                      <c:pt idx="58">
                        <c:v>23</c:v>
                      </c:pt>
                      <c:pt idx="59">
                        <c:v>5</c:v>
                      </c:pt>
                      <c:pt idx="60">
                        <c:v>7</c:v>
                      </c:pt>
                      <c:pt idx="61">
                        <c:v>0</c:v>
                      </c:pt>
                      <c:pt idx="62">
                        <c:v>4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15</c:v>
                      </c:pt>
                      <c:pt idx="69">
                        <c:v>13</c:v>
                      </c:pt>
                      <c:pt idx="70">
                        <c:v>25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16</c:v>
                      </c:pt>
                      <c:pt idx="78">
                        <c:v>45</c:v>
                      </c:pt>
                      <c:pt idx="79">
                        <c:v>47</c:v>
                      </c:pt>
                      <c:pt idx="80">
                        <c:v>37</c:v>
                      </c:pt>
                      <c:pt idx="81">
                        <c:v>0</c:v>
                      </c:pt>
                      <c:pt idx="82">
                        <c:v>20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5FD4-4243-AD0A-38342CBA5A11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9"/>
          <c:order val="5"/>
          <c:tx>
            <c:strRef>
              <c:f>'Grafiek na ingreep'!$D$1</c:f>
              <c:strCache>
                <c:ptCount val="1"/>
                <c:pt idx="0">
                  <c:v>BerendRef GWS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'Grafiek na ingreep'!$A$2:$A$94</c:f>
              <c:numCache>
                <c:formatCode>m/d/yyyy</c:formatCode>
                <c:ptCount val="93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  <c:pt idx="14">
                  <c:v>44228</c:v>
                </c:pt>
                <c:pt idx="15">
                  <c:v>44229</c:v>
                </c:pt>
                <c:pt idx="16">
                  <c:v>44230</c:v>
                </c:pt>
                <c:pt idx="17">
                  <c:v>44231</c:v>
                </c:pt>
                <c:pt idx="18">
                  <c:v>44232</c:v>
                </c:pt>
                <c:pt idx="19">
                  <c:v>44233</c:v>
                </c:pt>
                <c:pt idx="20">
                  <c:v>44234</c:v>
                </c:pt>
                <c:pt idx="21">
                  <c:v>44235</c:v>
                </c:pt>
                <c:pt idx="22">
                  <c:v>44236</c:v>
                </c:pt>
                <c:pt idx="23">
                  <c:v>44237</c:v>
                </c:pt>
                <c:pt idx="24">
                  <c:v>44238</c:v>
                </c:pt>
                <c:pt idx="25">
                  <c:v>44239</c:v>
                </c:pt>
                <c:pt idx="26">
                  <c:v>44240</c:v>
                </c:pt>
                <c:pt idx="27">
                  <c:v>44241</c:v>
                </c:pt>
                <c:pt idx="28">
                  <c:v>44242</c:v>
                </c:pt>
                <c:pt idx="29">
                  <c:v>44243</c:v>
                </c:pt>
                <c:pt idx="30">
                  <c:v>44244</c:v>
                </c:pt>
                <c:pt idx="31">
                  <c:v>44245</c:v>
                </c:pt>
                <c:pt idx="32">
                  <c:v>44246</c:v>
                </c:pt>
                <c:pt idx="33">
                  <c:v>44247</c:v>
                </c:pt>
                <c:pt idx="34">
                  <c:v>44248</c:v>
                </c:pt>
                <c:pt idx="35">
                  <c:v>44249</c:v>
                </c:pt>
                <c:pt idx="36">
                  <c:v>44250</c:v>
                </c:pt>
                <c:pt idx="37">
                  <c:v>44251</c:v>
                </c:pt>
                <c:pt idx="38">
                  <c:v>44252</c:v>
                </c:pt>
                <c:pt idx="39">
                  <c:v>44253</c:v>
                </c:pt>
                <c:pt idx="40">
                  <c:v>44254</c:v>
                </c:pt>
                <c:pt idx="41">
                  <c:v>44255</c:v>
                </c:pt>
                <c:pt idx="42">
                  <c:v>44256</c:v>
                </c:pt>
                <c:pt idx="43">
                  <c:v>44257</c:v>
                </c:pt>
                <c:pt idx="44">
                  <c:v>44258</c:v>
                </c:pt>
                <c:pt idx="45">
                  <c:v>44259</c:v>
                </c:pt>
                <c:pt idx="46">
                  <c:v>44260</c:v>
                </c:pt>
                <c:pt idx="47">
                  <c:v>44261</c:v>
                </c:pt>
                <c:pt idx="48">
                  <c:v>44262</c:v>
                </c:pt>
                <c:pt idx="49">
                  <c:v>44263</c:v>
                </c:pt>
                <c:pt idx="50">
                  <c:v>44264</c:v>
                </c:pt>
                <c:pt idx="51">
                  <c:v>44265</c:v>
                </c:pt>
                <c:pt idx="52">
                  <c:v>44266</c:v>
                </c:pt>
                <c:pt idx="53">
                  <c:v>44267</c:v>
                </c:pt>
                <c:pt idx="54">
                  <c:v>44268</c:v>
                </c:pt>
                <c:pt idx="55">
                  <c:v>44269</c:v>
                </c:pt>
                <c:pt idx="56">
                  <c:v>44270</c:v>
                </c:pt>
                <c:pt idx="57">
                  <c:v>44271</c:v>
                </c:pt>
                <c:pt idx="58">
                  <c:v>44272</c:v>
                </c:pt>
                <c:pt idx="59">
                  <c:v>44273</c:v>
                </c:pt>
                <c:pt idx="60">
                  <c:v>44274</c:v>
                </c:pt>
                <c:pt idx="61">
                  <c:v>44275</c:v>
                </c:pt>
                <c:pt idx="62">
                  <c:v>44276</c:v>
                </c:pt>
                <c:pt idx="63">
                  <c:v>44277</c:v>
                </c:pt>
                <c:pt idx="64">
                  <c:v>44278</c:v>
                </c:pt>
                <c:pt idx="65">
                  <c:v>44279</c:v>
                </c:pt>
                <c:pt idx="66">
                  <c:v>44280</c:v>
                </c:pt>
                <c:pt idx="67">
                  <c:v>44281</c:v>
                </c:pt>
                <c:pt idx="68">
                  <c:v>44282</c:v>
                </c:pt>
                <c:pt idx="69">
                  <c:v>44283</c:v>
                </c:pt>
                <c:pt idx="70">
                  <c:v>44284</c:v>
                </c:pt>
                <c:pt idx="71">
                  <c:v>44285</c:v>
                </c:pt>
                <c:pt idx="72">
                  <c:v>44286</c:v>
                </c:pt>
                <c:pt idx="73">
                  <c:v>44287</c:v>
                </c:pt>
                <c:pt idx="74">
                  <c:v>44288</c:v>
                </c:pt>
                <c:pt idx="75">
                  <c:v>44289</c:v>
                </c:pt>
                <c:pt idx="76">
                  <c:v>44290</c:v>
                </c:pt>
                <c:pt idx="77">
                  <c:v>44291</c:v>
                </c:pt>
                <c:pt idx="78">
                  <c:v>44292</c:v>
                </c:pt>
                <c:pt idx="79">
                  <c:v>44293</c:v>
                </c:pt>
                <c:pt idx="80">
                  <c:v>44294</c:v>
                </c:pt>
                <c:pt idx="81">
                  <c:v>44295</c:v>
                </c:pt>
                <c:pt idx="82">
                  <c:v>44296</c:v>
                </c:pt>
                <c:pt idx="83">
                  <c:v>44297</c:v>
                </c:pt>
                <c:pt idx="84">
                  <c:v>44298</c:v>
                </c:pt>
                <c:pt idx="85">
                  <c:v>44299</c:v>
                </c:pt>
                <c:pt idx="86">
                  <c:v>44300</c:v>
                </c:pt>
                <c:pt idx="87">
                  <c:v>44301</c:v>
                </c:pt>
                <c:pt idx="88">
                  <c:v>44302</c:v>
                </c:pt>
                <c:pt idx="89">
                  <c:v>44303</c:v>
                </c:pt>
                <c:pt idx="90">
                  <c:v>44304</c:v>
                </c:pt>
                <c:pt idx="91">
                  <c:v>44305</c:v>
                </c:pt>
                <c:pt idx="92">
                  <c:v>44306</c:v>
                </c:pt>
              </c:numCache>
            </c:numRef>
          </c:cat>
          <c:val>
            <c:numRef>
              <c:f>'Grafiek na ingreep'!$D$2:$D$94</c:f>
              <c:numCache>
                <c:formatCode>General</c:formatCode>
                <c:ptCount val="93"/>
                <c:pt idx="0">
                  <c:v>2.121</c:v>
                </c:pt>
                <c:pt idx="1">
                  <c:v>2.2549999999999999</c:v>
                </c:pt>
                <c:pt idx="2">
                  <c:v>2.2789999999999999</c:v>
                </c:pt>
                <c:pt idx="3">
                  <c:v>2.2589999999999999</c:v>
                </c:pt>
                <c:pt idx="4">
                  <c:v>2.2320000000000002</c:v>
                </c:pt>
                <c:pt idx="5">
                  <c:v>2.153</c:v>
                </c:pt>
                <c:pt idx="6">
                  <c:v>2.0449999999999999</c:v>
                </c:pt>
                <c:pt idx="7">
                  <c:v>1.9630000000000001</c:v>
                </c:pt>
                <c:pt idx="8">
                  <c:v>2.2050000000000001</c:v>
                </c:pt>
                <c:pt idx="9">
                  <c:v>2.2050000000000001</c:v>
                </c:pt>
                <c:pt idx="10">
                  <c:v>2.23</c:v>
                </c:pt>
                <c:pt idx="11">
                  <c:v>2.2570000000000001</c:v>
                </c:pt>
                <c:pt idx="12">
                  <c:v>2.2090000000000001</c:v>
                </c:pt>
                <c:pt idx="13">
                  <c:v>2.0699999999999998</c:v>
                </c:pt>
                <c:pt idx="14">
                  <c:v>1.9830000000000001</c:v>
                </c:pt>
                <c:pt idx="15">
                  <c:v>1.972</c:v>
                </c:pt>
                <c:pt idx="16">
                  <c:v>2.1989999999999998</c:v>
                </c:pt>
                <c:pt idx="17">
                  <c:v>2.1829999999999998</c:v>
                </c:pt>
                <c:pt idx="18">
                  <c:v>2.12</c:v>
                </c:pt>
                <c:pt idx="19">
                  <c:v>2.06</c:v>
                </c:pt>
                <c:pt idx="20">
                  <c:v>1.9450000000000001</c:v>
                </c:pt>
                <c:pt idx="21">
                  <c:v>1.913</c:v>
                </c:pt>
                <c:pt idx="22">
                  <c:v>1.871</c:v>
                </c:pt>
                <c:pt idx="23">
                  <c:v>1.8149999999999999</c:v>
                </c:pt>
                <c:pt idx="24">
                  <c:v>1.768</c:v>
                </c:pt>
                <c:pt idx="25">
                  <c:v>1.7370000000000001</c:v>
                </c:pt>
                <c:pt idx="26">
                  <c:v>1.6930000000000001</c:v>
                </c:pt>
                <c:pt idx="27">
                  <c:v>1.679</c:v>
                </c:pt>
                <c:pt idx="28">
                  <c:v>1.7549999999999999</c:v>
                </c:pt>
                <c:pt idx="29">
                  <c:v>2.0979999999999999</c:v>
                </c:pt>
                <c:pt idx="30">
                  <c:v>2.2480000000000002</c:v>
                </c:pt>
                <c:pt idx="31">
                  <c:v>2.2429999999999999</c:v>
                </c:pt>
                <c:pt idx="32">
                  <c:v>2.2490000000000001</c:v>
                </c:pt>
                <c:pt idx="33">
                  <c:v>2.15</c:v>
                </c:pt>
                <c:pt idx="34">
                  <c:v>2.0270000000000001</c:v>
                </c:pt>
                <c:pt idx="35">
                  <c:v>1.9339999999999999</c:v>
                </c:pt>
                <c:pt idx="36">
                  <c:v>1.87</c:v>
                </c:pt>
                <c:pt idx="37">
                  <c:v>1.8460000000000001</c:v>
                </c:pt>
                <c:pt idx="38">
                  <c:v>1.8109999999999999</c:v>
                </c:pt>
                <c:pt idx="39">
                  <c:v>1.756</c:v>
                </c:pt>
                <c:pt idx="40">
                  <c:v>1.718</c:v>
                </c:pt>
                <c:pt idx="41">
                  <c:v>1.712</c:v>
                </c:pt>
                <c:pt idx="42">
                  <c:v>1.7070000000000001</c:v>
                </c:pt>
                <c:pt idx="43">
                  <c:v>1.6870000000000001</c:v>
                </c:pt>
                <c:pt idx="44">
                  <c:v>1.663</c:v>
                </c:pt>
                <c:pt idx="45">
                  <c:v>1.655</c:v>
                </c:pt>
                <c:pt idx="46">
                  <c:v>1.6140000000000001</c:v>
                </c:pt>
                <c:pt idx="47">
                  <c:v>1.597</c:v>
                </c:pt>
                <c:pt idx="48">
                  <c:v>1.6040000000000001</c:v>
                </c:pt>
                <c:pt idx="49">
                  <c:v>1.603</c:v>
                </c:pt>
                <c:pt idx="50">
                  <c:v>1.8320000000000001</c:v>
                </c:pt>
                <c:pt idx="51">
                  <c:v>1.8560000000000001</c:v>
                </c:pt>
                <c:pt idx="52">
                  <c:v>2.2629999999999999</c:v>
                </c:pt>
                <c:pt idx="53">
                  <c:v>2.2130000000000001</c:v>
                </c:pt>
                <c:pt idx="54">
                  <c:v>2.2599999999999998</c:v>
                </c:pt>
                <c:pt idx="55">
                  <c:v>2.2250000000000001</c:v>
                </c:pt>
                <c:pt idx="56">
                  <c:v>2.1749999999999998</c:v>
                </c:pt>
                <c:pt idx="57">
                  <c:v>2.0369999999999999</c:v>
                </c:pt>
                <c:pt idx="58">
                  <c:v>2.0710000000000002</c:v>
                </c:pt>
                <c:pt idx="59">
                  <c:v>1.994</c:v>
                </c:pt>
                <c:pt idx="60">
                  <c:v>1.9159999999999999</c:v>
                </c:pt>
                <c:pt idx="61">
                  <c:v>1.8560000000000001</c:v>
                </c:pt>
                <c:pt idx="62">
                  <c:v>1.841</c:v>
                </c:pt>
                <c:pt idx="63">
                  <c:v>1.7969999999999999</c:v>
                </c:pt>
                <c:pt idx="64">
                  <c:v>1.772</c:v>
                </c:pt>
                <c:pt idx="65">
                  <c:v>1.7470000000000001</c:v>
                </c:pt>
                <c:pt idx="66">
                  <c:v>1.714</c:v>
                </c:pt>
                <c:pt idx="67">
                  <c:v>1.6930000000000001</c:v>
                </c:pt>
                <c:pt idx="68">
                  <c:v>1.7</c:v>
                </c:pt>
                <c:pt idx="69">
                  <c:v>1.7270000000000001</c:v>
                </c:pt>
                <c:pt idx="70">
                  <c:v>1.7370000000000001</c:v>
                </c:pt>
                <c:pt idx="71">
                  <c:v>1.653</c:v>
                </c:pt>
                <c:pt idx="72">
                  <c:v>1.657</c:v>
                </c:pt>
                <c:pt idx="73">
                  <c:v>1.6559999999999999</c:v>
                </c:pt>
                <c:pt idx="74">
                  <c:v>1.5940000000000001</c:v>
                </c:pt>
                <c:pt idx="75">
                  <c:v>1.5549999999999999</c:v>
                </c:pt>
                <c:pt idx="76">
                  <c:v>1.538</c:v>
                </c:pt>
                <c:pt idx="77">
                  <c:v>1.5349999999999999</c:v>
                </c:pt>
                <c:pt idx="78">
                  <c:v>1.579</c:v>
                </c:pt>
                <c:pt idx="79">
                  <c:v>1.698</c:v>
                </c:pt>
                <c:pt idx="80">
                  <c:v>1.7609999999999999</c:v>
                </c:pt>
                <c:pt idx="81">
                  <c:v>1.708</c:v>
                </c:pt>
                <c:pt idx="82">
                  <c:v>1.708</c:v>
                </c:pt>
                <c:pt idx="83">
                  <c:v>1.92</c:v>
                </c:pt>
                <c:pt idx="84">
                  <c:v>1.863</c:v>
                </c:pt>
                <c:pt idx="85">
                  <c:v>1.796</c:v>
                </c:pt>
                <c:pt idx="86">
                  <c:v>1.7390000000000001</c:v>
                </c:pt>
                <c:pt idx="87">
                  <c:v>1.8029999999999999</c:v>
                </c:pt>
                <c:pt idx="88">
                  <c:v>1.7150000000000001</c:v>
                </c:pt>
                <c:pt idx="89">
                  <c:v>1.645</c:v>
                </c:pt>
                <c:pt idx="90">
                  <c:v>1.5960000000000001</c:v>
                </c:pt>
                <c:pt idx="91">
                  <c:v>1.5489999999999999</c:v>
                </c:pt>
                <c:pt idx="92">
                  <c:v>1.5009999999999999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FD4-4243-AD0A-38342CBA5A11}"/>
            </c:ext>
          </c:extLst>
        </c:ser>
        <c:ser>
          <c:idx val="10"/>
          <c:order val="6"/>
          <c:tx>
            <c:strRef>
              <c:f>'Grafiek na ingreep'!$E$1</c:f>
              <c:strCache>
                <c:ptCount val="1"/>
                <c:pt idx="0">
                  <c:v>BerendStuw GWS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'Grafiek na ingreep'!$A$2:$A$94</c:f>
              <c:numCache>
                <c:formatCode>m/d/yyyy</c:formatCode>
                <c:ptCount val="93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  <c:pt idx="14">
                  <c:v>44228</c:v>
                </c:pt>
                <c:pt idx="15">
                  <c:v>44229</c:v>
                </c:pt>
                <c:pt idx="16">
                  <c:v>44230</c:v>
                </c:pt>
                <c:pt idx="17">
                  <c:v>44231</c:v>
                </c:pt>
                <c:pt idx="18">
                  <c:v>44232</c:v>
                </c:pt>
                <c:pt idx="19">
                  <c:v>44233</c:v>
                </c:pt>
                <c:pt idx="20">
                  <c:v>44234</c:v>
                </c:pt>
                <c:pt idx="21">
                  <c:v>44235</c:v>
                </c:pt>
                <c:pt idx="22">
                  <c:v>44236</c:v>
                </c:pt>
                <c:pt idx="23">
                  <c:v>44237</c:v>
                </c:pt>
                <c:pt idx="24">
                  <c:v>44238</c:v>
                </c:pt>
                <c:pt idx="25">
                  <c:v>44239</c:v>
                </c:pt>
                <c:pt idx="26">
                  <c:v>44240</c:v>
                </c:pt>
                <c:pt idx="27">
                  <c:v>44241</c:v>
                </c:pt>
                <c:pt idx="28">
                  <c:v>44242</c:v>
                </c:pt>
                <c:pt idx="29">
                  <c:v>44243</c:v>
                </c:pt>
                <c:pt idx="30">
                  <c:v>44244</c:v>
                </c:pt>
                <c:pt idx="31">
                  <c:v>44245</c:v>
                </c:pt>
                <c:pt idx="32">
                  <c:v>44246</c:v>
                </c:pt>
                <c:pt idx="33">
                  <c:v>44247</c:v>
                </c:pt>
                <c:pt idx="34">
                  <c:v>44248</c:v>
                </c:pt>
                <c:pt idx="35">
                  <c:v>44249</c:v>
                </c:pt>
                <c:pt idx="36">
                  <c:v>44250</c:v>
                </c:pt>
                <c:pt idx="37">
                  <c:v>44251</c:v>
                </c:pt>
                <c:pt idx="38">
                  <c:v>44252</c:v>
                </c:pt>
                <c:pt idx="39">
                  <c:v>44253</c:v>
                </c:pt>
                <c:pt idx="40">
                  <c:v>44254</c:v>
                </c:pt>
                <c:pt idx="41">
                  <c:v>44255</c:v>
                </c:pt>
                <c:pt idx="42">
                  <c:v>44256</c:v>
                </c:pt>
                <c:pt idx="43">
                  <c:v>44257</c:v>
                </c:pt>
                <c:pt idx="44">
                  <c:v>44258</c:v>
                </c:pt>
                <c:pt idx="45">
                  <c:v>44259</c:v>
                </c:pt>
                <c:pt idx="46">
                  <c:v>44260</c:v>
                </c:pt>
                <c:pt idx="47">
                  <c:v>44261</c:v>
                </c:pt>
                <c:pt idx="48">
                  <c:v>44262</c:v>
                </c:pt>
                <c:pt idx="49">
                  <c:v>44263</c:v>
                </c:pt>
                <c:pt idx="50">
                  <c:v>44264</c:v>
                </c:pt>
                <c:pt idx="51">
                  <c:v>44265</c:v>
                </c:pt>
                <c:pt idx="52">
                  <c:v>44266</c:v>
                </c:pt>
                <c:pt idx="53">
                  <c:v>44267</c:v>
                </c:pt>
                <c:pt idx="54">
                  <c:v>44268</c:v>
                </c:pt>
                <c:pt idx="55">
                  <c:v>44269</c:v>
                </c:pt>
                <c:pt idx="56">
                  <c:v>44270</c:v>
                </c:pt>
                <c:pt idx="57">
                  <c:v>44271</c:v>
                </c:pt>
                <c:pt idx="58">
                  <c:v>44272</c:v>
                </c:pt>
                <c:pt idx="59">
                  <c:v>44273</c:v>
                </c:pt>
                <c:pt idx="60">
                  <c:v>44274</c:v>
                </c:pt>
                <c:pt idx="61">
                  <c:v>44275</c:v>
                </c:pt>
                <c:pt idx="62">
                  <c:v>44276</c:v>
                </c:pt>
                <c:pt idx="63">
                  <c:v>44277</c:v>
                </c:pt>
                <c:pt idx="64">
                  <c:v>44278</c:v>
                </c:pt>
                <c:pt idx="65">
                  <c:v>44279</c:v>
                </c:pt>
                <c:pt idx="66">
                  <c:v>44280</c:v>
                </c:pt>
                <c:pt idx="67">
                  <c:v>44281</c:v>
                </c:pt>
                <c:pt idx="68">
                  <c:v>44282</c:v>
                </c:pt>
                <c:pt idx="69">
                  <c:v>44283</c:v>
                </c:pt>
                <c:pt idx="70">
                  <c:v>44284</c:v>
                </c:pt>
                <c:pt idx="71">
                  <c:v>44285</c:v>
                </c:pt>
                <c:pt idx="72">
                  <c:v>44286</c:v>
                </c:pt>
                <c:pt idx="73">
                  <c:v>44287</c:v>
                </c:pt>
                <c:pt idx="74">
                  <c:v>44288</c:v>
                </c:pt>
                <c:pt idx="75">
                  <c:v>44289</c:v>
                </c:pt>
                <c:pt idx="76">
                  <c:v>44290</c:v>
                </c:pt>
                <c:pt idx="77">
                  <c:v>44291</c:v>
                </c:pt>
                <c:pt idx="78">
                  <c:v>44292</c:v>
                </c:pt>
                <c:pt idx="79">
                  <c:v>44293</c:v>
                </c:pt>
                <c:pt idx="80">
                  <c:v>44294</c:v>
                </c:pt>
                <c:pt idx="81">
                  <c:v>44295</c:v>
                </c:pt>
                <c:pt idx="82">
                  <c:v>44296</c:v>
                </c:pt>
                <c:pt idx="83">
                  <c:v>44297</c:v>
                </c:pt>
                <c:pt idx="84">
                  <c:v>44298</c:v>
                </c:pt>
                <c:pt idx="85">
                  <c:v>44299</c:v>
                </c:pt>
                <c:pt idx="86">
                  <c:v>44300</c:v>
                </c:pt>
                <c:pt idx="87">
                  <c:v>44301</c:v>
                </c:pt>
                <c:pt idx="88">
                  <c:v>44302</c:v>
                </c:pt>
                <c:pt idx="89">
                  <c:v>44303</c:v>
                </c:pt>
                <c:pt idx="90">
                  <c:v>44304</c:v>
                </c:pt>
                <c:pt idx="91">
                  <c:v>44305</c:v>
                </c:pt>
                <c:pt idx="92">
                  <c:v>44306</c:v>
                </c:pt>
              </c:numCache>
            </c:numRef>
          </c:cat>
          <c:val>
            <c:numRef>
              <c:f>'Grafiek na ingreep'!$E$2:$E$94</c:f>
              <c:numCache>
                <c:formatCode>General</c:formatCode>
                <c:ptCount val="93"/>
                <c:pt idx="0">
                  <c:v>2.0390000000000001</c:v>
                </c:pt>
                <c:pt idx="1">
                  <c:v>2.2509999999999999</c:v>
                </c:pt>
                <c:pt idx="2">
                  <c:v>2.2789999999999999</c:v>
                </c:pt>
                <c:pt idx="3">
                  <c:v>2.202</c:v>
                </c:pt>
                <c:pt idx="4">
                  <c:v>2.1389999999999998</c:v>
                </c:pt>
                <c:pt idx="5">
                  <c:v>2.0219999999999998</c:v>
                </c:pt>
                <c:pt idx="6">
                  <c:v>1.9370000000000001</c:v>
                </c:pt>
                <c:pt idx="7">
                  <c:v>1.89</c:v>
                </c:pt>
                <c:pt idx="8">
                  <c:v>2.1680000000000001</c:v>
                </c:pt>
                <c:pt idx="9">
                  <c:v>2.1379999999999999</c:v>
                </c:pt>
                <c:pt idx="10">
                  <c:v>2.1520000000000001</c:v>
                </c:pt>
                <c:pt idx="11">
                  <c:v>2.2269999999999999</c:v>
                </c:pt>
                <c:pt idx="12">
                  <c:v>2.1379999999999999</c:v>
                </c:pt>
                <c:pt idx="13">
                  <c:v>1.9430000000000001</c:v>
                </c:pt>
                <c:pt idx="14">
                  <c:v>1.875</c:v>
                </c:pt>
                <c:pt idx="15">
                  <c:v>1.89</c:v>
                </c:pt>
                <c:pt idx="16">
                  <c:v>2.1749999999999998</c:v>
                </c:pt>
                <c:pt idx="17">
                  <c:v>2.1160000000000001</c:v>
                </c:pt>
                <c:pt idx="18">
                  <c:v>2.0249999999999999</c:v>
                </c:pt>
                <c:pt idx="19">
                  <c:v>1.972</c:v>
                </c:pt>
                <c:pt idx="20">
                  <c:v>1.8779999999999999</c:v>
                </c:pt>
                <c:pt idx="21">
                  <c:v>1.86</c:v>
                </c:pt>
                <c:pt idx="22">
                  <c:v>1.841</c:v>
                </c:pt>
                <c:pt idx="23">
                  <c:v>1.8</c:v>
                </c:pt>
                <c:pt idx="24">
                  <c:v>1.7689999999999999</c:v>
                </c:pt>
                <c:pt idx="25">
                  <c:v>1.746</c:v>
                </c:pt>
                <c:pt idx="26">
                  <c:v>1.7010000000000001</c:v>
                </c:pt>
                <c:pt idx="27">
                  <c:v>1.675</c:v>
                </c:pt>
                <c:pt idx="28">
                  <c:v>1.744</c:v>
                </c:pt>
                <c:pt idx="29">
                  <c:v>2.0129999999999999</c:v>
                </c:pt>
                <c:pt idx="30">
                  <c:v>2.202</c:v>
                </c:pt>
                <c:pt idx="31">
                  <c:v>2.214</c:v>
                </c:pt>
                <c:pt idx="32">
                  <c:v>2.222</c:v>
                </c:pt>
                <c:pt idx="33">
                  <c:v>2.048</c:v>
                </c:pt>
                <c:pt idx="34">
                  <c:v>1.9419999999999999</c:v>
                </c:pt>
                <c:pt idx="35">
                  <c:v>1.88</c:v>
                </c:pt>
                <c:pt idx="36">
                  <c:v>1.849</c:v>
                </c:pt>
                <c:pt idx="37">
                  <c:v>1.8480000000000001</c:v>
                </c:pt>
                <c:pt idx="38">
                  <c:v>1.829</c:v>
                </c:pt>
                <c:pt idx="39">
                  <c:v>1.7889999999999999</c:v>
                </c:pt>
                <c:pt idx="40">
                  <c:v>1.76</c:v>
                </c:pt>
                <c:pt idx="41">
                  <c:v>1.76</c:v>
                </c:pt>
                <c:pt idx="42">
                  <c:v>1.7569999999999999</c:v>
                </c:pt>
                <c:pt idx="43">
                  <c:v>1.738</c:v>
                </c:pt>
                <c:pt idx="44">
                  <c:v>1.7170000000000001</c:v>
                </c:pt>
                <c:pt idx="45">
                  <c:v>1.718</c:v>
                </c:pt>
                <c:pt idx="46">
                  <c:v>1.675</c:v>
                </c:pt>
                <c:pt idx="47">
                  <c:v>1.6859999999999999</c:v>
                </c:pt>
                <c:pt idx="48">
                  <c:v>1.752</c:v>
                </c:pt>
                <c:pt idx="49">
                  <c:v>1.7669999999999999</c:v>
                </c:pt>
                <c:pt idx="50">
                  <c:v>1.956</c:v>
                </c:pt>
                <c:pt idx="51">
                  <c:v>1.9630000000000001</c:v>
                </c:pt>
                <c:pt idx="52">
                  <c:v>2.3119999999999998</c:v>
                </c:pt>
                <c:pt idx="53">
                  <c:v>2.2160000000000002</c:v>
                </c:pt>
                <c:pt idx="54">
                  <c:v>2.2669999999999999</c:v>
                </c:pt>
                <c:pt idx="55">
                  <c:v>2.2370000000000001</c:v>
                </c:pt>
                <c:pt idx="56">
                  <c:v>2.1280000000000001</c:v>
                </c:pt>
                <c:pt idx="57">
                  <c:v>1.9790000000000001</c:v>
                </c:pt>
                <c:pt idx="58">
                  <c:v>2.0139999999999998</c:v>
                </c:pt>
                <c:pt idx="59">
                  <c:v>1.958</c:v>
                </c:pt>
                <c:pt idx="60">
                  <c:v>1.8979999999999999</c:v>
                </c:pt>
                <c:pt idx="61">
                  <c:v>1.859</c:v>
                </c:pt>
                <c:pt idx="62">
                  <c:v>1.8580000000000001</c:v>
                </c:pt>
                <c:pt idx="63">
                  <c:v>1.823</c:v>
                </c:pt>
                <c:pt idx="64">
                  <c:v>1.806</c:v>
                </c:pt>
                <c:pt idx="65">
                  <c:v>1.7889999999999999</c:v>
                </c:pt>
                <c:pt idx="66">
                  <c:v>1.766</c:v>
                </c:pt>
                <c:pt idx="67">
                  <c:v>1.748</c:v>
                </c:pt>
                <c:pt idx="68">
                  <c:v>1.758</c:v>
                </c:pt>
                <c:pt idx="69">
                  <c:v>1.798</c:v>
                </c:pt>
                <c:pt idx="70">
                  <c:v>1.8220000000000001</c:v>
                </c:pt>
                <c:pt idx="71">
                  <c:v>1.7410000000000001</c:v>
                </c:pt>
                <c:pt idx="72">
                  <c:v>1.68</c:v>
                </c:pt>
                <c:pt idx="73">
                  <c:v>1.623</c:v>
                </c:pt>
                <c:pt idx="74">
                  <c:v>1.5860000000000001</c:v>
                </c:pt>
                <c:pt idx="75">
                  <c:v>1.5569999999999999</c:v>
                </c:pt>
                <c:pt idx="76">
                  <c:v>1.54</c:v>
                </c:pt>
                <c:pt idx="77">
                  <c:v>1.538</c:v>
                </c:pt>
                <c:pt idx="78">
                  <c:v>1.6140000000000001</c:v>
                </c:pt>
                <c:pt idx="79">
                  <c:v>1.73</c:v>
                </c:pt>
                <c:pt idx="80">
                  <c:v>1.7889999999999999</c:v>
                </c:pt>
                <c:pt idx="81">
                  <c:v>1.7529999999999999</c:v>
                </c:pt>
                <c:pt idx="82">
                  <c:v>1.766</c:v>
                </c:pt>
                <c:pt idx="83">
                  <c:v>1.9530000000000001</c:v>
                </c:pt>
                <c:pt idx="84">
                  <c:v>1.875</c:v>
                </c:pt>
                <c:pt idx="85">
                  <c:v>1.8180000000000001</c:v>
                </c:pt>
                <c:pt idx="86">
                  <c:v>1.7749999999999999</c:v>
                </c:pt>
                <c:pt idx="87">
                  <c:v>1.8340000000000001</c:v>
                </c:pt>
                <c:pt idx="88">
                  <c:v>1.7629999999999999</c:v>
                </c:pt>
                <c:pt idx="89">
                  <c:v>1.702</c:v>
                </c:pt>
                <c:pt idx="90">
                  <c:v>1.649</c:v>
                </c:pt>
                <c:pt idx="91">
                  <c:v>1.6</c:v>
                </c:pt>
                <c:pt idx="92">
                  <c:v>1.5509999999999999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FD4-4243-AD0A-38342CBA5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0197360"/>
        <c:axId val="1082973808"/>
      </c:lineChart>
      <c:scatterChart>
        <c:scatterStyle val="smoothMarker"/>
        <c:varyColors val="0"/>
        <c:ser>
          <c:idx val="4"/>
          <c:order val="1"/>
          <c:tx>
            <c:strRef>
              <c:f>'Grafiek na ingreep'!$L$1</c:f>
              <c:strCache>
                <c:ptCount val="1"/>
                <c:pt idx="0">
                  <c:v>BerendRef Sloot</c:v>
                </c:pt>
              </c:strCache>
            </c:strRef>
          </c:tx>
          <c:spPr>
            <a:ln w="38100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circle"/>
            <c:size val="8"/>
            <c:spPr>
              <a:solidFill>
                <a:srgbClr val="7030A0"/>
              </a:solidFill>
              <a:ln>
                <a:noFill/>
              </a:ln>
              <a:effectLst/>
            </c:spPr>
          </c:marker>
          <c:xVal>
            <c:numRef>
              <c:f>('Grafiek na ingreep'!$A$53,'Grafiek na ingreep'!$A$55,'Grafiek na ingreep'!$A$62,'Grafiek na ingreep'!$A$69,'Grafiek na ingreep'!$A$76,'Grafiek na ingreep'!$A$79,'Grafiek na ingreep'!$A$83,'Grafiek na ingreep'!$A$90)</c:f>
              <c:numCache>
                <c:formatCode>m/d/yyyy</c:formatCode>
                <c:ptCount val="8"/>
                <c:pt idx="0">
                  <c:v>44265</c:v>
                </c:pt>
                <c:pt idx="1">
                  <c:v>44267</c:v>
                </c:pt>
                <c:pt idx="2">
                  <c:v>44274</c:v>
                </c:pt>
                <c:pt idx="3">
                  <c:v>44281</c:v>
                </c:pt>
                <c:pt idx="4">
                  <c:v>44288</c:v>
                </c:pt>
                <c:pt idx="5">
                  <c:v>44291</c:v>
                </c:pt>
                <c:pt idx="6">
                  <c:v>44295</c:v>
                </c:pt>
                <c:pt idx="7">
                  <c:v>44302</c:v>
                </c:pt>
              </c:numCache>
            </c:numRef>
          </c:xVal>
          <c:yVal>
            <c:numRef>
              <c:f>('Grafiek na ingreep'!$L$53,'Grafiek na ingreep'!$L$55,'Grafiek na ingreep'!$L$62,'Grafiek na ingreep'!$L$69,'Grafiek na ingreep'!$L$76,'Grafiek na ingreep'!$L$79,'Grafiek na ingreep'!$L$83,'Grafiek na ingreep'!$L$90)</c:f>
              <c:numCache>
                <c:formatCode>General</c:formatCode>
                <c:ptCount val="8"/>
                <c:pt idx="0">
                  <c:v>1.24</c:v>
                </c:pt>
                <c:pt idx="1">
                  <c:v>1.24</c:v>
                </c:pt>
                <c:pt idx="2">
                  <c:v>1.25</c:v>
                </c:pt>
                <c:pt idx="3">
                  <c:v>1.24</c:v>
                </c:pt>
                <c:pt idx="4">
                  <c:v>1.18</c:v>
                </c:pt>
                <c:pt idx="5">
                  <c:v>1.21</c:v>
                </c:pt>
                <c:pt idx="6">
                  <c:v>1.22</c:v>
                </c:pt>
                <c:pt idx="7">
                  <c:v>1.18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FD4-4243-AD0A-38342CBA5A11}"/>
            </c:ext>
          </c:extLst>
        </c:ser>
        <c:ser>
          <c:idx val="3"/>
          <c:order val="2"/>
          <c:tx>
            <c:strRef>
              <c:f>'Grafiek na ingreep'!$K$1</c:f>
              <c:strCache>
                <c:ptCount val="1"/>
                <c:pt idx="0">
                  <c:v>BerendStuw Sloot</c:v>
                </c:pt>
              </c:strCache>
            </c:strRef>
          </c:tx>
          <c:spPr>
            <a:ln w="38100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circle"/>
            <c:size val="8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xVal>
            <c:numRef>
              <c:f>('Grafiek na ingreep'!$A$6,'Grafiek na ingreep'!$A$20,'Grafiek na ingreep'!$A$34,'Grafiek na ingreep'!$A$41,'Grafiek na ingreep'!$A$48,'Grafiek na ingreep'!$A$53,'Grafiek na ingreep'!$A$55,'Grafiek na ingreep'!$A$62,'Grafiek na ingreep'!$A$69,'Grafiek na ingreep'!$A$76,'Grafiek na ingreep'!$A$79,'Grafiek na ingreep'!$A$83,'Grafiek na ingreep'!$A$90)</c:f>
              <c:numCache>
                <c:formatCode>m/d/yyyy</c:formatCode>
                <c:ptCount val="13"/>
                <c:pt idx="0">
                  <c:v>44218</c:v>
                </c:pt>
                <c:pt idx="1">
                  <c:v>44232</c:v>
                </c:pt>
                <c:pt idx="2">
                  <c:v>44246</c:v>
                </c:pt>
                <c:pt idx="3">
                  <c:v>44253</c:v>
                </c:pt>
                <c:pt idx="4">
                  <c:v>44260</c:v>
                </c:pt>
                <c:pt idx="5">
                  <c:v>44265</c:v>
                </c:pt>
                <c:pt idx="6">
                  <c:v>44267</c:v>
                </c:pt>
                <c:pt idx="7">
                  <c:v>44274</c:v>
                </c:pt>
                <c:pt idx="8">
                  <c:v>44281</c:v>
                </c:pt>
                <c:pt idx="9">
                  <c:v>44288</c:v>
                </c:pt>
                <c:pt idx="10">
                  <c:v>44291</c:v>
                </c:pt>
                <c:pt idx="11">
                  <c:v>44295</c:v>
                </c:pt>
                <c:pt idx="12">
                  <c:v>44302</c:v>
                </c:pt>
              </c:numCache>
            </c:numRef>
          </c:xVal>
          <c:yVal>
            <c:numRef>
              <c:f>('Grafiek na ingreep'!$K$6,'Grafiek na ingreep'!$K$20,'Grafiek na ingreep'!$K$34,'Grafiek na ingreep'!$K$41,'Grafiek na ingreep'!$K$48,'Grafiek na ingreep'!$K$53,'Grafiek na ingreep'!$K$55,'Grafiek na ingreep'!$K$62,'Grafiek na ingreep'!$K$69,'Grafiek na ingreep'!$K$76,'Grafiek na ingreep'!$K$79,'Grafiek na ingreep'!$K$83,'Grafiek na ingreep'!$K$90)</c:f>
              <c:numCache>
                <c:formatCode>General</c:formatCode>
                <c:ptCount val="13"/>
                <c:pt idx="0">
                  <c:v>1.64</c:v>
                </c:pt>
                <c:pt idx="1">
                  <c:v>1.63</c:v>
                </c:pt>
                <c:pt idx="2">
                  <c:v>1.64</c:v>
                </c:pt>
                <c:pt idx="3">
                  <c:v>1.58</c:v>
                </c:pt>
                <c:pt idx="4">
                  <c:v>1.55</c:v>
                </c:pt>
                <c:pt idx="5">
                  <c:v>1.55</c:v>
                </c:pt>
                <c:pt idx="6">
                  <c:v>1.7</c:v>
                </c:pt>
                <c:pt idx="7">
                  <c:v>1.58</c:v>
                </c:pt>
                <c:pt idx="8">
                  <c:v>1.55</c:v>
                </c:pt>
                <c:pt idx="9">
                  <c:v>1.54</c:v>
                </c:pt>
                <c:pt idx="10">
                  <c:v>1.52</c:v>
                </c:pt>
                <c:pt idx="11">
                  <c:v>1.55</c:v>
                </c:pt>
                <c:pt idx="12">
                  <c:v>1.55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FD4-4243-AD0A-38342CBA5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0197360"/>
        <c:axId val="1082973808"/>
      </c:scatterChart>
      <c:dateAx>
        <c:axId val="1080197360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82973808"/>
        <c:crosses val="autoZero"/>
        <c:auto val="1"/>
        <c:lblOffset val="100"/>
        <c:baseTimeUnit val="days"/>
      </c:dateAx>
      <c:valAx>
        <c:axId val="1082973808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waterstand (in M nap)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80197360"/>
        <c:crosses val="autoZero"/>
        <c:crossBetween val="between"/>
      </c:valAx>
      <c:valAx>
        <c:axId val="415154096"/>
        <c:scaling>
          <c:orientation val="minMax"/>
          <c:max val="3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Referentiegewasverdamping en som neerslag  (in 0,1 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21709056"/>
        <c:crosses val="max"/>
        <c:crossBetween val="between"/>
      </c:valAx>
      <c:dateAx>
        <c:axId val="42170905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15154096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8.0902777777777782E-2"/>
          <c:w val="1"/>
          <c:h val="5.61348060659084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Gemiddelde grashoogte van de pilotpercelen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'Totale resultaten'!$A$7</c:f>
              <c:strCache>
                <c:ptCount val="1"/>
                <c:pt idx="0">
                  <c:v>tot 5 april (nulsituatie)</c:v>
                </c:pt>
              </c:strCache>
            </c:strRef>
          </c:tx>
          <c:spPr>
            <a:pattFill prst="ltDnDiag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'Totale resultaten'!$B$6:$E$6</c:f>
              <c:strCache>
                <c:ptCount val="4"/>
                <c:pt idx="0">
                  <c:v>Jappie gestuwd</c:v>
                </c:pt>
                <c:pt idx="1">
                  <c:v>Jappie referentie</c:v>
                </c:pt>
                <c:pt idx="2">
                  <c:v>Berend gestuwd</c:v>
                </c:pt>
                <c:pt idx="3">
                  <c:v>Berend referentie</c:v>
                </c:pt>
              </c:strCache>
            </c:strRef>
          </c:cat>
          <c:val>
            <c:numRef>
              <c:f>'Totale resultaten'!$B$7:$E$7</c:f>
              <c:numCache>
                <c:formatCode>General</c:formatCode>
                <c:ptCount val="4"/>
                <c:pt idx="0">
                  <c:v>10.6</c:v>
                </c:pt>
                <c:pt idx="1">
                  <c:v>15.5</c:v>
                </c:pt>
                <c:pt idx="2">
                  <c:v>12.5</c:v>
                </c:pt>
                <c:pt idx="3">
                  <c:v>10.1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B-4288-A5A0-D6F4698289C4}"/>
            </c:ext>
          </c:extLst>
        </c:ser>
        <c:ser>
          <c:idx val="1"/>
          <c:order val="1"/>
          <c:tx>
            <c:strRef>
              <c:f>'Totale resultaten'!$A$8</c:f>
              <c:strCache>
                <c:ptCount val="1"/>
                <c:pt idx="0">
                  <c:v>5 april tot 23 april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'Totale resultaten'!$B$6:$E$6</c:f>
              <c:strCache>
                <c:ptCount val="4"/>
                <c:pt idx="0">
                  <c:v>Jappie gestuwd</c:v>
                </c:pt>
                <c:pt idx="1">
                  <c:v>Jappie referentie</c:v>
                </c:pt>
                <c:pt idx="2">
                  <c:v>Berend gestuwd</c:v>
                </c:pt>
                <c:pt idx="3">
                  <c:v>Berend referentie</c:v>
                </c:pt>
              </c:strCache>
            </c:strRef>
          </c:cat>
          <c:val>
            <c:numRef>
              <c:f>'Totale resultaten'!$B$8:$E$8</c:f>
              <c:numCache>
                <c:formatCode>General</c:formatCode>
                <c:ptCount val="4"/>
                <c:pt idx="0">
                  <c:v>6.4</c:v>
                </c:pt>
                <c:pt idx="1">
                  <c:v>4.1999999999999993</c:v>
                </c:pt>
                <c:pt idx="2">
                  <c:v>10.7</c:v>
                </c:pt>
                <c:pt idx="3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AB-4288-A5A0-D6F4698289C4}"/>
            </c:ext>
          </c:extLst>
        </c:ser>
        <c:ser>
          <c:idx val="2"/>
          <c:order val="2"/>
          <c:tx>
            <c:strRef>
              <c:f>'Totale resultaten'!$A$9</c:f>
              <c:strCache>
                <c:ptCount val="1"/>
                <c:pt idx="0">
                  <c:v>23 april tot 5 mei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'Totale resultaten'!$B$6:$E$6</c:f>
              <c:strCache>
                <c:ptCount val="4"/>
                <c:pt idx="0">
                  <c:v>Jappie gestuwd</c:v>
                </c:pt>
                <c:pt idx="1">
                  <c:v>Jappie referentie</c:v>
                </c:pt>
                <c:pt idx="2">
                  <c:v>Berend gestuwd</c:v>
                </c:pt>
                <c:pt idx="3">
                  <c:v>Berend referentie</c:v>
                </c:pt>
              </c:strCache>
            </c:strRef>
          </c:cat>
          <c:val>
            <c:numRef>
              <c:f>'Totale resultaten'!$B$9:$E$9</c:f>
              <c:numCache>
                <c:formatCode>General</c:formatCode>
                <c:ptCount val="4"/>
                <c:pt idx="0">
                  <c:v>7.4</c:v>
                </c:pt>
                <c:pt idx="1">
                  <c:v>5.9000000000000021</c:v>
                </c:pt>
                <c:pt idx="2">
                  <c:v>5.1000000000000014</c:v>
                </c:pt>
                <c:pt idx="3">
                  <c:v>8.6999999999999975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AB-4288-A5A0-D6F4698289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3674968"/>
        <c:axId val="703675952"/>
      </c:barChart>
      <c:catAx>
        <c:axId val="703674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03675952"/>
        <c:crosses val="autoZero"/>
        <c:auto val="1"/>
        <c:lblAlgn val="ctr"/>
        <c:lblOffset val="100"/>
        <c:noMultiLvlLbl val="0"/>
      </c:catAx>
      <c:valAx>
        <c:axId val="70367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baseline="0">
                    <a:effectLst/>
                  </a:rPr>
                  <a:t>Grashoogte (cm)</a:t>
                </a:r>
                <a:endParaRPr lang="en-US" sz="3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03674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nl-NL" sz="1200" b="1"/>
              <a:t>Grondwaterstand en oppervlaktewaterpeil</a:t>
            </a:r>
            <a:r>
              <a:rPr lang="nl-NL" sz="1200" b="1" baseline="0"/>
              <a:t> </a:t>
            </a:r>
            <a:r>
              <a:rPr lang="nl-NL" sz="1200" b="1" i="0" u="none" strike="noStrike" cap="none" normalizeH="0" baseline="0">
                <a:effectLst/>
              </a:rPr>
              <a:t>(met verdaming en neerslag) </a:t>
            </a:r>
            <a:r>
              <a:rPr lang="nl-NL" sz="1200" b="1" baseline="0"/>
              <a:t>Jappie </a:t>
            </a:r>
            <a:r>
              <a:rPr lang="nl-NL" sz="1200" b="1"/>
              <a:t>uitgezet tegen de tijd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'Grafiek 2021'!$F$1</c:f>
              <c:strCache>
                <c:ptCount val="1"/>
                <c:pt idx="0">
                  <c:v>Etmaalsom neerslag - Leeuwarden</c:v>
                </c:pt>
              </c:strCache>
              <c:extLst xmlns:c15="http://schemas.microsoft.com/office/drawing/2012/chart"/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'Grafiek 2021'!$A$2:$A$111</c:f>
              <c:numCache>
                <c:formatCode>m/d/yyyy</c:formatCode>
                <c:ptCount val="110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</c:numCache>
            </c:numRef>
          </c:cat>
          <c:val>
            <c:numRef>
              <c:f>'Grafiek 2021'!$F$2:$F$111</c:f>
              <c:numCache>
                <c:formatCode>General</c:formatCode>
                <c:ptCount val="1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12</c:v>
                </c:pt>
                <c:pt idx="5">
                  <c:v>25</c:v>
                </c:pt>
                <c:pt idx="6">
                  <c:v>24</c:v>
                </c:pt>
                <c:pt idx="7">
                  <c:v>8</c:v>
                </c:pt>
                <c:pt idx="8">
                  <c:v>28</c:v>
                </c:pt>
                <c:pt idx="9">
                  <c:v>6</c:v>
                </c:pt>
                <c:pt idx="10">
                  <c:v>53</c:v>
                </c:pt>
                <c:pt idx="11">
                  <c:v>59</c:v>
                </c:pt>
                <c:pt idx="12">
                  <c:v>23</c:v>
                </c:pt>
                <c:pt idx="13">
                  <c:v>0.5</c:v>
                </c:pt>
                <c:pt idx="14">
                  <c:v>8</c:v>
                </c:pt>
                <c:pt idx="15">
                  <c:v>10</c:v>
                </c:pt>
                <c:pt idx="16">
                  <c:v>28</c:v>
                </c:pt>
                <c:pt idx="17">
                  <c:v>10</c:v>
                </c:pt>
                <c:pt idx="18">
                  <c:v>145</c:v>
                </c:pt>
                <c:pt idx="19">
                  <c:v>9</c:v>
                </c:pt>
                <c:pt idx="20">
                  <c:v>46</c:v>
                </c:pt>
                <c:pt idx="21">
                  <c:v>10</c:v>
                </c:pt>
                <c:pt idx="22">
                  <c:v>8</c:v>
                </c:pt>
                <c:pt idx="23">
                  <c:v>1</c:v>
                </c:pt>
                <c:pt idx="24">
                  <c:v>72</c:v>
                </c:pt>
                <c:pt idx="25">
                  <c:v>0.5</c:v>
                </c:pt>
                <c:pt idx="26">
                  <c:v>46</c:v>
                </c:pt>
                <c:pt idx="27">
                  <c:v>21</c:v>
                </c:pt>
                <c:pt idx="28">
                  <c:v>141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12</c:v>
                </c:pt>
                <c:pt idx="33">
                  <c:v>54</c:v>
                </c:pt>
                <c:pt idx="34">
                  <c:v>5</c:v>
                </c:pt>
                <c:pt idx="35">
                  <c:v>15</c:v>
                </c:pt>
                <c:pt idx="36">
                  <c:v>0.5</c:v>
                </c:pt>
                <c:pt idx="37">
                  <c:v>46</c:v>
                </c:pt>
                <c:pt idx="38">
                  <c:v>9</c:v>
                </c:pt>
                <c:pt idx="39">
                  <c:v>0.5</c:v>
                </c:pt>
                <c:pt idx="40">
                  <c:v>10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43</c:v>
                </c:pt>
                <c:pt idx="46">
                  <c:v>64</c:v>
                </c:pt>
                <c:pt idx="47">
                  <c:v>31</c:v>
                </c:pt>
                <c:pt idx="48">
                  <c:v>62</c:v>
                </c:pt>
                <c:pt idx="49">
                  <c:v>0.5</c:v>
                </c:pt>
                <c:pt idx="50">
                  <c:v>0.5</c:v>
                </c:pt>
                <c:pt idx="51">
                  <c:v>0</c:v>
                </c:pt>
                <c:pt idx="52">
                  <c:v>0.5</c:v>
                </c:pt>
                <c:pt idx="53">
                  <c:v>0.5</c:v>
                </c:pt>
                <c:pt idx="54">
                  <c:v>0</c:v>
                </c:pt>
                <c:pt idx="55">
                  <c:v>0.5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0.5</c:v>
                </c:pt>
                <c:pt idx="63">
                  <c:v>0</c:v>
                </c:pt>
                <c:pt idx="64">
                  <c:v>11</c:v>
                </c:pt>
                <c:pt idx="65">
                  <c:v>0.5</c:v>
                </c:pt>
                <c:pt idx="66">
                  <c:v>71</c:v>
                </c:pt>
                <c:pt idx="67">
                  <c:v>4</c:v>
                </c:pt>
                <c:pt idx="68">
                  <c:v>110</c:v>
                </c:pt>
                <c:pt idx="69">
                  <c:v>65</c:v>
                </c:pt>
                <c:pt idx="70">
                  <c:v>20</c:v>
                </c:pt>
                <c:pt idx="71">
                  <c:v>96</c:v>
                </c:pt>
                <c:pt idx="72">
                  <c:v>34</c:v>
                </c:pt>
                <c:pt idx="73">
                  <c:v>2</c:v>
                </c:pt>
                <c:pt idx="74">
                  <c:v>15</c:v>
                </c:pt>
                <c:pt idx="75">
                  <c:v>11</c:v>
                </c:pt>
                <c:pt idx="76">
                  <c:v>5</c:v>
                </c:pt>
                <c:pt idx="77">
                  <c:v>0</c:v>
                </c:pt>
                <c:pt idx="78">
                  <c:v>1</c:v>
                </c:pt>
                <c:pt idx="79">
                  <c:v>0.5</c:v>
                </c:pt>
                <c:pt idx="80">
                  <c:v>0.5</c:v>
                </c:pt>
                <c:pt idx="81">
                  <c:v>0</c:v>
                </c:pt>
                <c:pt idx="82">
                  <c:v>0</c:v>
                </c:pt>
                <c:pt idx="83">
                  <c:v>0.5</c:v>
                </c:pt>
                <c:pt idx="84">
                  <c:v>5</c:v>
                </c:pt>
                <c:pt idx="85">
                  <c:v>23</c:v>
                </c:pt>
                <c:pt idx="86">
                  <c:v>19</c:v>
                </c:pt>
                <c:pt idx="87">
                  <c:v>1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0.5</c:v>
                </c:pt>
                <c:pt idx="92">
                  <c:v>0</c:v>
                </c:pt>
                <c:pt idx="93">
                  <c:v>0</c:v>
                </c:pt>
                <c:pt idx="94">
                  <c:v>36</c:v>
                </c:pt>
                <c:pt idx="95">
                  <c:v>65</c:v>
                </c:pt>
                <c:pt idx="96">
                  <c:v>47</c:v>
                </c:pt>
                <c:pt idx="97">
                  <c:v>1</c:v>
                </c:pt>
                <c:pt idx="98">
                  <c:v>8</c:v>
                </c:pt>
                <c:pt idx="99">
                  <c:v>43</c:v>
                </c:pt>
                <c:pt idx="100">
                  <c:v>42</c:v>
                </c:pt>
                <c:pt idx="101">
                  <c:v>6</c:v>
                </c:pt>
                <c:pt idx="102">
                  <c:v>0.5</c:v>
                </c:pt>
                <c:pt idx="103">
                  <c:v>16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0.5</c:v>
                </c:pt>
                <c:pt idx="109">
                  <c:v>0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5813-463D-8290-95297910C520}"/>
            </c:ext>
          </c:extLst>
        </c:ser>
        <c:ser>
          <c:idx val="6"/>
          <c:order val="4"/>
          <c:tx>
            <c:strRef>
              <c:f>'Grafiek 2021'!$H$1</c:f>
              <c:strCache>
                <c:ptCount val="1"/>
                <c:pt idx="0">
                  <c:v>Gewasverdamping Leeuwarden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'Grafiek 2021'!$A$2:$A$111</c:f>
              <c:numCache>
                <c:formatCode>m/d/yyyy</c:formatCode>
                <c:ptCount val="110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</c:numCache>
            </c:numRef>
          </c:cat>
          <c:val>
            <c:numRef>
              <c:f>'Grafiek 2021'!$H$2:$H$111</c:f>
              <c:numCache>
                <c:formatCode>General</c:formatCode>
                <c:ptCount val="110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3</c:v>
                </c:pt>
                <c:pt idx="9">
                  <c:v>1</c:v>
                </c:pt>
                <c:pt idx="10">
                  <c:v>1</c:v>
                </c:pt>
                <c:pt idx="11">
                  <c:v>5</c:v>
                </c:pt>
                <c:pt idx="12">
                  <c:v>4</c:v>
                </c:pt>
                <c:pt idx="13">
                  <c:v>4</c:v>
                </c:pt>
                <c:pt idx="14">
                  <c:v>1</c:v>
                </c:pt>
                <c:pt idx="15">
                  <c:v>1</c:v>
                </c:pt>
                <c:pt idx="16">
                  <c:v>4</c:v>
                </c:pt>
                <c:pt idx="17">
                  <c:v>2</c:v>
                </c:pt>
                <c:pt idx="18">
                  <c:v>1</c:v>
                </c:pt>
                <c:pt idx="19">
                  <c:v>2</c:v>
                </c:pt>
                <c:pt idx="20">
                  <c:v>4</c:v>
                </c:pt>
                <c:pt idx="21">
                  <c:v>5</c:v>
                </c:pt>
                <c:pt idx="22">
                  <c:v>3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1</c:v>
                </c:pt>
                <c:pt idx="27">
                  <c:v>2</c:v>
                </c:pt>
                <c:pt idx="28">
                  <c:v>1</c:v>
                </c:pt>
                <c:pt idx="29">
                  <c:v>5</c:v>
                </c:pt>
                <c:pt idx="30">
                  <c:v>6</c:v>
                </c:pt>
                <c:pt idx="31">
                  <c:v>3</c:v>
                </c:pt>
                <c:pt idx="32">
                  <c:v>2</c:v>
                </c:pt>
                <c:pt idx="33">
                  <c:v>2</c:v>
                </c:pt>
                <c:pt idx="34">
                  <c:v>3</c:v>
                </c:pt>
                <c:pt idx="35">
                  <c:v>2</c:v>
                </c:pt>
                <c:pt idx="36">
                  <c:v>2</c:v>
                </c:pt>
                <c:pt idx="37">
                  <c:v>1</c:v>
                </c:pt>
                <c:pt idx="38">
                  <c:v>3</c:v>
                </c:pt>
                <c:pt idx="39">
                  <c:v>6</c:v>
                </c:pt>
                <c:pt idx="40">
                  <c:v>5</c:v>
                </c:pt>
                <c:pt idx="41">
                  <c:v>9</c:v>
                </c:pt>
                <c:pt idx="42">
                  <c:v>8</c:v>
                </c:pt>
                <c:pt idx="43">
                  <c:v>8</c:v>
                </c:pt>
                <c:pt idx="44">
                  <c:v>8</c:v>
                </c:pt>
                <c:pt idx="45">
                  <c:v>1</c:v>
                </c:pt>
                <c:pt idx="46">
                  <c:v>5</c:v>
                </c:pt>
                <c:pt idx="47">
                  <c:v>4</c:v>
                </c:pt>
                <c:pt idx="48">
                  <c:v>6</c:v>
                </c:pt>
                <c:pt idx="49">
                  <c:v>9</c:v>
                </c:pt>
                <c:pt idx="50">
                  <c:v>11</c:v>
                </c:pt>
                <c:pt idx="51">
                  <c:v>12</c:v>
                </c:pt>
                <c:pt idx="52">
                  <c:v>10</c:v>
                </c:pt>
                <c:pt idx="53">
                  <c:v>10</c:v>
                </c:pt>
                <c:pt idx="54">
                  <c:v>10</c:v>
                </c:pt>
                <c:pt idx="55">
                  <c:v>8</c:v>
                </c:pt>
                <c:pt idx="56">
                  <c:v>12</c:v>
                </c:pt>
                <c:pt idx="57">
                  <c:v>8</c:v>
                </c:pt>
                <c:pt idx="58">
                  <c:v>6</c:v>
                </c:pt>
                <c:pt idx="59">
                  <c:v>11</c:v>
                </c:pt>
                <c:pt idx="60">
                  <c:v>13</c:v>
                </c:pt>
                <c:pt idx="61">
                  <c:v>4</c:v>
                </c:pt>
                <c:pt idx="62">
                  <c:v>4</c:v>
                </c:pt>
                <c:pt idx="63">
                  <c:v>12</c:v>
                </c:pt>
                <c:pt idx="64">
                  <c:v>6</c:v>
                </c:pt>
                <c:pt idx="65">
                  <c:v>5</c:v>
                </c:pt>
                <c:pt idx="66">
                  <c:v>6</c:v>
                </c:pt>
                <c:pt idx="67">
                  <c:v>4</c:v>
                </c:pt>
                <c:pt idx="68">
                  <c:v>3</c:v>
                </c:pt>
                <c:pt idx="69">
                  <c:v>8</c:v>
                </c:pt>
                <c:pt idx="70">
                  <c:v>8</c:v>
                </c:pt>
                <c:pt idx="71">
                  <c:v>7</c:v>
                </c:pt>
                <c:pt idx="72">
                  <c:v>11</c:v>
                </c:pt>
                <c:pt idx="73">
                  <c:v>12</c:v>
                </c:pt>
                <c:pt idx="74">
                  <c:v>10</c:v>
                </c:pt>
                <c:pt idx="75">
                  <c:v>10</c:v>
                </c:pt>
                <c:pt idx="76">
                  <c:v>8</c:v>
                </c:pt>
                <c:pt idx="77">
                  <c:v>18</c:v>
                </c:pt>
                <c:pt idx="78">
                  <c:v>9</c:v>
                </c:pt>
                <c:pt idx="79">
                  <c:v>11</c:v>
                </c:pt>
                <c:pt idx="80">
                  <c:v>8</c:v>
                </c:pt>
                <c:pt idx="81">
                  <c:v>15</c:v>
                </c:pt>
                <c:pt idx="82">
                  <c:v>19</c:v>
                </c:pt>
                <c:pt idx="83">
                  <c:v>14</c:v>
                </c:pt>
                <c:pt idx="84">
                  <c:v>20</c:v>
                </c:pt>
                <c:pt idx="85">
                  <c:v>16</c:v>
                </c:pt>
                <c:pt idx="86">
                  <c:v>8</c:v>
                </c:pt>
                <c:pt idx="87">
                  <c:v>18</c:v>
                </c:pt>
                <c:pt idx="88">
                  <c:v>28</c:v>
                </c:pt>
                <c:pt idx="89">
                  <c:v>26</c:v>
                </c:pt>
                <c:pt idx="90">
                  <c:v>21</c:v>
                </c:pt>
                <c:pt idx="91">
                  <c:v>10</c:v>
                </c:pt>
                <c:pt idx="92">
                  <c:v>14</c:v>
                </c:pt>
                <c:pt idx="93">
                  <c:v>10</c:v>
                </c:pt>
                <c:pt idx="94">
                  <c:v>16</c:v>
                </c:pt>
                <c:pt idx="95">
                  <c:v>13</c:v>
                </c:pt>
                <c:pt idx="96">
                  <c:v>15</c:v>
                </c:pt>
                <c:pt idx="97">
                  <c:v>15</c:v>
                </c:pt>
                <c:pt idx="98">
                  <c:v>7</c:v>
                </c:pt>
                <c:pt idx="99">
                  <c:v>13</c:v>
                </c:pt>
                <c:pt idx="100">
                  <c:v>15</c:v>
                </c:pt>
                <c:pt idx="101">
                  <c:v>21</c:v>
                </c:pt>
                <c:pt idx="102">
                  <c:v>19</c:v>
                </c:pt>
                <c:pt idx="103">
                  <c:v>20</c:v>
                </c:pt>
                <c:pt idx="104">
                  <c:v>24</c:v>
                </c:pt>
                <c:pt idx="105">
                  <c:v>29</c:v>
                </c:pt>
                <c:pt idx="106">
                  <c:v>28</c:v>
                </c:pt>
                <c:pt idx="107">
                  <c:v>26</c:v>
                </c:pt>
                <c:pt idx="108">
                  <c:v>27</c:v>
                </c:pt>
                <c:pt idx="109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13-463D-8290-95297910C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709056"/>
        <c:axId val="415154096"/>
        <c:extLst>
          <c:ext xmlns:c15="http://schemas.microsoft.com/office/drawing/2012/chart" uri="{02D57815-91ED-43cb-92C2-25804820EDAC}">
            <c15:filteredBarSeries>
              <c15:ser>
                <c:idx val="5"/>
                <c:order val="3"/>
                <c:tx>
                  <c:strRef>
                    <c:extLst>
                      <c:ext uri="{02D57815-91ED-43cb-92C2-25804820EDAC}">
                        <c15:formulaRef>
                          <c15:sqref>'Grafiek 2021'!$G$1</c15:sqref>
                        </c15:formulaRef>
                      </c:ext>
                    </c:extLst>
                    <c:strCache>
                      <c:ptCount val="1"/>
                      <c:pt idx="0">
                        <c:v>Etmaalsom neerslag - Kollum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'Grafiek 2021'!$A$2:$A$111</c15:sqref>
                        </c15:formulaRef>
                      </c:ext>
                    </c:extLst>
                    <c:numCache>
                      <c:formatCode>m/d/yyyy</c:formatCode>
                      <c:ptCount val="110"/>
                      <c:pt idx="0">
                        <c:v>44197</c:v>
                      </c:pt>
                      <c:pt idx="1">
                        <c:v>44198</c:v>
                      </c:pt>
                      <c:pt idx="2">
                        <c:v>44199</c:v>
                      </c:pt>
                      <c:pt idx="3">
                        <c:v>44200</c:v>
                      </c:pt>
                      <c:pt idx="4">
                        <c:v>44201</c:v>
                      </c:pt>
                      <c:pt idx="5">
                        <c:v>44202</c:v>
                      </c:pt>
                      <c:pt idx="6">
                        <c:v>44203</c:v>
                      </c:pt>
                      <c:pt idx="7">
                        <c:v>44204</c:v>
                      </c:pt>
                      <c:pt idx="8">
                        <c:v>44205</c:v>
                      </c:pt>
                      <c:pt idx="9">
                        <c:v>44206</c:v>
                      </c:pt>
                      <c:pt idx="10">
                        <c:v>44207</c:v>
                      </c:pt>
                      <c:pt idx="11">
                        <c:v>44208</c:v>
                      </c:pt>
                      <c:pt idx="12">
                        <c:v>44209</c:v>
                      </c:pt>
                      <c:pt idx="13">
                        <c:v>44210</c:v>
                      </c:pt>
                      <c:pt idx="14">
                        <c:v>44211</c:v>
                      </c:pt>
                      <c:pt idx="15">
                        <c:v>44212</c:v>
                      </c:pt>
                      <c:pt idx="16">
                        <c:v>44213</c:v>
                      </c:pt>
                      <c:pt idx="17">
                        <c:v>44214</c:v>
                      </c:pt>
                      <c:pt idx="18">
                        <c:v>44215</c:v>
                      </c:pt>
                      <c:pt idx="19">
                        <c:v>44216</c:v>
                      </c:pt>
                      <c:pt idx="20">
                        <c:v>44217</c:v>
                      </c:pt>
                      <c:pt idx="21">
                        <c:v>44218</c:v>
                      </c:pt>
                      <c:pt idx="22">
                        <c:v>44219</c:v>
                      </c:pt>
                      <c:pt idx="23">
                        <c:v>44220</c:v>
                      </c:pt>
                      <c:pt idx="24">
                        <c:v>44221</c:v>
                      </c:pt>
                      <c:pt idx="25">
                        <c:v>44222</c:v>
                      </c:pt>
                      <c:pt idx="26">
                        <c:v>44223</c:v>
                      </c:pt>
                      <c:pt idx="27">
                        <c:v>44224</c:v>
                      </c:pt>
                      <c:pt idx="28">
                        <c:v>44225</c:v>
                      </c:pt>
                      <c:pt idx="29">
                        <c:v>44226</c:v>
                      </c:pt>
                      <c:pt idx="30">
                        <c:v>44227</c:v>
                      </c:pt>
                      <c:pt idx="31">
                        <c:v>44228</c:v>
                      </c:pt>
                      <c:pt idx="32">
                        <c:v>44229</c:v>
                      </c:pt>
                      <c:pt idx="33">
                        <c:v>44230</c:v>
                      </c:pt>
                      <c:pt idx="34">
                        <c:v>44231</c:v>
                      </c:pt>
                      <c:pt idx="35">
                        <c:v>44232</c:v>
                      </c:pt>
                      <c:pt idx="36">
                        <c:v>44233</c:v>
                      </c:pt>
                      <c:pt idx="37">
                        <c:v>44234</c:v>
                      </c:pt>
                      <c:pt idx="38">
                        <c:v>44235</c:v>
                      </c:pt>
                      <c:pt idx="39">
                        <c:v>44236</c:v>
                      </c:pt>
                      <c:pt idx="40">
                        <c:v>44237</c:v>
                      </c:pt>
                      <c:pt idx="41">
                        <c:v>44238</c:v>
                      </c:pt>
                      <c:pt idx="42">
                        <c:v>44239</c:v>
                      </c:pt>
                      <c:pt idx="43">
                        <c:v>44240</c:v>
                      </c:pt>
                      <c:pt idx="44">
                        <c:v>44241</c:v>
                      </c:pt>
                      <c:pt idx="45">
                        <c:v>44242</c:v>
                      </c:pt>
                      <c:pt idx="46">
                        <c:v>44243</c:v>
                      </c:pt>
                      <c:pt idx="47">
                        <c:v>44244</c:v>
                      </c:pt>
                      <c:pt idx="48">
                        <c:v>44245</c:v>
                      </c:pt>
                      <c:pt idx="49">
                        <c:v>44246</c:v>
                      </c:pt>
                      <c:pt idx="50">
                        <c:v>44247</c:v>
                      </c:pt>
                      <c:pt idx="51">
                        <c:v>44248</c:v>
                      </c:pt>
                      <c:pt idx="52">
                        <c:v>44249</c:v>
                      </c:pt>
                      <c:pt idx="53">
                        <c:v>44250</c:v>
                      </c:pt>
                      <c:pt idx="54">
                        <c:v>44251</c:v>
                      </c:pt>
                      <c:pt idx="55">
                        <c:v>44252</c:v>
                      </c:pt>
                      <c:pt idx="56">
                        <c:v>44253</c:v>
                      </c:pt>
                      <c:pt idx="57">
                        <c:v>44254</c:v>
                      </c:pt>
                      <c:pt idx="58">
                        <c:v>44255</c:v>
                      </c:pt>
                      <c:pt idx="59">
                        <c:v>44256</c:v>
                      </c:pt>
                      <c:pt idx="60">
                        <c:v>44257</c:v>
                      </c:pt>
                      <c:pt idx="61">
                        <c:v>44258</c:v>
                      </c:pt>
                      <c:pt idx="62">
                        <c:v>44259</c:v>
                      </c:pt>
                      <c:pt idx="63">
                        <c:v>44260</c:v>
                      </c:pt>
                      <c:pt idx="64">
                        <c:v>44261</c:v>
                      </c:pt>
                      <c:pt idx="65">
                        <c:v>44262</c:v>
                      </c:pt>
                      <c:pt idx="66">
                        <c:v>44263</c:v>
                      </c:pt>
                      <c:pt idx="67">
                        <c:v>44264</c:v>
                      </c:pt>
                      <c:pt idx="68">
                        <c:v>44265</c:v>
                      </c:pt>
                      <c:pt idx="69">
                        <c:v>44266</c:v>
                      </c:pt>
                      <c:pt idx="70">
                        <c:v>44267</c:v>
                      </c:pt>
                      <c:pt idx="71">
                        <c:v>44268</c:v>
                      </c:pt>
                      <c:pt idx="72">
                        <c:v>44269</c:v>
                      </c:pt>
                      <c:pt idx="73">
                        <c:v>44270</c:v>
                      </c:pt>
                      <c:pt idx="74">
                        <c:v>44271</c:v>
                      </c:pt>
                      <c:pt idx="75">
                        <c:v>44272</c:v>
                      </c:pt>
                      <c:pt idx="76">
                        <c:v>44273</c:v>
                      </c:pt>
                      <c:pt idx="77">
                        <c:v>44274</c:v>
                      </c:pt>
                      <c:pt idx="78">
                        <c:v>44275</c:v>
                      </c:pt>
                      <c:pt idx="79">
                        <c:v>44276</c:v>
                      </c:pt>
                      <c:pt idx="80">
                        <c:v>44277</c:v>
                      </c:pt>
                      <c:pt idx="81">
                        <c:v>44278</c:v>
                      </c:pt>
                      <c:pt idx="82">
                        <c:v>44279</c:v>
                      </c:pt>
                      <c:pt idx="83">
                        <c:v>44280</c:v>
                      </c:pt>
                      <c:pt idx="84">
                        <c:v>44281</c:v>
                      </c:pt>
                      <c:pt idx="85">
                        <c:v>44282</c:v>
                      </c:pt>
                      <c:pt idx="86">
                        <c:v>44283</c:v>
                      </c:pt>
                      <c:pt idx="87">
                        <c:v>44284</c:v>
                      </c:pt>
                      <c:pt idx="88">
                        <c:v>44285</c:v>
                      </c:pt>
                      <c:pt idx="89">
                        <c:v>44286</c:v>
                      </c:pt>
                      <c:pt idx="90">
                        <c:v>44287</c:v>
                      </c:pt>
                      <c:pt idx="91">
                        <c:v>44288</c:v>
                      </c:pt>
                      <c:pt idx="92">
                        <c:v>44289</c:v>
                      </c:pt>
                      <c:pt idx="93">
                        <c:v>44290</c:v>
                      </c:pt>
                      <c:pt idx="94">
                        <c:v>44291</c:v>
                      </c:pt>
                      <c:pt idx="95">
                        <c:v>44292</c:v>
                      </c:pt>
                      <c:pt idx="96">
                        <c:v>44293</c:v>
                      </c:pt>
                      <c:pt idx="97">
                        <c:v>44294</c:v>
                      </c:pt>
                      <c:pt idx="98">
                        <c:v>44295</c:v>
                      </c:pt>
                      <c:pt idx="99">
                        <c:v>44296</c:v>
                      </c:pt>
                      <c:pt idx="100">
                        <c:v>44297</c:v>
                      </c:pt>
                      <c:pt idx="101">
                        <c:v>44298</c:v>
                      </c:pt>
                      <c:pt idx="102">
                        <c:v>44299</c:v>
                      </c:pt>
                      <c:pt idx="103">
                        <c:v>44300</c:v>
                      </c:pt>
                      <c:pt idx="104">
                        <c:v>44301</c:v>
                      </c:pt>
                      <c:pt idx="105">
                        <c:v>44302</c:v>
                      </c:pt>
                      <c:pt idx="106">
                        <c:v>44303</c:v>
                      </c:pt>
                      <c:pt idx="107">
                        <c:v>44304</c:v>
                      </c:pt>
                      <c:pt idx="108">
                        <c:v>44305</c:v>
                      </c:pt>
                      <c:pt idx="109">
                        <c:v>44306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'Grafiek 2021'!$G$2:$G$111</c15:sqref>
                        </c15:formulaRef>
                      </c:ext>
                    </c:extLst>
                    <c:numCache>
                      <c:formatCode>General</c:formatCode>
                      <c:ptCount val="110"/>
                      <c:pt idx="0">
                        <c:v>0</c:v>
                      </c:pt>
                      <c:pt idx="1">
                        <c:v>9</c:v>
                      </c:pt>
                      <c:pt idx="2">
                        <c:v>8</c:v>
                      </c:pt>
                      <c:pt idx="3">
                        <c:v>0</c:v>
                      </c:pt>
                      <c:pt idx="4">
                        <c:v>6</c:v>
                      </c:pt>
                      <c:pt idx="5">
                        <c:v>4</c:v>
                      </c:pt>
                      <c:pt idx="6">
                        <c:v>39</c:v>
                      </c:pt>
                      <c:pt idx="7">
                        <c:v>17</c:v>
                      </c:pt>
                      <c:pt idx="8">
                        <c:v>13</c:v>
                      </c:pt>
                      <c:pt idx="9">
                        <c:v>13</c:v>
                      </c:pt>
                      <c:pt idx="10">
                        <c:v>18</c:v>
                      </c:pt>
                      <c:pt idx="11">
                        <c:v>146</c:v>
                      </c:pt>
                      <c:pt idx="12">
                        <c:v>23</c:v>
                      </c:pt>
                      <c:pt idx="13">
                        <c:v>16</c:v>
                      </c:pt>
                      <c:pt idx="14">
                        <c:v>1</c:v>
                      </c:pt>
                      <c:pt idx="15">
                        <c:v>0</c:v>
                      </c:pt>
                      <c:pt idx="16">
                        <c:v>50</c:v>
                      </c:pt>
                      <c:pt idx="17">
                        <c:v>12</c:v>
                      </c:pt>
                      <c:pt idx="18">
                        <c:v>119</c:v>
                      </c:pt>
                      <c:pt idx="19">
                        <c:v>57</c:v>
                      </c:pt>
                      <c:pt idx="20">
                        <c:v>35</c:v>
                      </c:pt>
                      <c:pt idx="21">
                        <c:v>34</c:v>
                      </c:pt>
                      <c:pt idx="22">
                        <c:v>13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73</c:v>
                      </c:pt>
                      <c:pt idx="26">
                        <c:v>45</c:v>
                      </c:pt>
                      <c:pt idx="27">
                        <c:v>16</c:v>
                      </c:pt>
                      <c:pt idx="28">
                        <c:v>71</c:v>
                      </c:pt>
                      <c:pt idx="29">
                        <c:v>89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80</c:v>
                      </c:pt>
                      <c:pt idx="34">
                        <c:v>22</c:v>
                      </c:pt>
                      <c:pt idx="35">
                        <c:v>0</c:v>
                      </c:pt>
                      <c:pt idx="36">
                        <c:v>35</c:v>
                      </c:pt>
                      <c:pt idx="37">
                        <c:v>4</c:v>
                      </c:pt>
                      <c:pt idx="38">
                        <c:v>17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67</c:v>
                      </c:pt>
                      <c:pt idx="47">
                        <c:v>42</c:v>
                      </c:pt>
                      <c:pt idx="48">
                        <c:v>30</c:v>
                      </c:pt>
                      <c:pt idx="49">
                        <c:v>112</c:v>
                      </c:pt>
                      <c:pt idx="50">
                        <c:v>1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4</c:v>
                      </c:pt>
                      <c:pt idx="63">
                        <c:v>0</c:v>
                      </c:pt>
                      <c:pt idx="64">
                        <c:v>2</c:v>
                      </c:pt>
                      <c:pt idx="65">
                        <c:v>0</c:v>
                      </c:pt>
                      <c:pt idx="66">
                        <c:v>3</c:v>
                      </c:pt>
                      <c:pt idx="67">
                        <c:v>62</c:v>
                      </c:pt>
                      <c:pt idx="68">
                        <c:v>0</c:v>
                      </c:pt>
                      <c:pt idx="69">
                        <c:v>198</c:v>
                      </c:pt>
                      <c:pt idx="70">
                        <c:v>45</c:v>
                      </c:pt>
                      <c:pt idx="71">
                        <c:v>82</c:v>
                      </c:pt>
                      <c:pt idx="72">
                        <c:v>81</c:v>
                      </c:pt>
                      <c:pt idx="73">
                        <c:v>50</c:v>
                      </c:pt>
                      <c:pt idx="74">
                        <c:v>1</c:v>
                      </c:pt>
                      <c:pt idx="75">
                        <c:v>23</c:v>
                      </c:pt>
                      <c:pt idx="76">
                        <c:v>5</c:v>
                      </c:pt>
                      <c:pt idx="77">
                        <c:v>7</c:v>
                      </c:pt>
                      <c:pt idx="78">
                        <c:v>0</c:v>
                      </c:pt>
                      <c:pt idx="79">
                        <c:v>4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15</c:v>
                      </c:pt>
                      <c:pt idx="86">
                        <c:v>13</c:v>
                      </c:pt>
                      <c:pt idx="87">
                        <c:v>25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16</c:v>
                      </c:pt>
                      <c:pt idx="95">
                        <c:v>45</c:v>
                      </c:pt>
                      <c:pt idx="96">
                        <c:v>47</c:v>
                      </c:pt>
                      <c:pt idx="97">
                        <c:v>37</c:v>
                      </c:pt>
                      <c:pt idx="98">
                        <c:v>0</c:v>
                      </c:pt>
                      <c:pt idx="99">
                        <c:v>20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5813-463D-8290-95297910C520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7"/>
          <c:order val="5"/>
          <c:tx>
            <c:strRef>
              <c:f>'Grafiek 2021'!$B$1</c:f>
              <c:strCache>
                <c:ptCount val="1"/>
                <c:pt idx="0">
                  <c:v>JappieRef GWS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'Grafiek 2021'!$A$2:$A$111</c:f>
              <c:numCache>
                <c:formatCode>m/d/yyyy</c:formatCode>
                <c:ptCount val="110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</c:numCache>
            </c:numRef>
          </c:cat>
          <c:val>
            <c:numRef>
              <c:f>'Grafiek 2021'!$B$2:$B$111</c:f>
              <c:numCache>
                <c:formatCode>General</c:formatCode>
                <c:ptCount val="110"/>
                <c:pt idx="0">
                  <c:v>1.897</c:v>
                </c:pt>
                <c:pt idx="1">
                  <c:v>1.835</c:v>
                </c:pt>
                <c:pt idx="2">
                  <c:v>1.794</c:v>
                </c:pt>
                <c:pt idx="3">
                  <c:v>1.7649999999999999</c:v>
                </c:pt>
                <c:pt idx="4">
                  <c:v>1.7430000000000001</c:v>
                </c:pt>
                <c:pt idx="5">
                  <c:v>1.726</c:v>
                </c:pt>
                <c:pt idx="6">
                  <c:v>1.75</c:v>
                </c:pt>
                <c:pt idx="7">
                  <c:v>1.734</c:v>
                </c:pt>
                <c:pt idx="8">
                  <c:v>1.72</c:v>
                </c:pt>
                <c:pt idx="9">
                  <c:v>1.764</c:v>
                </c:pt>
                <c:pt idx="10">
                  <c:v>1.78</c:v>
                </c:pt>
                <c:pt idx="11">
                  <c:v>2.0390000000000001</c:v>
                </c:pt>
                <c:pt idx="12">
                  <c:v>2.0289999999999999</c:v>
                </c:pt>
                <c:pt idx="13">
                  <c:v>1.948</c:v>
                </c:pt>
                <c:pt idx="14">
                  <c:v>1.859</c:v>
                </c:pt>
                <c:pt idx="15">
                  <c:v>1.8260000000000001</c:v>
                </c:pt>
                <c:pt idx="16">
                  <c:v>1.843</c:v>
                </c:pt>
                <c:pt idx="17">
                  <c:v>1.887</c:v>
                </c:pt>
                <c:pt idx="18">
                  <c:v>2.157</c:v>
                </c:pt>
                <c:pt idx="19">
                  <c:v>2.278</c:v>
                </c:pt>
                <c:pt idx="20">
                  <c:v>2.1970000000000001</c:v>
                </c:pt>
                <c:pt idx="21">
                  <c:v>2.1389999999999998</c:v>
                </c:pt>
                <c:pt idx="22">
                  <c:v>2.0459999999999998</c:v>
                </c:pt>
                <c:pt idx="23">
                  <c:v>1.968</c:v>
                </c:pt>
                <c:pt idx="24">
                  <c:v>1.9119999999999999</c:v>
                </c:pt>
                <c:pt idx="25">
                  <c:v>2.0750000000000002</c:v>
                </c:pt>
                <c:pt idx="26">
                  <c:v>2.0840000000000001</c:v>
                </c:pt>
                <c:pt idx="27">
                  <c:v>2.1469999999999998</c:v>
                </c:pt>
                <c:pt idx="28">
                  <c:v>2.2759999999999998</c:v>
                </c:pt>
                <c:pt idx="29">
                  <c:v>2.2799999999999998</c:v>
                </c:pt>
                <c:pt idx="30">
                  <c:v>2.1179999999999999</c:v>
                </c:pt>
                <c:pt idx="31">
                  <c:v>2.0150000000000001</c:v>
                </c:pt>
                <c:pt idx="32">
                  <c:v>1.948</c:v>
                </c:pt>
                <c:pt idx="33">
                  <c:v>2.1509999999999998</c:v>
                </c:pt>
                <c:pt idx="34">
                  <c:v>2.1080000000000001</c:v>
                </c:pt>
                <c:pt idx="35">
                  <c:v>2.04</c:v>
                </c:pt>
                <c:pt idx="36">
                  <c:v>1.9930000000000001</c:v>
                </c:pt>
                <c:pt idx="37">
                  <c:v>1.92</c:v>
                </c:pt>
                <c:pt idx="38">
                  <c:v>1.861</c:v>
                </c:pt>
                <c:pt idx="39">
                  <c:v>1.8140000000000001</c:v>
                </c:pt>
                <c:pt idx="40">
                  <c:v>1.77</c:v>
                </c:pt>
                <c:pt idx="41">
                  <c:v>1.7290000000000001</c:v>
                </c:pt>
                <c:pt idx="42">
                  <c:v>1.7</c:v>
                </c:pt>
                <c:pt idx="43">
                  <c:v>1.68</c:v>
                </c:pt>
                <c:pt idx="44">
                  <c:v>1.671</c:v>
                </c:pt>
                <c:pt idx="45">
                  <c:v>1.679</c:v>
                </c:pt>
                <c:pt idx="46">
                  <c:v>1.877</c:v>
                </c:pt>
                <c:pt idx="47">
                  <c:v>2.048</c:v>
                </c:pt>
                <c:pt idx="48">
                  <c:v>2.149</c:v>
                </c:pt>
                <c:pt idx="49">
                  <c:v>2.278</c:v>
                </c:pt>
                <c:pt idx="50">
                  <c:v>2.125</c:v>
                </c:pt>
                <c:pt idx="51">
                  <c:v>2.0009999999999999</c:v>
                </c:pt>
                <c:pt idx="52">
                  <c:v>1.907</c:v>
                </c:pt>
                <c:pt idx="53">
                  <c:v>1.8320000000000001</c:v>
                </c:pt>
                <c:pt idx="54">
                  <c:v>1.7949999999999999</c:v>
                </c:pt>
                <c:pt idx="55">
                  <c:v>1.754</c:v>
                </c:pt>
                <c:pt idx="56">
                  <c:v>1.706</c:v>
                </c:pt>
                <c:pt idx="57">
                  <c:v>1.667</c:v>
                </c:pt>
                <c:pt idx="58">
                  <c:v>1.651</c:v>
                </c:pt>
                <c:pt idx="59">
                  <c:v>1.64</c:v>
                </c:pt>
                <c:pt idx="60">
                  <c:v>1.6279999999999999</c:v>
                </c:pt>
                <c:pt idx="61">
                  <c:v>1.613</c:v>
                </c:pt>
                <c:pt idx="62">
                  <c:v>1.6</c:v>
                </c:pt>
                <c:pt idx="63">
                  <c:v>1.577</c:v>
                </c:pt>
                <c:pt idx="64">
                  <c:v>1.56</c:v>
                </c:pt>
                <c:pt idx="65">
                  <c:v>1.556</c:v>
                </c:pt>
                <c:pt idx="66">
                  <c:v>1.544</c:v>
                </c:pt>
                <c:pt idx="67">
                  <c:v>1.579</c:v>
                </c:pt>
                <c:pt idx="68">
                  <c:v>1.6180000000000001</c:v>
                </c:pt>
                <c:pt idx="69">
                  <c:v>1.9350000000000001</c:v>
                </c:pt>
                <c:pt idx="70">
                  <c:v>1.95</c:v>
                </c:pt>
                <c:pt idx="71">
                  <c:v>2.1080000000000001</c:v>
                </c:pt>
                <c:pt idx="72">
                  <c:v>2.1280000000000001</c:v>
                </c:pt>
                <c:pt idx="73">
                  <c:v>2.0579999999999998</c:v>
                </c:pt>
                <c:pt idx="74">
                  <c:v>1.948</c:v>
                </c:pt>
                <c:pt idx="75">
                  <c:v>1.9259999999999999</c:v>
                </c:pt>
                <c:pt idx="76">
                  <c:v>1.8939999999999999</c:v>
                </c:pt>
                <c:pt idx="77">
                  <c:v>1.8440000000000001</c:v>
                </c:pt>
                <c:pt idx="78">
                  <c:v>1.8009999999999999</c:v>
                </c:pt>
                <c:pt idx="79">
                  <c:v>1.77</c:v>
                </c:pt>
                <c:pt idx="80">
                  <c:v>1.7370000000000001</c:v>
                </c:pt>
                <c:pt idx="81">
                  <c:v>1.71</c:v>
                </c:pt>
                <c:pt idx="82">
                  <c:v>1.6890000000000001</c:v>
                </c:pt>
                <c:pt idx="83">
                  <c:v>1.6619999999999999</c:v>
                </c:pt>
                <c:pt idx="84">
                  <c:v>1.645</c:v>
                </c:pt>
                <c:pt idx="85">
                  <c:v>1.607</c:v>
                </c:pt>
                <c:pt idx="86">
                  <c:v>1.5820000000000001</c:v>
                </c:pt>
                <c:pt idx="87">
                  <c:v>1.5609999999999999</c:v>
                </c:pt>
                <c:pt idx="88">
                  <c:v>1.5409999999999999</c:v>
                </c:pt>
                <c:pt idx="89">
                  <c:v>1.5309999999999999</c:v>
                </c:pt>
                <c:pt idx="90">
                  <c:v>1.5029999999999999</c:v>
                </c:pt>
                <c:pt idx="91">
                  <c:v>1.4810000000000001</c:v>
                </c:pt>
                <c:pt idx="92">
                  <c:v>1.4590000000000001</c:v>
                </c:pt>
                <c:pt idx="93">
                  <c:v>1.4510000000000001</c:v>
                </c:pt>
                <c:pt idx="94">
                  <c:v>1.4390000000000001</c:v>
                </c:pt>
                <c:pt idx="95">
                  <c:v>1.4079999999999999</c:v>
                </c:pt>
                <c:pt idx="96">
                  <c:v>1.389</c:v>
                </c:pt>
                <c:pt idx="97">
                  <c:v>1.3779999999999999</c:v>
                </c:pt>
                <c:pt idx="98">
                  <c:v>1.3819999999999999</c:v>
                </c:pt>
                <c:pt idx="99">
                  <c:v>1.3660000000000001</c:v>
                </c:pt>
                <c:pt idx="100">
                  <c:v>1.421</c:v>
                </c:pt>
                <c:pt idx="101">
                  <c:v>1.4490000000000001</c:v>
                </c:pt>
                <c:pt idx="102">
                  <c:v>1.423</c:v>
                </c:pt>
                <c:pt idx="103">
                  <c:v>1.3979999999999999</c:v>
                </c:pt>
                <c:pt idx="104">
                  <c:v>1.3740000000000001</c:v>
                </c:pt>
                <c:pt idx="105">
                  <c:v>1.3560000000000001</c:v>
                </c:pt>
                <c:pt idx="106">
                  <c:v>1.34</c:v>
                </c:pt>
                <c:pt idx="107">
                  <c:v>1.3280000000000001</c:v>
                </c:pt>
                <c:pt idx="108">
                  <c:v>1.3140000000000001</c:v>
                </c:pt>
                <c:pt idx="109">
                  <c:v>1.2969999999999999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813-463D-8290-95297910C520}"/>
            </c:ext>
          </c:extLst>
        </c:ser>
        <c:ser>
          <c:idx val="8"/>
          <c:order val="6"/>
          <c:tx>
            <c:strRef>
              <c:f>'Grafiek 2021'!$C$1</c:f>
              <c:strCache>
                <c:ptCount val="1"/>
                <c:pt idx="0">
                  <c:v>JappieStuw GWS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'Grafiek 2021'!$A$2:$A$111</c:f>
              <c:numCache>
                <c:formatCode>m/d/yyyy</c:formatCode>
                <c:ptCount val="110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</c:numCache>
            </c:numRef>
          </c:cat>
          <c:val>
            <c:numRef>
              <c:f>'Grafiek 2021'!$C$2:$C$111</c:f>
              <c:numCache>
                <c:formatCode>General</c:formatCode>
                <c:ptCount val="110"/>
                <c:pt idx="0">
                  <c:v>2.5110000000000001</c:v>
                </c:pt>
                <c:pt idx="1">
                  <c:v>2.4340000000000002</c:v>
                </c:pt>
                <c:pt idx="2">
                  <c:v>2.3490000000000002</c:v>
                </c:pt>
                <c:pt idx="3">
                  <c:v>2.274</c:v>
                </c:pt>
                <c:pt idx="4">
                  <c:v>2.2269999999999999</c:v>
                </c:pt>
                <c:pt idx="5">
                  <c:v>2.2160000000000002</c:v>
                </c:pt>
                <c:pt idx="6">
                  <c:v>2.3159999999999998</c:v>
                </c:pt>
                <c:pt idx="7">
                  <c:v>2.2709999999999999</c:v>
                </c:pt>
                <c:pt idx="8">
                  <c:v>2.2490000000000001</c:v>
                </c:pt>
                <c:pt idx="9">
                  <c:v>2.306</c:v>
                </c:pt>
                <c:pt idx="10">
                  <c:v>2.343</c:v>
                </c:pt>
                <c:pt idx="11">
                  <c:v>2.5859999999999999</c:v>
                </c:pt>
                <c:pt idx="12">
                  <c:v>2.5840000000000001</c:v>
                </c:pt>
                <c:pt idx="13">
                  <c:v>2.5369999999999999</c:v>
                </c:pt>
                <c:pt idx="14">
                  <c:v>2.4430000000000001</c:v>
                </c:pt>
                <c:pt idx="15">
                  <c:v>2.3849999999999998</c:v>
                </c:pt>
                <c:pt idx="16">
                  <c:v>2.4670000000000001</c:v>
                </c:pt>
                <c:pt idx="17">
                  <c:v>2.5009999999999999</c:v>
                </c:pt>
                <c:pt idx="18">
                  <c:v>2.5910000000000002</c:v>
                </c:pt>
                <c:pt idx="19">
                  <c:v>2.6040000000000001</c:v>
                </c:pt>
                <c:pt idx="20">
                  <c:v>2.6030000000000002</c:v>
                </c:pt>
                <c:pt idx="21">
                  <c:v>2.585</c:v>
                </c:pt>
                <c:pt idx="22">
                  <c:v>2.5640000000000001</c:v>
                </c:pt>
                <c:pt idx="23">
                  <c:v>2.512</c:v>
                </c:pt>
                <c:pt idx="24">
                  <c:v>2.415</c:v>
                </c:pt>
                <c:pt idx="25">
                  <c:v>2.5760000000000001</c:v>
                </c:pt>
                <c:pt idx="26">
                  <c:v>2.5859999999999999</c:v>
                </c:pt>
                <c:pt idx="27">
                  <c:v>2.5990000000000002</c:v>
                </c:pt>
                <c:pt idx="28">
                  <c:v>2.601</c:v>
                </c:pt>
                <c:pt idx="29">
                  <c:v>2.5680000000000001</c:v>
                </c:pt>
                <c:pt idx="30">
                  <c:v>2.4980000000000002</c:v>
                </c:pt>
                <c:pt idx="31">
                  <c:v>2.4260000000000002</c:v>
                </c:pt>
                <c:pt idx="32">
                  <c:v>2.3860000000000001</c:v>
                </c:pt>
                <c:pt idx="33">
                  <c:v>2.5760000000000001</c:v>
                </c:pt>
                <c:pt idx="34">
                  <c:v>2.5819999999999999</c:v>
                </c:pt>
                <c:pt idx="35">
                  <c:v>2.5659999999999998</c:v>
                </c:pt>
                <c:pt idx="36">
                  <c:v>2.5350000000000001</c:v>
                </c:pt>
                <c:pt idx="37">
                  <c:v>2.444</c:v>
                </c:pt>
                <c:pt idx="38">
                  <c:v>2.3620000000000001</c:v>
                </c:pt>
                <c:pt idx="39">
                  <c:v>2.2770000000000001</c:v>
                </c:pt>
                <c:pt idx="40">
                  <c:v>2.1869999999999998</c:v>
                </c:pt>
                <c:pt idx="41">
                  <c:v>2.109</c:v>
                </c:pt>
                <c:pt idx="42">
                  <c:v>2.069</c:v>
                </c:pt>
                <c:pt idx="43">
                  <c:v>2.032</c:v>
                </c:pt>
                <c:pt idx="44">
                  <c:v>2.0070000000000001</c:v>
                </c:pt>
                <c:pt idx="45">
                  <c:v>2.0550000000000002</c:v>
                </c:pt>
                <c:pt idx="46">
                  <c:v>2.371</c:v>
                </c:pt>
                <c:pt idx="47">
                  <c:v>2.577</c:v>
                </c:pt>
                <c:pt idx="48">
                  <c:v>2.593</c:v>
                </c:pt>
                <c:pt idx="49">
                  <c:v>2.5720000000000001</c:v>
                </c:pt>
                <c:pt idx="50">
                  <c:v>2.5790000000000002</c:v>
                </c:pt>
                <c:pt idx="51">
                  <c:v>2.5299999999999998</c:v>
                </c:pt>
                <c:pt idx="52">
                  <c:v>2.452</c:v>
                </c:pt>
                <c:pt idx="53">
                  <c:v>2.35</c:v>
                </c:pt>
                <c:pt idx="54">
                  <c:v>2.2949999999999999</c:v>
                </c:pt>
                <c:pt idx="55">
                  <c:v>2.2330000000000001</c:v>
                </c:pt>
                <c:pt idx="56">
                  <c:v>2.149</c:v>
                </c:pt>
                <c:pt idx="57">
                  <c:v>2.11</c:v>
                </c:pt>
                <c:pt idx="58">
                  <c:v>2.16</c:v>
                </c:pt>
                <c:pt idx="59">
                  <c:v>2.14</c:v>
                </c:pt>
                <c:pt idx="60">
                  <c:v>2.1019999999999999</c:v>
                </c:pt>
                <c:pt idx="61">
                  <c:v>2.0649999999999999</c:v>
                </c:pt>
                <c:pt idx="62">
                  <c:v>2.04</c:v>
                </c:pt>
                <c:pt idx="63">
                  <c:v>1.998</c:v>
                </c:pt>
                <c:pt idx="64">
                  <c:v>1.974</c:v>
                </c:pt>
                <c:pt idx="65">
                  <c:v>1.97</c:v>
                </c:pt>
                <c:pt idx="66">
                  <c:v>1.9670000000000001</c:v>
                </c:pt>
                <c:pt idx="67">
                  <c:v>2.12</c:v>
                </c:pt>
                <c:pt idx="68">
                  <c:v>2.1469999999999998</c:v>
                </c:pt>
                <c:pt idx="69">
                  <c:v>2.6019999999999999</c:v>
                </c:pt>
                <c:pt idx="70">
                  <c:v>2.6030000000000002</c:v>
                </c:pt>
                <c:pt idx="71">
                  <c:v>2.6259999999999999</c:v>
                </c:pt>
                <c:pt idx="72">
                  <c:v>2.61</c:v>
                </c:pt>
                <c:pt idx="73">
                  <c:v>2.5979999999999999</c:v>
                </c:pt>
                <c:pt idx="74">
                  <c:v>2.528</c:v>
                </c:pt>
                <c:pt idx="75">
                  <c:v>2.528</c:v>
                </c:pt>
                <c:pt idx="76">
                  <c:v>2.4670000000000001</c:v>
                </c:pt>
                <c:pt idx="77">
                  <c:v>2.371</c:v>
                </c:pt>
                <c:pt idx="78">
                  <c:v>2.2730000000000001</c:v>
                </c:pt>
                <c:pt idx="79">
                  <c:v>2.238</c:v>
                </c:pt>
                <c:pt idx="80">
                  <c:v>2.173</c:v>
                </c:pt>
                <c:pt idx="81">
                  <c:v>2.1339999999999999</c:v>
                </c:pt>
                <c:pt idx="82">
                  <c:v>2.1040000000000001</c:v>
                </c:pt>
                <c:pt idx="83">
                  <c:v>2.0699999999999998</c:v>
                </c:pt>
                <c:pt idx="84">
                  <c:v>2.0459999999999998</c:v>
                </c:pt>
                <c:pt idx="85">
                  <c:v>2.0139999999999998</c:v>
                </c:pt>
                <c:pt idx="86">
                  <c:v>2.0129999999999999</c:v>
                </c:pt>
                <c:pt idx="87">
                  <c:v>2.0099999999999998</c:v>
                </c:pt>
                <c:pt idx="88">
                  <c:v>1.9630000000000001</c:v>
                </c:pt>
                <c:pt idx="89">
                  <c:v>1.9450000000000001</c:v>
                </c:pt>
                <c:pt idx="90">
                  <c:v>1.915</c:v>
                </c:pt>
                <c:pt idx="91">
                  <c:v>1.891</c:v>
                </c:pt>
                <c:pt idx="92">
                  <c:v>1.8680000000000001</c:v>
                </c:pt>
                <c:pt idx="93">
                  <c:v>1.859</c:v>
                </c:pt>
                <c:pt idx="94">
                  <c:v>1.855</c:v>
                </c:pt>
                <c:pt idx="95">
                  <c:v>1.8460000000000001</c:v>
                </c:pt>
                <c:pt idx="96">
                  <c:v>1.8839999999999999</c:v>
                </c:pt>
                <c:pt idx="97">
                  <c:v>1.93</c:v>
                </c:pt>
                <c:pt idx="98">
                  <c:v>1.925</c:v>
                </c:pt>
                <c:pt idx="99">
                  <c:v>1.899</c:v>
                </c:pt>
                <c:pt idx="100">
                  <c:v>2.0219999999999998</c:v>
                </c:pt>
                <c:pt idx="101">
                  <c:v>2.0129999999999999</c:v>
                </c:pt>
                <c:pt idx="102">
                  <c:v>1.964</c:v>
                </c:pt>
                <c:pt idx="103">
                  <c:v>1.9239999999999999</c:v>
                </c:pt>
                <c:pt idx="104">
                  <c:v>1.9039999999999999</c:v>
                </c:pt>
                <c:pt idx="105">
                  <c:v>1.885</c:v>
                </c:pt>
                <c:pt idx="106">
                  <c:v>1.857</c:v>
                </c:pt>
                <c:pt idx="107">
                  <c:v>1.831</c:v>
                </c:pt>
                <c:pt idx="108">
                  <c:v>1.8109999999999999</c:v>
                </c:pt>
                <c:pt idx="109">
                  <c:v>1.792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813-463D-8290-95297910C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0197360"/>
        <c:axId val="1082973808"/>
      </c:lineChart>
      <c:scatterChart>
        <c:scatterStyle val="smoothMarker"/>
        <c:varyColors val="0"/>
        <c:ser>
          <c:idx val="1"/>
          <c:order val="1"/>
          <c:tx>
            <c:strRef>
              <c:f>'Grafiek 2021'!$I$1</c:f>
              <c:strCache>
                <c:ptCount val="1"/>
                <c:pt idx="0">
                  <c:v>JappieRef Sloot</c:v>
                </c:pt>
              </c:strCache>
            </c:strRef>
          </c:tx>
          <c:spPr>
            <a:ln w="38100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circle"/>
            <c:size val="8"/>
            <c:spPr>
              <a:solidFill>
                <a:srgbClr val="7030A0"/>
              </a:solidFill>
              <a:ln>
                <a:noFill/>
              </a:ln>
              <a:effectLst/>
            </c:spPr>
          </c:marker>
          <c:xVal>
            <c:numRef>
              <c:f>('Grafiek 2021'!$A$23,'Grafiek 2021'!$A$37,'Grafiek 2021'!$A$44,'Grafiek 2021'!$A$51,'Grafiek 2021'!$A$58,'Grafiek 2021'!$A$65,'Grafiek 2021'!$A$70,'Grafiek 2021'!$A$72,'Grafiek 2021'!$A$79,'Grafiek 2021'!$A$86,'Grafiek 2021'!$A$93,'Grafiek 2021'!$A$96,'Grafiek 2021'!$A$100,'Grafiek 2021'!$A$107)</c:f>
              <c:numCache>
                <c:formatCode>m/d/yyyy</c:formatCode>
                <c:ptCount val="14"/>
                <c:pt idx="0">
                  <c:v>44218</c:v>
                </c:pt>
                <c:pt idx="1">
                  <c:v>44232</c:v>
                </c:pt>
                <c:pt idx="2">
                  <c:v>44239</c:v>
                </c:pt>
                <c:pt idx="3">
                  <c:v>44246</c:v>
                </c:pt>
                <c:pt idx="4">
                  <c:v>44253</c:v>
                </c:pt>
                <c:pt idx="5">
                  <c:v>44260</c:v>
                </c:pt>
                <c:pt idx="6">
                  <c:v>44265</c:v>
                </c:pt>
                <c:pt idx="7">
                  <c:v>44267</c:v>
                </c:pt>
                <c:pt idx="8">
                  <c:v>44274</c:v>
                </c:pt>
                <c:pt idx="9">
                  <c:v>44281</c:v>
                </c:pt>
                <c:pt idx="10">
                  <c:v>44288</c:v>
                </c:pt>
                <c:pt idx="11">
                  <c:v>44291</c:v>
                </c:pt>
                <c:pt idx="12">
                  <c:v>44295</c:v>
                </c:pt>
                <c:pt idx="13">
                  <c:v>44302</c:v>
                </c:pt>
              </c:numCache>
            </c:numRef>
          </c:xVal>
          <c:yVal>
            <c:numRef>
              <c:f>('Grafiek 2021'!$I$23,'Grafiek 2021'!$I$37,'Grafiek 2021'!$I$44,'Grafiek 2021'!$I$51,'Grafiek 2021'!$I$58,'Grafiek 2021'!$I$65,'Grafiek 2021'!$I$70,'Grafiek 2021'!$I$72,'Grafiek 2021'!$I$79,'Grafiek 2021'!$I$86,'Grafiek 2021'!$I$93,'Grafiek 2021'!$I$96,'Grafiek 2021'!$I$100,'Grafiek 2021'!$I$107)</c:f>
              <c:numCache>
                <c:formatCode>General</c:formatCode>
                <c:ptCount val="14"/>
                <c:pt idx="0">
                  <c:v>1.63</c:v>
                </c:pt>
                <c:pt idx="1">
                  <c:v>1.63</c:v>
                </c:pt>
                <c:pt idx="2">
                  <c:v>1.64</c:v>
                </c:pt>
                <c:pt idx="3">
                  <c:v>1.77</c:v>
                </c:pt>
                <c:pt idx="4">
                  <c:v>1.61</c:v>
                </c:pt>
                <c:pt idx="5">
                  <c:v>1.59</c:v>
                </c:pt>
                <c:pt idx="6">
                  <c:v>1.59</c:v>
                </c:pt>
                <c:pt idx="7">
                  <c:v>1.62</c:v>
                </c:pt>
                <c:pt idx="8">
                  <c:v>1.6</c:v>
                </c:pt>
                <c:pt idx="9">
                  <c:v>1.58</c:v>
                </c:pt>
                <c:pt idx="10">
                  <c:v>1.53</c:v>
                </c:pt>
                <c:pt idx="11">
                  <c:v>1.5</c:v>
                </c:pt>
                <c:pt idx="12">
                  <c:v>1.49</c:v>
                </c:pt>
                <c:pt idx="13">
                  <c:v>1.51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813-463D-8290-95297910C520}"/>
            </c:ext>
          </c:extLst>
        </c:ser>
        <c:ser>
          <c:idx val="2"/>
          <c:order val="2"/>
          <c:tx>
            <c:strRef>
              <c:f>'Grafiek 2021'!$J$1</c:f>
              <c:strCache>
                <c:ptCount val="1"/>
                <c:pt idx="0">
                  <c:v>JappieStuw Sloot</c:v>
                </c:pt>
              </c:strCache>
            </c:strRef>
          </c:tx>
          <c:spPr>
            <a:ln w="38100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circle"/>
            <c:size val="8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xVal>
            <c:numRef>
              <c:f>('Grafiek 2021'!$A$23,'Grafiek 2021'!$A$37,'Grafiek 2021'!$A$44,'Grafiek 2021'!$A$51,'Grafiek 2021'!$A$58,'Grafiek 2021'!$A$65,'Grafiek 2021'!$A$70,'Grafiek 2021'!$A$72,'Grafiek 2021'!$A$79,'Grafiek 2021'!$A$86,'Grafiek 2021'!$A$93,'Grafiek 2021'!$A$96,'Grafiek 2021'!$A$100,'Grafiek 2021'!$A$107)</c:f>
              <c:numCache>
                <c:formatCode>m/d/yyyy</c:formatCode>
                <c:ptCount val="14"/>
                <c:pt idx="0">
                  <c:v>44218</c:v>
                </c:pt>
                <c:pt idx="1">
                  <c:v>44232</c:v>
                </c:pt>
                <c:pt idx="2">
                  <c:v>44239</c:v>
                </c:pt>
                <c:pt idx="3">
                  <c:v>44246</c:v>
                </c:pt>
                <c:pt idx="4">
                  <c:v>44253</c:v>
                </c:pt>
                <c:pt idx="5">
                  <c:v>44260</c:v>
                </c:pt>
                <c:pt idx="6">
                  <c:v>44265</c:v>
                </c:pt>
                <c:pt idx="7">
                  <c:v>44267</c:v>
                </c:pt>
                <c:pt idx="8">
                  <c:v>44274</c:v>
                </c:pt>
                <c:pt idx="9">
                  <c:v>44281</c:v>
                </c:pt>
                <c:pt idx="10">
                  <c:v>44288</c:v>
                </c:pt>
                <c:pt idx="11">
                  <c:v>44291</c:v>
                </c:pt>
                <c:pt idx="12">
                  <c:v>44295</c:v>
                </c:pt>
                <c:pt idx="13">
                  <c:v>44302</c:v>
                </c:pt>
              </c:numCache>
            </c:numRef>
          </c:xVal>
          <c:yVal>
            <c:numRef>
              <c:f>('Grafiek 2021'!$J$23,'Grafiek 2021'!$J$37,'Grafiek 2021'!$J$44,'Grafiek 2021'!$J$51,'Grafiek 2021'!$J$58,'Grafiek 2021'!$J$65,'Grafiek 2021'!$J$70,'Grafiek 2021'!$J$72,'Grafiek 2021'!$J$79,'Grafiek 2021'!$J$86,'Grafiek 2021'!$J$93,'Grafiek 2021'!$J$96,'Grafiek 2021'!$J$100,'Grafiek 2021'!$J$107)</c:f>
              <c:numCache>
                <c:formatCode>General</c:formatCode>
                <c:ptCount val="14"/>
                <c:pt idx="0">
                  <c:v>1.87</c:v>
                </c:pt>
                <c:pt idx="1">
                  <c:v>1.8</c:v>
                </c:pt>
                <c:pt idx="2">
                  <c:v>1.83</c:v>
                </c:pt>
                <c:pt idx="3">
                  <c:v>1.82</c:v>
                </c:pt>
                <c:pt idx="4">
                  <c:v>1.78</c:v>
                </c:pt>
                <c:pt idx="5">
                  <c:v>1.74</c:v>
                </c:pt>
                <c:pt idx="6">
                  <c:v>1.73</c:v>
                </c:pt>
                <c:pt idx="7">
                  <c:v>1.8</c:v>
                </c:pt>
                <c:pt idx="8">
                  <c:v>1.79</c:v>
                </c:pt>
                <c:pt idx="9">
                  <c:v>1.76</c:v>
                </c:pt>
                <c:pt idx="10">
                  <c:v>1.69</c:v>
                </c:pt>
                <c:pt idx="11">
                  <c:v>1.65</c:v>
                </c:pt>
                <c:pt idx="12">
                  <c:v>1.64</c:v>
                </c:pt>
                <c:pt idx="13">
                  <c:v>1.63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813-463D-8290-95297910C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0197360"/>
        <c:axId val="1082973808"/>
      </c:scatterChart>
      <c:dateAx>
        <c:axId val="1080197360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82973808"/>
        <c:crosses val="autoZero"/>
        <c:auto val="1"/>
        <c:lblOffset val="100"/>
        <c:baseTimeUnit val="days"/>
      </c:dateAx>
      <c:valAx>
        <c:axId val="1082973808"/>
        <c:scaling>
          <c:orientation val="minMax"/>
          <c:min val="1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waterstand (M nap)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80197360"/>
        <c:crosses val="autoZero"/>
        <c:crossBetween val="between"/>
      </c:valAx>
      <c:valAx>
        <c:axId val="4151540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Referentiegewasverdamping en som neerslag  (in 0,1 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21709056"/>
        <c:crosses val="max"/>
        <c:crossBetween val="between"/>
      </c:valAx>
      <c:dateAx>
        <c:axId val="42170905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15154096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4803878681831438E-3"/>
          <c:y val="7.2092202751969897E-2"/>
          <c:w val="0.99851961213181684"/>
          <c:h val="4.76308037644888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kern="1200" cap="none" spc="0" normalizeH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lt"/>
                <a:ea typeface="+mj-ea"/>
                <a:cs typeface="+mj-cs"/>
              </a:defRPr>
            </a:pPr>
            <a:r>
              <a:rPr lang="nl-NL" sz="1200" b="1" i="0" baseline="0">
                <a:effectLst/>
              </a:rPr>
              <a:t>Grondwaterstand en oppervlaktewaterpeil (met verdaming en neerslag) Berend uitgezet tegen de tijd</a:t>
            </a:r>
            <a:endParaRPr lang="nl-NL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000" b="0" i="0" u="none" strike="noStrike" kern="1200" cap="none" spc="0" normalizeH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j-lt"/>
              <a:ea typeface="+mj-ea"/>
              <a:cs typeface="+mj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'Grafiek 2021'!$F$1</c:f>
              <c:strCache>
                <c:ptCount val="1"/>
                <c:pt idx="0">
                  <c:v>Etmaalsom neerslag - Leeuwarden</c:v>
                </c:pt>
              </c:strCache>
              <c:extLst xmlns:c15="http://schemas.microsoft.com/office/drawing/2012/chart"/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'Grafiek 2021'!$A$2:$A$111</c:f>
              <c:numCache>
                <c:formatCode>m/d/yyyy</c:formatCode>
                <c:ptCount val="110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</c:numCache>
            </c:numRef>
          </c:cat>
          <c:val>
            <c:numRef>
              <c:f>'Grafiek 2021'!$F$2:$F$111</c:f>
              <c:numCache>
                <c:formatCode>General</c:formatCode>
                <c:ptCount val="1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12</c:v>
                </c:pt>
                <c:pt idx="5">
                  <c:v>25</c:v>
                </c:pt>
                <c:pt idx="6">
                  <c:v>24</c:v>
                </c:pt>
                <c:pt idx="7">
                  <c:v>8</c:v>
                </c:pt>
                <c:pt idx="8">
                  <c:v>28</c:v>
                </c:pt>
                <c:pt idx="9">
                  <c:v>6</c:v>
                </c:pt>
                <c:pt idx="10">
                  <c:v>53</c:v>
                </c:pt>
                <c:pt idx="11">
                  <c:v>59</c:v>
                </c:pt>
                <c:pt idx="12">
                  <c:v>23</c:v>
                </c:pt>
                <c:pt idx="13">
                  <c:v>0.5</c:v>
                </c:pt>
                <c:pt idx="14">
                  <c:v>8</c:v>
                </c:pt>
                <c:pt idx="15">
                  <c:v>10</c:v>
                </c:pt>
                <c:pt idx="16">
                  <c:v>28</c:v>
                </c:pt>
                <c:pt idx="17">
                  <c:v>10</c:v>
                </c:pt>
                <c:pt idx="18">
                  <c:v>145</c:v>
                </c:pt>
                <c:pt idx="19">
                  <c:v>9</c:v>
                </c:pt>
                <c:pt idx="20">
                  <c:v>46</c:v>
                </c:pt>
                <c:pt idx="21">
                  <c:v>10</c:v>
                </c:pt>
                <c:pt idx="22">
                  <c:v>8</c:v>
                </c:pt>
                <c:pt idx="23">
                  <c:v>1</c:v>
                </c:pt>
                <c:pt idx="24">
                  <c:v>72</c:v>
                </c:pt>
                <c:pt idx="25">
                  <c:v>0.5</c:v>
                </c:pt>
                <c:pt idx="26">
                  <c:v>46</c:v>
                </c:pt>
                <c:pt idx="27">
                  <c:v>21</c:v>
                </c:pt>
                <c:pt idx="28">
                  <c:v>141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12</c:v>
                </c:pt>
                <c:pt idx="33">
                  <c:v>54</c:v>
                </c:pt>
                <c:pt idx="34">
                  <c:v>5</c:v>
                </c:pt>
                <c:pt idx="35">
                  <c:v>15</c:v>
                </c:pt>
                <c:pt idx="36">
                  <c:v>0.5</c:v>
                </c:pt>
                <c:pt idx="37">
                  <c:v>46</c:v>
                </c:pt>
                <c:pt idx="38">
                  <c:v>9</c:v>
                </c:pt>
                <c:pt idx="39">
                  <c:v>0.5</c:v>
                </c:pt>
                <c:pt idx="40">
                  <c:v>10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43</c:v>
                </c:pt>
                <c:pt idx="46">
                  <c:v>64</c:v>
                </c:pt>
                <c:pt idx="47">
                  <c:v>31</c:v>
                </c:pt>
                <c:pt idx="48">
                  <c:v>62</c:v>
                </c:pt>
                <c:pt idx="49">
                  <c:v>0.5</c:v>
                </c:pt>
                <c:pt idx="50">
                  <c:v>0.5</c:v>
                </c:pt>
                <c:pt idx="51">
                  <c:v>0</c:v>
                </c:pt>
                <c:pt idx="52">
                  <c:v>0.5</c:v>
                </c:pt>
                <c:pt idx="53">
                  <c:v>0.5</c:v>
                </c:pt>
                <c:pt idx="54">
                  <c:v>0</c:v>
                </c:pt>
                <c:pt idx="55">
                  <c:v>0.5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0.5</c:v>
                </c:pt>
                <c:pt idx="63">
                  <c:v>0</c:v>
                </c:pt>
                <c:pt idx="64">
                  <c:v>11</c:v>
                </c:pt>
                <c:pt idx="65">
                  <c:v>0.5</c:v>
                </c:pt>
                <c:pt idx="66">
                  <c:v>71</c:v>
                </c:pt>
                <c:pt idx="67">
                  <c:v>4</c:v>
                </c:pt>
                <c:pt idx="68">
                  <c:v>110</c:v>
                </c:pt>
                <c:pt idx="69">
                  <c:v>65</c:v>
                </c:pt>
                <c:pt idx="70">
                  <c:v>20</c:v>
                </c:pt>
                <c:pt idx="71">
                  <c:v>96</c:v>
                </c:pt>
                <c:pt idx="72">
                  <c:v>34</c:v>
                </c:pt>
                <c:pt idx="73">
                  <c:v>2</c:v>
                </c:pt>
                <c:pt idx="74">
                  <c:v>15</c:v>
                </c:pt>
                <c:pt idx="75">
                  <c:v>11</c:v>
                </c:pt>
                <c:pt idx="76">
                  <c:v>5</c:v>
                </c:pt>
                <c:pt idx="77">
                  <c:v>0</c:v>
                </c:pt>
                <c:pt idx="78">
                  <c:v>1</c:v>
                </c:pt>
                <c:pt idx="79">
                  <c:v>0.5</c:v>
                </c:pt>
                <c:pt idx="80">
                  <c:v>0.5</c:v>
                </c:pt>
                <c:pt idx="81">
                  <c:v>0</c:v>
                </c:pt>
                <c:pt idx="82">
                  <c:v>0</c:v>
                </c:pt>
                <c:pt idx="83">
                  <c:v>0.5</c:v>
                </c:pt>
                <c:pt idx="84">
                  <c:v>5</c:v>
                </c:pt>
                <c:pt idx="85">
                  <c:v>23</c:v>
                </c:pt>
                <c:pt idx="86">
                  <c:v>19</c:v>
                </c:pt>
                <c:pt idx="87">
                  <c:v>1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0.5</c:v>
                </c:pt>
                <c:pt idx="92">
                  <c:v>0</c:v>
                </c:pt>
                <c:pt idx="93">
                  <c:v>0</c:v>
                </c:pt>
                <c:pt idx="94">
                  <c:v>36</c:v>
                </c:pt>
                <c:pt idx="95">
                  <c:v>65</c:v>
                </c:pt>
                <c:pt idx="96">
                  <c:v>47</c:v>
                </c:pt>
                <c:pt idx="97">
                  <c:v>1</c:v>
                </c:pt>
                <c:pt idx="98">
                  <c:v>8</c:v>
                </c:pt>
                <c:pt idx="99">
                  <c:v>43</c:v>
                </c:pt>
                <c:pt idx="100">
                  <c:v>42</c:v>
                </c:pt>
                <c:pt idx="101">
                  <c:v>6</c:v>
                </c:pt>
                <c:pt idx="102">
                  <c:v>0.5</c:v>
                </c:pt>
                <c:pt idx="103">
                  <c:v>16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0.5</c:v>
                </c:pt>
                <c:pt idx="109">
                  <c:v>0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9275-41EF-B38F-DCE0D2F4D3EB}"/>
            </c:ext>
          </c:extLst>
        </c:ser>
        <c:ser>
          <c:idx val="6"/>
          <c:order val="4"/>
          <c:tx>
            <c:strRef>
              <c:f>'Grafiek 2021'!$H$1</c:f>
              <c:strCache>
                <c:ptCount val="1"/>
                <c:pt idx="0">
                  <c:v>Gewasverdamping Leeuwarden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'Grafiek 2021'!$A$2:$A$111</c:f>
              <c:numCache>
                <c:formatCode>m/d/yyyy</c:formatCode>
                <c:ptCount val="110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</c:numCache>
            </c:numRef>
          </c:cat>
          <c:val>
            <c:numRef>
              <c:f>'Grafiek 2021'!$H$2:$H$111</c:f>
              <c:numCache>
                <c:formatCode>General</c:formatCode>
                <c:ptCount val="110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3</c:v>
                </c:pt>
                <c:pt idx="9">
                  <c:v>1</c:v>
                </c:pt>
                <c:pt idx="10">
                  <c:v>1</c:v>
                </c:pt>
                <c:pt idx="11">
                  <c:v>5</c:v>
                </c:pt>
                <c:pt idx="12">
                  <c:v>4</c:v>
                </c:pt>
                <c:pt idx="13">
                  <c:v>4</c:v>
                </c:pt>
                <c:pt idx="14">
                  <c:v>1</c:v>
                </c:pt>
                <c:pt idx="15">
                  <c:v>1</c:v>
                </c:pt>
                <c:pt idx="16">
                  <c:v>4</c:v>
                </c:pt>
                <c:pt idx="17">
                  <c:v>2</c:v>
                </c:pt>
                <c:pt idx="18">
                  <c:v>1</c:v>
                </c:pt>
                <c:pt idx="19">
                  <c:v>2</c:v>
                </c:pt>
                <c:pt idx="20">
                  <c:v>4</c:v>
                </c:pt>
                <c:pt idx="21">
                  <c:v>5</c:v>
                </c:pt>
                <c:pt idx="22">
                  <c:v>3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1</c:v>
                </c:pt>
                <c:pt idx="27">
                  <c:v>2</c:v>
                </c:pt>
                <c:pt idx="28">
                  <c:v>1</c:v>
                </c:pt>
                <c:pt idx="29">
                  <c:v>5</c:v>
                </c:pt>
                <c:pt idx="30">
                  <c:v>6</c:v>
                </c:pt>
                <c:pt idx="31">
                  <c:v>3</c:v>
                </c:pt>
                <c:pt idx="32">
                  <c:v>2</c:v>
                </c:pt>
                <c:pt idx="33">
                  <c:v>2</c:v>
                </c:pt>
                <c:pt idx="34">
                  <c:v>3</c:v>
                </c:pt>
                <c:pt idx="35">
                  <c:v>2</c:v>
                </c:pt>
                <c:pt idx="36">
                  <c:v>2</c:v>
                </c:pt>
                <c:pt idx="37">
                  <c:v>1</c:v>
                </c:pt>
                <c:pt idx="38">
                  <c:v>3</c:v>
                </c:pt>
                <c:pt idx="39">
                  <c:v>6</c:v>
                </c:pt>
                <c:pt idx="40">
                  <c:v>5</c:v>
                </c:pt>
                <c:pt idx="41">
                  <c:v>9</c:v>
                </c:pt>
                <c:pt idx="42">
                  <c:v>8</c:v>
                </c:pt>
                <c:pt idx="43">
                  <c:v>8</c:v>
                </c:pt>
                <c:pt idx="44">
                  <c:v>8</c:v>
                </c:pt>
                <c:pt idx="45">
                  <c:v>1</c:v>
                </c:pt>
                <c:pt idx="46">
                  <c:v>5</c:v>
                </c:pt>
                <c:pt idx="47">
                  <c:v>4</c:v>
                </c:pt>
                <c:pt idx="48">
                  <c:v>6</c:v>
                </c:pt>
                <c:pt idx="49">
                  <c:v>9</c:v>
                </c:pt>
                <c:pt idx="50">
                  <c:v>11</c:v>
                </c:pt>
                <c:pt idx="51">
                  <c:v>12</c:v>
                </c:pt>
                <c:pt idx="52">
                  <c:v>10</c:v>
                </c:pt>
                <c:pt idx="53">
                  <c:v>10</c:v>
                </c:pt>
                <c:pt idx="54">
                  <c:v>10</c:v>
                </c:pt>
                <c:pt idx="55">
                  <c:v>8</c:v>
                </c:pt>
                <c:pt idx="56">
                  <c:v>12</c:v>
                </c:pt>
                <c:pt idx="57">
                  <c:v>8</c:v>
                </c:pt>
                <c:pt idx="58">
                  <c:v>6</c:v>
                </c:pt>
                <c:pt idx="59">
                  <c:v>11</c:v>
                </c:pt>
                <c:pt idx="60">
                  <c:v>13</c:v>
                </c:pt>
                <c:pt idx="61">
                  <c:v>4</c:v>
                </c:pt>
                <c:pt idx="62">
                  <c:v>4</c:v>
                </c:pt>
                <c:pt idx="63">
                  <c:v>12</c:v>
                </c:pt>
                <c:pt idx="64">
                  <c:v>6</c:v>
                </c:pt>
                <c:pt idx="65">
                  <c:v>5</c:v>
                </c:pt>
                <c:pt idx="66">
                  <c:v>6</c:v>
                </c:pt>
                <c:pt idx="67">
                  <c:v>4</c:v>
                </c:pt>
                <c:pt idx="68">
                  <c:v>3</c:v>
                </c:pt>
                <c:pt idx="69">
                  <c:v>8</c:v>
                </c:pt>
                <c:pt idx="70">
                  <c:v>8</c:v>
                </c:pt>
                <c:pt idx="71">
                  <c:v>7</c:v>
                </c:pt>
                <c:pt idx="72">
                  <c:v>11</c:v>
                </c:pt>
                <c:pt idx="73">
                  <c:v>12</c:v>
                </c:pt>
                <c:pt idx="74">
                  <c:v>10</c:v>
                </c:pt>
                <c:pt idx="75">
                  <c:v>10</c:v>
                </c:pt>
                <c:pt idx="76">
                  <c:v>8</c:v>
                </c:pt>
                <c:pt idx="77">
                  <c:v>18</c:v>
                </c:pt>
                <c:pt idx="78">
                  <c:v>9</c:v>
                </c:pt>
                <c:pt idx="79">
                  <c:v>11</c:v>
                </c:pt>
                <c:pt idx="80">
                  <c:v>8</c:v>
                </c:pt>
                <c:pt idx="81">
                  <c:v>15</c:v>
                </c:pt>
                <c:pt idx="82">
                  <c:v>19</c:v>
                </c:pt>
                <c:pt idx="83">
                  <c:v>14</c:v>
                </c:pt>
                <c:pt idx="84">
                  <c:v>20</c:v>
                </c:pt>
                <c:pt idx="85">
                  <c:v>16</c:v>
                </c:pt>
                <c:pt idx="86">
                  <c:v>8</c:v>
                </c:pt>
                <c:pt idx="87">
                  <c:v>18</c:v>
                </c:pt>
                <c:pt idx="88">
                  <c:v>28</c:v>
                </c:pt>
                <c:pt idx="89">
                  <c:v>26</c:v>
                </c:pt>
                <c:pt idx="90">
                  <c:v>21</c:v>
                </c:pt>
                <c:pt idx="91">
                  <c:v>10</c:v>
                </c:pt>
                <c:pt idx="92">
                  <c:v>14</c:v>
                </c:pt>
                <c:pt idx="93">
                  <c:v>10</c:v>
                </c:pt>
                <c:pt idx="94">
                  <c:v>16</c:v>
                </c:pt>
                <c:pt idx="95">
                  <c:v>13</c:v>
                </c:pt>
                <c:pt idx="96">
                  <c:v>15</c:v>
                </c:pt>
                <c:pt idx="97">
                  <c:v>15</c:v>
                </c:pt>
                <c:pt idx="98">
                  <c:v>7</c:v>
                </c:pt>
                <c:pt idx="99">
                  <c:v>13</c:v>
                </c:pt>
                <c:pt idx="100">
                  <c:v>15</c:v>
                </c:pt>
                <c:pt idx="101">
                  <c:v>21</c:v>
                </c:pt>
                <c:pt idx="102">
                  <c:v>19</c:v>
                </c:pt>
                <c:pt idx="103">
                  <c:v>20</c:v>
                </c:pt>
                <c:pt idx="104">
                  <c:v>24</c:v>
                </c:pt>
                <c:pt idx="105">
                  <c:v>29</c:v>
                </c:pt>
                <c:pt idx="106">
                  <c:v>28</c:v>
                </c:pt>
                <c:pt idx="107">
                  <c:v>26</c:v>
                </c:pt>
                <c:pt idx="108">
                  <c:v>27</c:v>
                </c:pt>
                <c:pt idx="109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75-41EF-B38F-DCE0D2F4D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709056"/>
        <c:axId val="415154096"/>
        <c:extLst>
          <c:ext xmlns:c15="http://schemas.microsoft.com/office/drawing/2012/chart" uri="{02D57815-91ED-43cb-92C2-25804820EDAC}">
            <c15:filteredBarSeries>
              <c15:ser>
                <c:idx val="5"/>
                <c:order val="3"/>
                <c:tx>
                  <c:strRef>
                    <c:extLst>
                      <c:ext uri="{02D57815-91ED-43cb-92C2-25804820EDAC}">
                        <c15:formulaRef>
                          <c15:sqref>'Grafiek 2021'!$G$1</c15:sqref>
                        </c15:formulaRef>
                      </c:ext>
                    </c:extLst>
                    <c:strCache>
                      <c:ptCount val="1"/>
                      <c:pt idx="0">
                        <c:v>Etmaalsom neerslag - Kollum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'Grafiek 2021'!$A$2:$A$111</c15:sqref>
                        </c15:formulaRef>
                      </c:ext>
                    </c:extLst>
                    <c:numCache>
                      <c:formatCode>m/d/yyyy</c:formatCode>
                      <c:ptCount val="110"/>
                      <c:pt idx="0">
                        <c:v>44197</c:v>
                      </c:pt>
                      <c:pt idx="1">
                        <c:v>44198</c:v>
                      </c:pt>
                      <c:pt idx="2">
                        <c:v>44199</c:v>
                      </c:pt>
                      <c:pt idx="3">
                        <c:v>44200</c:v>
                      </c:pt>
                      <c:pt idx="4">
                        <c:v>44201</c:v>
                      </c:pt>
                      <c:pt idx="5">
                        <c:v>44202</c:v>
                      </c:pt>
                      <c:pt idx="6">
                        <c:v>44203</c:v>
                      </c:pt>
                      <c:pt idx="7">
                        <c:v>44204</c:v>
                      </c:pt>
                      <c:pt idx="8">
                        <c:v>44205</c:v>
                      </c:pt>
                      <c:pt idx="9">
                        <c:v>44206</c:v>
                      </c:pt>
                      <c:pt idx="10">
                        <c:v>44207</c:v>
                      </c:pt>
                      <c:pt idx="11">
                        <c:v>44208</c:v>
                      </c:pt>
                      <c:pt idx="12">
                        <c:v>44209</c:v>
                      </c:pt>
                      <c:pt idx="13">
                        <c:v>44210</c:v>
                      </c:pt>
                      <c:pt idx="14">
                        <c:v>44211</c:v>
                      </c:pt>
                      <c:pt idx="15">
                        <c:v>44212</c:v>
                      </c:pt>
                      <c:pt idx="16">
                        <c:v>44213</c:v>
                      </c:pt>
                      <c:pt idx="17">
                        <c:v>44214</c:v>
                      </c:pt>
                      <c:pt idx="18">
                        <c:v>44215</c:v>
                      </c:pt>
                      <c:pt idx="19">
                        <c:v>44216</c:v>
                      </c:pt>
                      <c:pt idx="20">
                        <c:v>44217</c:v>
                      </c:pt>
                      <c:pt idx="21">
                        <c:v>44218</c:v>
                      </c:pt>
                      <c:pt idx="22">
                        <c:v>44219</c:v>
                      </c:pt>
                      <c:pt idx="23">
                        <c:v>44220</c:v>
                      </c:pt>
                      <c:pt idx="24">
                        <c:v>44221</c:v>
                      </c:pt>
                      <c:pt idx="25">
                        <c:v>44222</c:v>
                      </c:pt>
                      <c:pt idx="26">
                        <c:v>44223</c:v>
                      </c:pt>
                      <c:pt idx="27">
                        <c:v>44224</c:v>
                      </c:pt>
                      <c:pt idx="28">
                        <c:v>44225</c:v>
                      </c:pt>
                      <c:pt idx="29">
                        <c:v>44226</c:v>
                      </c:pt>
                      <c:pt idx="30">
                        <c:v>44227</c:v>
                      </c:pt>
                      <c:pt idx="31">
                        <c:v>44228</c:v>
                      </c:pt>
                      <c:pt idx="32">
                        <c:v>44229</c:v>
                      </c:pt>
                      <c:pt idx="33">
                        <c:v>44230</c:v>
                      </c:pt>
                      <c:pt idx="34">
                        <c:v>44231</c:v>
                      </c:pt>
                      <c:pt idx="35">
                        <c:v>44232</c:v>
                      </c:pt>
                      <c:pt idx="36">
                        <c:v>44233</c:v>
                      </c:pt>
                      <c:pt idx="37">
                        <c:v>44234</c:v>
                      </c:pt>
                      <c:pt idx="38">
                        <c:v>44235</c:v>
                      </c:pt>
                      <c:pt idx="39">
                        <c:v>44236</c:v>
                      </c:pt>
                      <c:pt idx="40">
                        <c:v>44237</c:v>
                      </c:pt>
                      <c:pt idx="41">
                        <c:v>44238</c:v>
                      </c:pt>
                      <c:pt idx="42">
                        <c:v>44239</c:v>
                      </c:pt>
                      <c:pt idx="43">
                        <c:v>44240</c:v>
                      </c:pt>
                      <c:pt idx="44">
                        <c:v>44241</c:v>
                      </c:pt>
                      <c:pt idx="45">
                        <c:v>44242</c:v>
                      </c:pt>
                      <c:pt idx="46">
                        <c:v>44243</c:v>
                      </c:pt>
                      <c:pt idx="47">
                        <c:v>44244</c:v>
                      </c:pt>
                      <c:pt idx="48">
                        <c:v>44245</c:v>
                      </c:pt>
                      <c:pt idx="49">
                        <c:v>44246</c:v>
                      </c:pt>
                      <c:pt idx="50">
                        <c:v>44247</c:v>
                      </c:pt>
                      <c:pt idx="51">
                        <c:v>44248</c:v>
                      </c:pt>
                      <c:pt idx="52">
                        <c:v>44249</c:v>
                      </c:pt>
                      <c:pt idx="53">
                        <c:v>44250</c:v>
                      </c:pt>
                      <c:pt idx="54">
                        <c:v>44251</c:v>
                      </c:pt>
                      <c:pt idx="55">
                        <c:v>44252</c:v>
                      </c:pt>
                      <c:pt idx="56">
                        <c:v>44253</c:v>
                      </c:pt>
                      <c:pt idx="57">
                        <c:v>44254</c:v>
                      </c:pt>
                      <c:pt idx="58">
                        <c:v>44255</c:v>
                      </c:pt>
                      <c:pt idx="59">
                        <c:v>44256</c:v>
                      </c:pt>
                      <c:pt idx="60">
                        <c:v>44257</c:v>
                      </c:pt>
                      <c:pt idx="61">
                        <c:v>44258</c:v>
                      </c:pt>
                      <c:pt idx="62">
                        <c:v>44259</c:v>
                      </c:pt>
                      <c:pt idx="63">
                        <c:v>44260</c:v>
                      </c:pt>
                      <c:pt idx="64">
                        <c:v>44261</c:v>
                      </c:pt>
                      <c:pt idx="65">
                        <c:v>44262</c:v>
                      </c:pt>
                      <c:pt idx="66">
                        <c:v>44263</c:v>
                      </c:pt>
                      <c:pt idx="67">
                        <c:v>44264</c:v>
                      </c:pt>
                      <c:pt idx="68">
                        <c:v>44265</c:v>
                      </c:pt>
                      <c:pt idx="69">
                        <c:v>44266</c:v>
                      </c:pt>
                      <c:pt idx="70">
                        <c:v>44267</c:v>
                      </c:pt>
                      <c:pt idx="71">
                        <c:v>44268</c:v>
                      </c:pt>
                      <c:pt idx="72">
                        <c:v>44269</c:v>
                      </c:pt>
                      <c:pt idx="73">
                        <c:v>44270</c:v>
                      </c:pt>
                      <c:pt idx="74">
                        <c:v>44271</c:v>
                      </c:pt>
                      <c:pt idx="75">
                        <c:v>44272</c:v>
                      </c:pt>
                      <c:pt idx="76">
                        <c:v>44273</c:v>
                      </c:pt>
                      <c:pt idx="77">
                        <c:v>44274</c:v>
                      </c:pt>
                      <c:pt idx="78">
                        <c:v>44275</c:v>
                      </c:pt>
                      <c:pt idx="79">
                        <c:v>44276</c:v>
                      </c:pt>
                      <c:pt idx="80">
                        <c:v>44277</c:v>
                      </c:pt>
                      <c:pt idx="81">
                        <c:v>44278</c:v>
                      </c:pt>
                      <c:pt idx="82">
                        <c:v>44279</c:v>
                      </c:pt>
                      <c:pt idx="83">
                        <c:v>44280</c:v>
                      </c:pt>
                      <c:pt idx="84">
                        <c:v>44281</c:v>
                      </c:pt>
                      <c:pt idx="85">
                        <c:v>44282</c:v>
                      </c:pt>
                      <c:pt idx="86">
                        <c:v>44283</c:v>
                      </c:pt>
                      <c:pt idx="87">
                        <c:v>44284</c:v>
                      </c:pt>
                      <c:pt idx="88">
                        <c:v>44285</c:v>
                      </c:pt>
                      <c:pt idx="89">
                        <c:v>44286</c:v>
                      </c:pt>
                      <c:pt idx="90">
                        <c:v>44287</c:v>
                      </c:pt>
                      <c:pt idx="91">
                        <c:v>44288</c:v>
                      </c:pt>
                      <c:pt idx="92">
                        <c:v>44289</c:v>
                      </c:pt>
                      <c:pt idx="93">
                        <c:v>44290</c:v>
                      </c:pt>
                      <c:pt idx="94">
                        <c:v>44291</c:v>
                      </c:pt>
                      <c:pt idx="95">
                        <c:v>44292</c:v>
                      </c:pt>
                      <c:pt idx="96">
                        <c:v>44293</c:v>
                      </c:pt>
                      <c:pt idx="97">
                        <c:v>44294</c:v>
                      </c:pt>
                      <c:pt idx="98">
                        <c:v>44295</c:v>
                      </c:pt>
                      <c:pt idx="99">
                        <c:v>44296</c:v>
                      </c:pt>
                      <c:pt idx="100">
                        <c:v>44297</c:v>
                      </c:pt>
                      <c:pt idx="101">
                        <c:v>44298</c:v>
                      </c:pt>
                      <c:pt idx="102">
                        <c:v>44299</c:v>
                      </c:pt>
                      <c:pt idx="103">
                        <c:v>44300</c:v>
                      </c:pt>
                      <c:pt idx="104">
                        <c:v>44301</c:v>
                      </c:pt>
                      <c:pt idx="105">
                        <c:v>44302</c:v>
                      </c:pt>
                      <c:pt idx="106">
                        <c:v>44303</c:v>
                      </c:pt>
                      <c:pt idx="107">
                        <c:v>44304</c:v>
                      </c:pt>
                      <c:pt idx="108">
                        <c:v>44305</c:v>
                      </c:pt>
                      <c:pt idx="109">
                        <c:v>44306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'Grafiek 2021'!$G$2:$G$111</c15:sqref>
                        </c15:formulaRef>
                      </c:ext>
                    </c:extLst>
                    <c:numCache>
                      <c:formatCode>General</c:formatCode>
                      <c:ptCount val="110"/>
                      <c:pt idx="0">
                        <c:v>0</c:v>
                      </c:pt>
                      <c:pt idx="1">
                        <c:v>9</c:v>
                      </c:pt>
                      <c:pt idx="2">
                        <c:v>8</c:v>
                      </c:pt>
                      <c:pt idx="3">
                        <c:v>0</c:v>
                      </c:pt>
                      <c:pt idx="4">
                        <c:v>6</c:v>
                      </c:pt>
                      <c:pt idx="5">
                        <c:v>4</c:v>
                      </c:pt>
                      <c:pt idx="6">
                        <c:v>39</c:v>
                      </c:pt>
                      <c:pt idx="7">
                        <c:v>17</c:v>
                      </c:pt>
                      <c:pt idx="8">
                        <c:v>13</c:v>
                      </c:pt>
                      <c:pt idx="9">
                        <c:v>13</c:v>
                      </c:pt>
                      <c:pt idx="10">
                        <c:v>18</c:v>
                      </c:pt>
                      <c:pt idx="11">
                        <c:v>146</c:v>
                      </c:pt>
                      <c:pt idx="12">
                        <c:v>23</c:v>
                      </c:pt>
                      <c:pt idx="13">
                        <c:v>16</c:v>
                      </c:pt>
                      <c:pt idx="14">
                        <c:v>1</c:v>
                      </c:pt>
                      <c:pt idx="15">
                        <c:v>0</c:v>
                      </c:pt>
                      <c:pt idx="16">
                        <c:v>50</c:v>
                      </c:pt>
                      <c:pt idx="17">
                        <c:v>12</c:v>
                      </c:pt>
                      <c:pt idx="18">
                        <c:v>119</c:v>
                      </c:pt>
                      <c:pt idx="19">
                        <c:v>57</c:v>
                      </c:pt>
                      <c:pt idx="20">
                        <c:v>35</c:v>
                      </c:pt>
                      <c:pt idx="21">
                        <c:v>34</c:v>
                      </c:pt>
                      <c:pt idx="22">
                        <c:v>13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73</c:v>
                      </c:pt>
                      <c:pt idx="26">
                        <c:v>45</c:v>
                      </c:pt>
                      <c:pt idx="27">
                        <c:v>16</c:v>
                      </c:pt>
                      <c:pt idx="28">
                        <c:v>71</c:v>
                      </c:pt>
                      <c:pt idx="29">
                        <c:v>89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80</c:v>
                      </c:pt>
                      <c:pt idx="34">
                        <c:v>22</c:v>
                      </c:pt>
                      <c:pt idx="35">
                        <c:v>0</c:v>
                      </c:pt>
                      <c:pt idx="36">
                        <c:v>35</c:v>
                      </c:pt>
                      <c:pt idx="37">
                        <c:v>4</c:v>
                      </c:pt>
                      <c:pt idx="38">
                        <c:v>17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67</c:v>
                      </c:pt>
                      <c:pt idx="47">
                        <c:v>42</c:v>
                      </c:pt>
                      <c:pt idx="48">
                        <c:v>30</c:v>
                      </c:pt>
                      <c:pt idx="49">
                        <c:v>112</c:v>
                      </c:pt>
                      <c:pt idx="50">
                        <c:v>1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4</c:v>
                      </c:pt>
                      <c:pt idx="63">
                        <c:v>0</c:v>
                      </c:pt>
                      <c:pt idx="64">
                        <c:v>2</c:v>
                      </c:pt>
                      <c:pt idx="65">
                        <c:v>0</c:v>
                      </c:pt>
                      <c:pt idx="66">
                        <c:v>3</c:v>
                      </c:pt>
                      <c:pt idx="67">
                        <c:v>62</c:v>
                      </c:pt>
                      <c:pt idx="68">
                        <c:v>0</c:v>
                      </c:pt>
                      <c:pt idx="69">
                        <c:v>198</c:v>
                      </c:pt>
                      <c:pt idx="70">
                        <c:v>45</c:v>
                      </c:pt>
                      <c:pt idx="71">
                        <c:v>82</c:v>
                      </c:pt>
                      <c:pt idx="72">
                        <c:v>81</c:v>
                      </c:pt>
                      <c:pt idx="73">
                        <c:v>50</c:v>
                      </c:pt>
                      <c:pt idx="74">
                        <c:v>1</c:v>
                      </c:pt>
                      <c:pt idx="75">
                        <c:v>23</c:v>
                      </c:pt>
                      <c:pt idx="76">
                        <c:v>5</c:v>
                      </c:pt>
                      <c:pt idx="77">
                        <c:v>7</c:v>
                      </c:pt>
                      <c:pt idx="78">
                        <c:v>0</c:v>
                      </c:pt>
                      <c:pt idx="79">
                        <c:v>4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15</c:v>
                      </c:pt>
                      <c:pt idx="86">
                        <c:v>13</c:v>
                      </c:pt>
                      <c:pt idx="87">
                        <c:v>25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16</c:v>
                      </c:pt>
                      <c:pt idx="95">
                        <c:v>45</c:v>
                      </c:pt>
                      <c:pt idx="96">
                        <c:v>47</c:v>
                      </c:pt>
                      <c:pt idx="97">
                        <c:v>37</c:v>
                      </c:pt>
                      <c:pt idx="98">
                        <c:v>0</c:v>
                      </c:pt>
                      <c:pt idx="99">
                        <c:v>20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9275-41EF-B38F-DCE0D2F4D3EB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9"/>
          <c:order val="5"/>
          <c:tx>
            <c:strRef>
              <c:f>'Grafiek 2021'!$D$1</c:f>
              <c:strCache>
                <c:ptCount val="1"/>
                <c:pt idx="0">
                  <c:v>BerendRef GWS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'Grafiek 2021'!$A$2:$A$111</c:f>
              <c:numCache>
                <c:formatCode>m/d/yyyy</c:formatCode>
                <c:ptCount val="110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</c:numCache>
            </c:numRef>
          </c:cat>
          <c:val>
            <c:numRef>
              <c:f>'Grafiek 2021'!$D$2:$D$111</c:f>
              <c:numCache>
                <c:formatCode>General</c:formatCode>
                <c:ptCount val="110"/>
                <c:pt idx="0">
                  <c:v>2.1040000000000001</c:v>
                </c:pt>
                <c:pt idx="1">
                  <c:v>2.0169999999999999</c:v>
                </c:pt>
                <c:pt idx="2">
                  <c:v>1.952</c:v>
                </c:pt>
                <c:pt idx="3">
                  <c:v>1.915</c:v>
                </c:pt>
                <c:pt idx="4">
                  <c:v>1.917</c:v>
                </c:pt>
                <c:pt idx="5">
                  <c:v>1.9350000000000001</c:v>
                </c:pt>
                <c:pt idx="6">
                  <c:v>2.0590000000000002</c:v>
                </c:pt>
                <c:pt idx="7">
                  <c:v>1.9910000000000001</c:v>
                </c:pt>
                <c:pt idx="8">
                  <c:v>2.0030000000000001</c:v>
                </c:pt>
                <c:pt idx="9">
                  <c:v>2.04</c:v>
                </c:pt>
                <c:pt idx="10">
                  <c:v>2.0790000000000002</c:v>
                </c:pt>
                <c:pt idx="11">
                  <c:v>2.2549999999999999</c:v>
                </c:pt>
                <c:pt idx="12">
                  <c:v>2.2330000000000001</c:v>
                </c:pt>
                <c:pt idx="13">
                  <c:v>2.1320000000000001</c:v>
                </c:pt>
                <c:pt idx="14">
                  <c:v>2.004</c:v>
                </c:pt>
                <c:pt idx="15">
                  <c:v>1.9690000000000001</c:v>
                </c:pt>
                <c:pt idx="16">
                  <c:v>2.0910000000000002</c:v>
                </c:pt>
                <c:pt idx="17">
                  <c:v>2.121</c:v>
                </c:pt>
                <c:pt idx="18">
                  <c:v>2.2549999999999999</c:v>
                </c:pt>
                <c:pt idx="19">
                  <c:v>2.2789999999999999</c:v>
                </c:pt>
                <c:pt idx="20">
                  <c:v>2.2589999999999999</c:v>
                </c:pt>
                <c:pt idx="21">
                  <c:v>2.2320000000000002</c:v>
                </c:pt>
                <c:pt idx="22">
                  <c:v>2.153</c:v>
                </c:pt>
                <c:pt idx="23">
                  <c:v>2.0449999999999999</c:v>
                </c:pt>
                <c:pt idx="24">
                  <c:v>1.9630000000000001</c:v>
                </c:pt>
                <c:pt idx="25">
                  <c:v>2.2050000000000001</c:v>
                </c:pt>
                <c:pt idx="26">
                  <c:v>2.2050000000000001</c:v>
                </c:pt>
                <c:pt idx="27">
                  <c:v>2.23</c:v>
                </c:pt>
                <c:pt idx="28">
                  <c:v>2.2570000000000001</c:v>
                </c:pt>
                <c:pt idx="29">
                  <c:v>2.2090000000000001</c:v>
                </c:pt>
                <c:pt idx="30">
                  <c:v>2.0699999999999998</c:v>
                </c:pt>
                <c:pt idx="31">
                  <c:v>1.9830000000000001</c:v>
                </c:pt>
                <c:pt idx="32">
                  <c:v>1.972</c:v>
                </c:pt>
                <c:pt idx="33">
                  <c:v>2.1989999999999998</c:v>
                </c:pt>
                <c:pt idx="34">
                  <c:v>2.1829999999999998</c:v>
                </c:pt>
                <c:pt idx="35">
                  <c:v>2.12</c:v>
                </c:pt>
                <c:pt idx="36">
                  <c:v>2.06</c:v>
                </c:pt>
                <c:pt idx="37">
                  <c:v>1.9450000000000001</c:v>
                </c:pt>
                <c:pt idx="38">
                  <c:v>1.913</c:v>
                </c:pt>
                <c:pt idx="39">
                  <c:v>1.871</c:v>
                </c:pt>
                <c:pt idx="40">
                  <c:v>1.8149999999999999</c:v>
                </c:pt>
                <c:pt idx="41">
                  <c:v>1.768</c:v>
                </c:pt>
                <c:pt idx="42">
                  <c:v>1.7370000000000001</c:v>
                </c:pt>
                <c:pt idx="43">
                  <c:v>1.6930000000000001</c:v>
                </c:pt>
                <c:pt idx="44">
                  <c:v>1.679</c:v>
                </c:pt>
                <c:pt idx="45">
                  <c:v>1.7549999999999999</c:v>
                </c:pt>
                <c:pt idx="46">
                  <c:v>2.0979999999999999</c:v>
                </c:pt>
                <c:pt idx="47">
                  <c:v>2.2480000000000002</c:v>
                </c:pt>
                <c:pt idx="48">
                  <c:v>2.2429999999999999</c:v>
                </c:pt>
                <c:pt idx="49">
                  <c:v>2.2490000000000001</c:v>
                </c:pt>
                <c:pt idx="50">
                  <c:v>2.15</c:v>
                </c:pt>
                <c:pt idx="51">
                  <c:v>2.0270000000000001</c:v>
                </c:pt>
                <c:pt idx="52">
                  <c:v>1.9339999999999999</c:v>
                </c:pt>
                <c:pt idx="53">
                  <c:v>1.87</c:v>
                </c:pt>
                <c:pt idx="54">
                  <c:v>1.8460000000000001</c:v>
                </c:pt>
                <c:pt idx="55">
                  <c:v>1.8109999999999999</c:v>
                </c:pt>
                <c:pt idx="56">
                  <c:v>1.756</c:v>
                </c:pt>
                <c:pt idx="57">
                  <c:v>1.718</c:v>
                </c:pt>
                <c:pt idx="58">
                  <c:v>1.712</c:v>
                </c:pt>
                <c:pt idx="59">
                  <c:v>1.7070000000000001</c:v>
                </c:pt>
                <c:pt idx="60">
                  <c:v>1.6870000000000001</c:v>
                </c:pt>
                <c:pt idx="61">
                  <c:v>1.663</c:v>
                </c:pt>
                <c:pt idx="62">
                  <c:v>1.655</c:v>
                </c:pt>
                <c:pt idx="63">
                  <c:v>1.6140000000000001</c:v>
                </c:pt>
                <c:pt idx="64">
                  <c:v>1.597</c:v>
                </c:pt>
                <c:pt idx="65">
                  <c:v>1.6040000000000001</c:v>
                </c:pt>
                <c:pt idx="66">
                  <c:v>1.603</c:v>
                </c:pt>
                <c:pt idx="67">
                  <c:v>1.8320000000000001</c:v>
                </c:pt>
                <c:pt idx="68">
                  <c:v>1.8560000000000001</c:v>
                </c:pt>
                <c:pt idx="69">
                  <c:v>2.2629999999999999</c:v>
                </c:pt>
                <c:pt idx="70">
                  <c:v>2.2130000000000001</c:v>
                </c:pt>
                <c:pt idx="71">
                  <c:v>2.2599999999999998</c:v>
                </c:pt>
                <c:pt idx="72">
                  <c:v>2.2250000000000001</c:v>
                </c:pt>
                <c:pt idx="73">
                  <c:v>2.1749999999999998</c:v>
                </c:pt>
                <c:pt idx="74">
                  <c:v>2.0369999999999999</c:v>
                </c:pt>
                <c:pt idx="75">
                  <c:v>2.0710000000000002</c:v>
                </c:pt>
                <c:pt idx="76">
                  <c:v>1.994</c:v>
                </c:pt>
                <c:pt idx="77">
                  <c:v>1.9159999999999999</c:v>
                </c:pt>
                <c:pt idx="78">
                  <c:v>1.8560000000000001</c:v>
                </c:pt>
                <c:pt idx="79">
                  <c:v>1.841</c:v>
                </c:pt>
                <c:pt idx="80">
                  <c:v>1.7969999999999999</c:v>
                </c:pt>
                <c:pt idx="81">
                  <c:v>1.772</c:v>
                </c:pt>
                <c:pt idx="82">
                  <c:v>1.7470000000000001</c:v>
                </c:pt>
                <c:pt idx="83">
                  <c:v>1.714</c:v>
                </c:pt>
                <c:pt idx="84">
                  <c:v>1.6930000000000001</c:v>
                </c:pt>
                <c:pt idx="85">
                  <c:v>1.7</c:v>
                </c:pt>
                <c:pt idx="86">
                  <c:v>1.7270000000000001</c:v>
                </c:pt>
                <c:pt idx="87">
                  <c:v>1.7370000000000001</c:v>
                </c:pt>
                <c:pt idx="88">
                  <c:v>1.653</c:v>
                </c:pt>
                <c:pt idx="89">
                  <c:v>1.657</c:v>
                </c:pt>
                <c:pt idx="90">
                  <c:v>1.6559999999999999</c:v>
                </c:pt>
                <c:pt idx="91">
                  <c:v>1.5940000000000001</c:v>
                </c:pt>
                <c:pt idx="92">
                  <c:v>1.5549999999999999</c:v>
                </c:pt>
                <c:pt idx="93">
                  <c:v>1.538</c:v>
                </c:pt>
                <c:pt idx="94">
                  <c:v>1.5349999999999999</c:v>
                </c:pt>
                <c:pt idx="95">
                  <c:v>1.579</c:v>
                </c:pt>
                <c:pt idx="96">
                  <c:v>1.698</c:v>
                </c:pt>
                <c:pt idx="97">
                  <c:v>1.7609999999999999</c:v>
                </c:pt>
                <c:pt idx="98">
                  <c:v>1.708</c:v>
                </c:pt>
                <c:pt idx="99">
                  <c:v>1.708</c:v>
                </c:pt>
                <c:pt idx="100">
                  <c:v>1.92</c:v>
                </c:pt>
                <c:pt idx="101">
                  <c:v>1.863</c:v>
                </c:pt>
                <c:pt idx="102">
                  <c:v>1.796</c:v>
                </c:pt>
                <c:pt idx="103">
                  <c:v>1.7390000000000001</c:v>
                </c:pt>
                <c:pt idx="104">
                  <c:v>1.8029999999999999</c:v>
                </c:pt>
                <c:pt idx="105">
                  <c:v>1.7150000000000001</c:v>
                </c:pt>
                <c:pt idx="106">
                  <c:v>1.645</c:v>
                </c:pt>
                <c:pt idx="107">
                  <c:v>1.5960000000000001</c:v>
                </c:pt>
                <c:pt idx="108">
                  <c:v>1.5489999999999999</c:v>
                </c:pt>
                <c:pt idx="109">
                  <c:v>1.5009999999999999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75-41EF-B38F-DCE0D2F4D3EB}"/>
            </c:ext>
          </c:extLst>
        </c:ser>
        <c:ser>
          <c:idx val="10"/>
          <c:order val="6"/>
          <c:tx>
            <c:strRef>
              <c:f>'Grafiek 2021'!$E$1</c:f>
              <c:strCache>
                <c:ptCount val="1"/>
                <c:pt idx="0">
                  <c:v>BerendStuw GWS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'Grafiek 2021'!$A$2:$A$111</c:f>
              <c:numCache>
                <c:formatCode>m/d/yyyy</c:formatCode>
                <c:ptCount val="110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</c:numCache>
            </c:numRef>
          </c:cat>
          <c:val>
            <c:numRef>
              <c:f>'Grafiek 2021'!$E$2:$E$111</c:f>
              <c:numCache>
                <c:formatCode>General</c:formatCode>
                <c:ptCount val="110"/>
                <c:pt idx="0">
                  <c:v>1.9690000000000001</c:v>
                </c:pt>
                <c:pt idx="1">
                  <c:v>1.925</c:v>
                </c:pt>
                <c:pt idx="2">
                  <c:v>1.9039999999999999</c:v>
                </c:pt>
                <c:pt idx="3">
                  <c:v>1.8919999999999999</c:v>
                </c:pt>
                <c:pt idx="4">
                  <c:v>1.9059999999999999</c:v>
                </c:pt>
                <c:pt idx="5">
                  <c:v>1.925</c:v>
                </c:pt>
                <c:pt idx="6">
                  <c:v>2.0310000000000001</c:v>
                </c:pt>
                <c:pt idx="7">
                  <c:v>1.9570000000000001</c:v>
                </c:pt>
                <c:pt idx="8">
                  <c:v>1.972</c:v>
                </c:pt>
                <c:pt idx="9">
                  <c:v>1.998</c:v>
                </c:pt>
                <c:pt idx="10">
                  <c:v>2.0350000000000001</c:v>
                </c:pt>
                <c:pt idx="11">
                  <c:v>2.2559999999999998</c:v>
                </c:pt>
                <c:pt idx="12">
                  <c:v>2.153</c:v>
                </c:pt>
                <c:pt idx="13">
                  <c:v>1.9950000000000001</c:v>
                </c:pt>
                <c:pt idx="14">
                  <c:v>1.917</c:v>
                </c:pt>
                <c:pt idx="15">
                  <c:v>1.913</c:v>
                </c:pt>
                <c:pt idx="16">
                  <c:v>2.0510000000000002</c:v>
                </c:pt>
                <c:pt idx="17">
                  <c:v>2.0390000000000001</c:v>
                </c:pt>
                <c:pt idx="18">
                  <c:v>2.2509999999999999</c:v>
                </c:pt>
                <c:pt idx="19">
                  <c:v>2.2789999999999999</c:v>
                </c:pt>
                <c:pt idx="20">
                  <c:v>2.202</c:v>
                </c:pt>
                <c:pt idx="21">
                  <c:v>2.1389999999999998</c:v>
                </c:pt>
                <c:pt idx="22">
                  <c:v>2.0219999999999998</c:v>
                </c:pt>
                <c:pt idx="23">
                  <c:v>1.9370000000000001</c:v>
                </c:pt>
                <c:pt idx="24">
                  <c:v>1.89</c:v>
                </c:pt>
                <c:pt idx="25">
                  <c:v>2.1680000000000001</c:v>
                </c:pt>
                <c:pt idx="26">
                  <c:v>2.1379999999999999</c:v>
                </c:pt>
                <c:pt idx="27">
                  <c:v>2.1520000000000001</c:v>
                </c:pt>
                <c:pt idx="28">
                  <c:v>2.2269999999999999</c:v>
                </c:pt>
                <c:pt idx="29">
                  <c:v>2.1379999999999999</c:v>
                </c:pt>
                <c:pt idx="30">
                  <c:v>1.9430000000000001</c:v>
                </c:pt>
                <c:pt idx="31">
                  <c:v>1.875</c:v>
                </c:pt>
                <c:pt idx="32">
                  <c:v>1.89</c:v>
                </c:pt>
                <c:pt idx="33">
                  <c:v>2.1749999999999998</c:v>
                </c:pt>
                <c:pt idx="34">
                  <c:v>2.1160000000000001</c:v>
                </c:pt>
                <c:pt idx="35">
                  <c:v>2.0249999999999999</c:v>
                </c:pt>
                <c:pt idx="36">
                  <c:v>1.972</c:v>
                </c:pt>
                <c:pt idx="37">
                  <c:v>1.8779999999999999</c:v>
                </c:pt>
                <c:pt idx="38">
                  <c:v>1.86</c:v>
                </c:pt>
                <c:pt idx="39">
                  <c:v>1.841</c:v>
                </c:pt>
                <c:pt idx="40">
                  <c:v>1.8</c:v>
                </c:pt>
                <c:pt idx="41">
                  <c:v>1.7689999999999999</c:v>
                </c:pt>
                <c:pt idx="42">
                  <c:v>1.746</c:v>
                </c:pt>
                <c:pt idx="43">
                  <c:v>1.7010000000000001</c:v>
                </c:pt>
                <c:pt idx="44">
                  <c:v>1.675</c:v>
                </c:pt>
                <c:pt idx="45">
                  <c:v>1.744</c:v>
                </c:pt>
                <c:pt idx="46">
                  <c:v>2.0129999999999999</c:v>
                </c:pt>
                <c:pt idx="47">
                  <c:v>2.202</c:v>
                </c:pt>
                <c:pt idx="48">
                  <c:v>2.214</c:v>
                </c:pt>
                <c:pt idx="49">
                  <c:v>2.222</c:v>
                </c:pt>
                <c:pt idx="50">
                  <c:v>2.048</c:v>
                </c:pt>
                <c:pt idx="51">
                  <c:v>1.9419999999999999</c:v>
                </c:pt>
                <c:pt idx="52">
                  <c:v>1.88</c:v>
                </c:pt>
                <c:pt idx="53">
                  <c:v>1.849</c:v>
                </c:pt>
                <c:pt idx="54">
                  <c:v>1.8480000000000001</c:v>
                </c:pt>
                <c:pt idx="55">
                  <c:v>1.829</c:v>
                </c:pt>
                <c:pt idx="56">
                  <c:v>1.7889999999999999</c:v>
                </c:pt>
                <c:pt idx="57">
                  <c:v>1.76</c:v>
                </c:pt>
                <c:pt idx="58">
                  <c:v>1.76</c:v>
                </c:pt>
                <c:pt idx="59">
                  <c:v>1.7569999999999999</c:v>
                </c:pt>
                <c:pt idx="60">
                  <c:v>1.738</c:v>
                </c:pt>
                <c:pt idx="61">
                  <c:v>1.7170000000000001</c:v>
                </c:pt>
                <c:pt idx="62">
                  <c:v>1.718</c:v>
                </c:pt>
                <c:pt idx="63">
                  <c:v>1.675</c:v>
                </c:pt>
                <c:pt idx="64">
                  <c:v>1.6859999999999999</c:v>
                </c:pt>
                <c:pt idx="65">
                  <c:v>1.752</c:v>
                </c:pt>
                <c:pt idx="66">
                  <c:v>1.7669999999999999</c:v>
                </c:pt>
                <c:pt idx="67">
                  <c:v>1.956</c:v>
                </c:pt>
                <c:pt idx="68">
                  <c:v>1.9630000000000001</c:v>
                </c:pt>
                <c:pt idx="69">
                  <c:v>2.3119999999999998</c:v>
                </c:pt>
                <c:pt idx="70">
                  <c:v>2.2160000000000002</c:v>
                </c:pt>
                <c:pt idx="71">
                  <c:v>2.2669999999999999</c:v>
                </c:pt>
                <c:pt idx="72">
                  <c:v>2.2370000000000001</c:v>
                </c:pt>
                <c:pt idx="73">
                  <c:v>2.1280000000000001</c:v>
                </c:pt>
                <c:pt idx="74">
                  <c:v>1.9790000000000001</c:v>
                </c:pt>
                <c:pt idx="75">
                  <c:v>2.0139999999999998</c:v>
                </c:pt>
                <c:pt idx="76">
                  <c:v>1.958</c:v>
                </c:pt>
                <c:pt idx="77">
                  <c:v>1.8979999999999999</c:v>
                </c:pt>
                <c:pt idx="78">
                  <c:v>1.859</c:v>
                </c:pt>
                <c:pt idx="79">
                  <c:v>1.8580000000000001</c:v>
                </c:pt>
                <c:pt idx="80">
                  <c:v>1.823</c:v>
                </c:pt>
                <c:pt idx="81">
                  <c:v>1.806</c:v>
                </c:pt>
                <c:pt idx="82">
                  <c:v>1.7889999999999999</c:v>
                </c:pt>
                <c:pt idx="83">
                  <c:v>1.766</c:v>
                </c:pt>
                <c:pt idx="84">
                  <c:v>1.748</c:v>
                </c:pt>
                <c:pt idx="85">
                  <c:v>1.758</c:v>
                </c:pt>
                <c:pt idx="86">
                  <c:v>1.798</c:v>
                </c:pt>
                <c:pt idx="87">
                  <c:v>1.8220000000000001</c:v>
                </c:pt>
                <c:pt idx="88">
                  <c:v>1.7410000000000001</c:v>
                </c:pt>
                <c:pt idx="89">
                  <c:v>1.68</c:v>
                </c:pt>
                <c:pt idx="90">
                  <c:v>1.623</c:v>
                </c:pt>
                <c:pt idx="91">
                  <c:v>1.5860000000000001</c:v>
                </c:pt>
                <c:pt idx="92">
                  <c:v>1.5569999999999999</c:v>
                </c:pt>
                <c:pt idx="93">
                  <c:v>1.54</c:v>
                </c:pt>
                <c:pt idx="94">
                  <c:v>1.538</c:v>
                </c:pt>
                <c:pt idx="95">
                  <c:v>1.6140000000000001</c:v>
                </c:pt>
                <c:pt idx="96">
                  <c:v>1.73</c:v>
                </c:pt>
                <c:pt idx="97">
                  <c:v>1.7889999999999999</c:v>
                </c:pt>
                <c:pt idx="98">
                  <c:v>1.7529999999999999</c:v>
                </c:pt>
                <c:pt idx="99">
                  <c:v>1.766</c:v>
                </c:pt>
                <c:pt idx="100">
                  <c:v>1.9530000000000001</c:v>
                </c:pt>
                <c:pt idx="101">
                  <c:v>1.875</c:v>
                </c:pt>
                <c:pt idx="102">
                  <c:v>1.8180000000000001</c:v>
                </c:pt>
                <c:pt idx="103">
                  <c:v>1.7749999999999999</c:v>
                </c:pt>
                <c:pt idx="104">
                  <c:v>1.8340000000000001</c:v>
                </c:pt>
                <c:pt idx="105">
                  <c:v>1.7629999999999999</c:v>
                </c:pt>
                <c:pt idx="106">
                  <c:v>1.702</c:v>
                </c:pt>
                <c:pt idx="107">
                  <c:v>1.649</c:v>
                </c:pt>
                <c:pt idx="108">
                  <c:v>1.6</c:v>
                </c:pt>
                <c:pt idx="109">
                  <c:v>1.5509999999999999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75-41EF-B38F-DCE0D2F4D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0197360"/>
        <c:axId val="1082973808"/>
      </c:lineChart>
      <c:scatterChart>
        <c:scatterStyle val="smoothMarker"/>
        <c:varyColors val="0"/>
        <c:ser>
          <c:idx val="4"/>
          <c:order val="1"/>
          <c:tx>
            <c:strRef>
              <c:f>'Grafiek 2021'!$L$1</c:f>
              <c:strCache>
                <c:ptCount val="1"/>
                <c:pt idx="0">
                  <c:v>BerendRef Sloot</c:v>
                </c:pt>
              </c:strCache>
            </c:strRef>
          </c:tx>
          <c:spPr>
            <a:ln w="38100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circle"/>
            <c:size val="8"/>
            <c:spPr>
              <a:solidFill>
                <a:srgbClr val="7030A0"/>
              </a:solidFill>
              <a:ln>
                <a:noFill/>
              </a:ln>
              <a:effectLst/>
            </c:spPr>
          </c:marker>
          <c:xVal>
            <c:numRef>
              <c:f>('Grafiek 2021'!$A$70,'Grafiek 2021'!$A$72,'Grafiek 2021'!$A$79,'Grafiek 2021'!$A$86,'Grafiek 2021'!$A$93,'Grafiek 2021'!$A$96,'Grafiek 2021'!$A$100,'Grafiek 2021'!$A$107)</c:f>
              <c:numCache>
                <c:formatCode>m/d/yyyy</c:formatCode>
                <c:ptCount val="8"/>
                <c:pt idx="0">
                  <c:v>44265</c:v>
                </c:pt>
                <c:pt idx="1">
                  <c:v>44267</c:v>
                </c:pt>
                <c:pt idx="2">
                  <c:v>44274</c:v>
                </c:pt>
                <c:pt idx="3">
                  <c:v>44281</c:v>
                </c:pt>
                <c:pt idx="4">
                  <c:v>44288</c:v>
                </c:pt>
                <c:pt idx="5">
                  <c:v>44291</c:v>
                </c:pt>
                <c:pt idx="6">
                  <c:v>44295</c:v>
                </c:pt>
                <c:pt idx="7">
                  <c:v>44302</c:v>
                </c:pt>
              </c:numCache>
            </c:numRef>
          </c:xVal>
          <c:yVal>
            <c:numRef>
              <c:f>('Grafiek 2021'!$L$70,'Grafiek 2021'!$L$72,'Grafiek 2021'!$L$79,'Grafiek 2021'!$L$86,'Grafiek 2021'!$L$93,'Grafiek 2021'!$L$96,'Grafiek 2021'!$L$100,'Grafiek 2021'!$L$107)</c:f>
              <c:numCache>
                <c:formatCode>General</c:formatCode>
                <c:ptCount val="8"/>
                <c:pt idx="0">
                  <c:v>1.24</c:v>
                </c:pt>
                <c:pt idx="1">
                  <c:v>1.24</c:v>
                </c:pt>
                <c:pt idx="2">
                  <c:v>1.25</c:v>
                </c:pt>
                <c:pt idx="3">
                  <c:v>1.24</c:v>
                </c:pt>
                <c:pt idx="4">
                  <c:v>1.18</c:v>
                </c:pt>
                <c:pt idx="5">
                  <c:v>1.21</c:v>
                </c:pt>
                <c:pt idx="6">
                  <c:v>1.22</c:v>
                </c:pt>
                <c:pt idx="7">
                  <c:v>1.18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275-41EF-B38F-DCE0D2F4D3EB}"/>
            </c:ext>
          </c:extLst>
        </c:ser>
        <c:ser>
          <c:idx val="3"/>
          <c:order val="2"/>
          <c:tx>
            <c:strRef>
              <c:f>'Grafiek 2021'!$K$1</c:f>
              <c:strCache>
                <c:ptCount val="1"/>
                <c:pt idx="0">
                  <c:v>BerendStuw Sloot</c:v>
                </c:pt>
              </c:strCache>
            </c:strRef>
          </c:tx>
          <c:spPr>
            <a:ln w="38100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circle"/>
            <c:size val="8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xVal>
            <c:numRef>
              <c:f>('Grafiek 2021'!$A$23,'Grafiek 2021'!$A$37,'Grafiek 2021'!$A$51,'Grafiek 2021'!$A$58,'Grafiek 2021'!$A$65,'Grafiek 2021'!$A$70,'Grafiek 2021'!$A$72,'Grafiek 2021'!$A$79,'Grafiek 2021'!$A$86,'Grafiek 2021'!$A$93,'Grafiek 2021'!$A$96,'Grafiek 2021'!$A$100,'Grafiek 2021'!$A$107)</c:f>
              <c:numCache>
                <c:formatCode>m/d/yyyy</c:formatCode>
                <c:ptCount val="13"/>
                <c:pt idx="0">
                  <c:v>44218</c:v>
                </c:pt>
                <c:pt idx="1">
                  <c:v>44232</c:v>
                </c:pt>
                <c:pt idx="2">
                  <c:v>44246</c:v>
                </c:pt>
                <c:pt idx="3">
                  <c:v>44253</c:v>
                </c:pt>
                <c:pt idx="4">
                  <c:v>44260</c:v>
                </c:pt>
                <c:pt idx="5">
                  <c:v>44265</c:v>
                </c:pt>
                <c:pt idx="6">
                  <c:v>44267</c:v>
                </c:pt>
                <c:pt idx="7">
                  <c:v>44274</c:v>
                </c:pt>
                <c:pt idx="8">
                  <c:v>44281</c:v>
                </c:pt>
                <c:pt idx="9">
                  <c:v>44288</c:v>
                </c:pt>
                <c:pt idx="10">
                  <c:v>44291</c:v>
                </c:pt>
                <c:pt idx="11">
                  <c:v>44295</c:v>
                </c:pt>
                <c:pt idx="12">
                  <c:v>44302</c:v>
                </c:pt>
              </c:numCache>
            </c:numRef>
          </c:xVal>
          <c:yVal>
            <c:numRef>
              <c:f>('Grafiek 2021'!$K$23,'Grafiek 2021'!$K$37,'Grafiek 2021'!$K$51,'Grafiek 2021'!$K$58,'Grafiek 2021'!$K$65,'Grafiek 2021'!$K$70,'Grafiek 2021'!$K$72,'Grafiek 2021'!$K$79,'Grafiek 2021'!$K$86,'Grafiek 2021'!$K$93,'Grafiek 2021'!$K$96,'Grafiek 2021'!$K$100,'Grafiek 2021'!$K$107)</c:f>
              <c:numCache>
                <c:formatCode>General</c:formatCode>
                <c:ptCount val="13"/>
                <c:pt idx="0">
                  <c:v>1.64</c:v>
                </c:pt>
                <c:pt idx="1">
                  <c:v>1.63</c:v>
                </c:pt>
                <c:pt idx="2">
                  <c:v>1.64</c:v>
                </c:pt>
                <c:pt idx="3">
                  <c:v>1.58</c:v>
                </c:pt>
                <c:pt idx="4">
                  <c:v>1.55</c:v>
                </c:pt>
                <c:pt idx="5">
                  <c:v>1.55</c:v>
                </c:pt>
                <c:pt idx="6">
                  <c:v>1.7</c:v>
                </c:pt>
                <c:pt idx="7">
                  <c:v>1.58</c:v>
                </c:pt>
                <c:pt idx="8">
                  <c:v>1.55</c:v>
                </c:pt>
                <c:pt idx="9">
                  <c:v>1.54</c:v>
                </c:pt>
                <c:pt idx="10">
                  <c:v>1.52</c:v>
                </c:pt>
                <c:pt idx="11">
                  <c:v>1.55</c:v>
                </c:pt>
                <c:pt idx="12">
                  <c:v>1.55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275-41EF-B38F-DCE0D2F4D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0197360"/>
        <c:axId val="1082973808"/>
      </c:scatterChart>
      <c:dateAx>
        <c:axId val="1080197360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82973808"/>
        <c:crosses val="autoZero"/>
        <c:auto val="1"/>
        <c:lblOffset val="100"/>
        <c:baseTimeUnit val="days"/>
      </c:dateAx>
      <c:valAx>
        <c:axId val="108297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waterstand (M nap)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80197360"/>
        <c:crosses val="autoZero"/>
        <c:crossBetween val="between"/>
      </c:valAx>
      <c:valAx>
        <c:axId val="4151540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Referentiegewasverdamping en som neerslag  (in 0,1 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21709056"/>
        <c:crosses val="max"/>
        <c:crossBetween val="between"/>
      </c:valAx>
      <c:dateAx>
        <c:axId val="42170905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15154096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4803878681831379E-3"/>
          <c:y val="6.974009173232977E-2"/>
          <c:w val="0.99703922426363367"/>
          <c:h val="5.23350258037691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Gemiddelde grashoogte van de pilotpercelen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'Totale resultaten'!$A$7</c:f>
              <c:strCache>
                <c:ptCount val="1"/>
                <c:pt idx="0">
                  <c:v>tot 5 april (nulsituatie)</c:v>
                </c:pt>
              </c:strCache>
            </c:strRef>
          </c:tx>
          <c:spPr>
            <a:pattFill prst="ltDnDiag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'Totale resultaten'!$B$6:$E$6</c:f>
              <c:strCache>
                <c:ptCount val="4"/>
                <c:pt idx="0">
                  <c:v>Jappie gestuwd</c:v>
                </c:pt>
                <c:pt idx="1">
                  <c:v>Jappie referentie</c:v>
                </c:pt>
                <c:pt idx="2">
                  <c:v>Berend gestuwd</c:v>
                </c:pt>
                <c:pt idx="3">
                  <c:v>Berend referentie</c:v>
                </c:pt>
              </c:strCache>
            </c:strRef>
          </c:cat>
          <c:val>
            <c:numRef>
              <c:f>'Totale resultaten'!$B$7:$E$7</c:f>
              <c:numCache>
                <c:formatCode>General</c:formatCode>
                <c:ptCount val="4"/>
                <c:pt idx="0">
                  <c:v>10.6</c:v>
                </c:pt>
                <c:pt idx="1">
                  <c:v>15.5</c:v>
                </c:pt>
                <c:pt idx="2">
                  <c:v>12.5</c:v>
                </c:pt>
                <c:pt idx="3">
                  <c:v>10.1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BF-4627-96F2-E695EAE93396}"/>
            </c:ext>
          </c:extLst>
        </c:ser>
        <c:ser>
          <c:idx val="1"/>
          <c:order val="1"/>
          <c:tx>
            <c:strRef>
              <c:f>'Totale resultaten'!$A$8</c:f>
              <c:strCache>
                <c:ptCount val="1"/>
                <c:pt idx="0">
                  <c:v>5 april tot 23 april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'Totale resultaten'!$B$6:$E$6</c:f>
              <c:strCache>
                <c:ptCount val="4"/>
                <c:pt idx="0">
                  <c:v>Jappie gestuwd</c:v>
                </c:pt>
                <c:pt idx="1">
                  <c:v>Jappie referentie</c:v>
                </c:pt>
                <c:pt idx="2">
                  <c:v>Berend gestuwd</c:v>
                </c:pt>
                <c:pt idx="3">
                  <c:v>Berend referentie</c:v>
                </c:pt>
              </c:strCache>
            </c:strRef>
          </c:cat>
          <c:val>
            <c:numRef>
              <c:f>'Totale resultaten'!$B$8:$E$8</c:f>
              <c:numCache>
                <c:formatCode>General</c:formatCode>
                <c:ptCount val="4"/>
                <c:pt idx="0">
                  <c:v>6.4</c:v>
                </c:pt>
                <c:pt idx="1">
                  <c:v>4.1999999999999993</c:v>
                </c:pt>
                <c:pt idx="2">
                  <c:v>10.7</c:v>
                </c:pt>
                <c:pt idx="3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BF-4627-96F2-E695EAE93396}"/>
            </c:ext>
          </c:extLst>
        </c:ser>
        <c:ser>
          <c:idx val="2"/>
          <c:order val="2"/>
          <c:tx>
            <c:strRef>
              <c:f>'Totale resultaten'!$A$9</c:f>
              <c:strCache>
                <c:ptCount val="1"/>
                <c:pt idx="0">
                  <c:v>23 april tot 5 mei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'Totale resultaten'!$B$6:$E$6</c:f>
              <c:strCache>
                <c:ptCount val="4"/>
                <c:pt idx="0">
                  <c:v>Jappie gestuwd</c:v>
                </c:pt>
                <c:pt idx="1">
                  <c:v>Jappie referentie</c:v>
                </c:pt>
                <c:pt idx="2">
                  <c:v>Berend gestuwd</c:v>
                </c:pt>
                <c:pt idx="3">
                  <c:v>Berend referentie</c:v>
                </c:pt>
              </c:strCache>
            </c:strRef>
          </c:cat>
          <c:val>
            <c:numRef>
              <c:f>'Totale resultaten'!$B$9:$E$9</c:f>
              <c:numCache>
                <c:formatCode>General</c:formatCode>
                <c:ptCount val="4"/>
                <c:pt idx="0">
                  <c:v>7.4</c:v>
                </c:pt>
                <c:pt idx="1">
                  <c:v>5.9000000000000021</c:v>
                </c:pt>
                <c:pt idx="2">
                  <c:v>5.1000000000000014</c:v>
                </c:pt>
                <c:pt idx="3">
                  <c:v>8.6999999999999975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BF-4627-96F2-E695EAE933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3674968"/>
        <c:axId val="703675952"/>
      </c:barChart>
      <c:catAx>
        <c:axId val="703674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03675952"/>
        <c:crosses val="autoZero"/>
        <c:auto val="1"/>
        <c:lblAlgn val="ctr"/>
        <c:lblOffset val="100"/>
        <c:noMultiLvlLbl val="0"/>
      </c:catAx>
      <c:valAx>
        <c:axId val="70367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baseline="0">
                    <a:effectLst/>
                  </a:rPr>
                  <a:t>Grashoogte (cm)</a:t>
                </a:r>
                <a:endParaRPr lang="en-US" sz="3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03674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Oppervlaktewaterpeil t.o.v. NAP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'Oppervlaktewaterpeil NAP'!$B$3</c:f>
              <c:strCache>
                <c:ptCount val="1"/>
                <c:pt idx="0">
                  <c:v>Jappie Stuw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'Oppervlaktewaterpeil NAP'!$A$5:$A$21</c:f>
              <c:numCache>
                <c:formatCode>d\-m;@</c:formatCode>
                <c:ptCount val="17"/>
                <c:pt idx="0">
                  <c:v>44218</c:v>
                </c:pt>
                <c:pt idx="1">
                  <c:v>44232</c:v>
                </c:pt>
                <c:pt idx="2">
                  <c:v>44239</c:v>
                </c:pt>
                <c:pt idx="3">
                  <c:v>44246</c:v>
                </c:pt>
                <c:pt idx="4">
                  <c:v>44253</c:v>
                </c:pt>
                <c:pt idx="5">
                  <c:v>44260</c:v>
                </c:pt>
                <c:pt idx="6">
                  <c:v>44265</c:v>
                </c:pt>
                <c:pt idx="7">
                  <c:v>44267</c:v>
                </c:pt>
                <c:pt idx="8">
                  <c:v>44274</c:v>
                </c:pt>
                <c:pt idx="9">
                  <c:v>44281</c:v>
                </c:pt>
                <c:pt idx="10">
                  <c:v>44288</c:v>
                </c:pt>
                <c:pt idx="11">
                  <c:v>44291</c:v>
                </c:pt>
                <c:pt idx="12">
                  <c:v>44295</c:v>
                </c:pt>
                <c:pt idx="13">
                  <c:v>44302</c:v>
                </c:pt>
                <c:pt idx="14">
                  <c:v>44309</c:v>
                </c:pt>
                <c:pt idx="15">
                  <c:v>44316</c:v>
                </c:pt>
                <c:pt idx="16">
                  <c:v>44321</c:v>
                </c:pt>
              </c:numCache>
            </c:numRef>
          </c:xVal>
          <c:yVal>
            <c:numRef>
              <c:f>'Oppervlaktewaterpeil NAP'!$C$5:$C$21</c:f>
              <c:numCache>
                <c:formatCode>General</c:formatCode>
                <c:ptCount val="17"/>
                <c:pt idx="0">
                  <c:v>187</c:v>
                </c:pt>
                <c:pt idx="1">
                  <c:v>180</c:v>
                </c:pt>
                <c:pt idx="2">
                  <c:v>183</c:v>
                </c:pt>
                <c:pt idx="3">
                  <c:v>182</c:v>
                </c:pt>
                <c:pt idx="4">
                  <c:v>178</c:v>
                </c:pt>
                <c:pt idx="5">
                  <c:v>174</c:v>
                </c:pt>
                <c:pt idx="6">
                  <c:v>173</c:v>
                </c:pt>
                <c:pt idx="7">
                  <c:v>180</c:v>
                </c:pt>
                <c:pt idx="8">
                  <c:v>179</c:v>
                </c:pt>
                <c:pt idx="9">
                  <c:v>176</c:v>
                </c:pt>
                <c:pt idx="10">
                  <c:v>169</c:v>
                </c:pt>
                <c:pt idx="11">
                  <c:v>165</c:v>
                </c:pt>
                <c:pt idx="12">
                  <c:v>164</c:v>
                </c:pt>
                <c:pt idx="13">
                  <c:v>163</c:v>
                </c:pt>
                <c:pt idx="14">
                  <c:v>154</c:v>
                </c:pt>
                <c:pt idx="15">
                  <c:v>148</c:v>
                </c:pt>
                <c:pt idx="16">
                  <c:v>152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5BB-4B34-9C56-C25BD0DC05E2}"/>
            </c:ext>
          </c:extLst>
        </c:ser>
        <c:ser>
          <c:idx val="1"/>
          <c:order val="1"/>
          <c:tx>
            <c:strRef>
              <c:f>'Oppervlaktewaterpeil NAP'!$E$3</c:f>
              <c:strCache>
                <c:ptCount val="1"/>
                <c:pt idx="0">
                  <c:v>Jappie Ref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'Oppervlaktewaterpeil NAP'!$A$5:$A$21</c:f>
              <c:numCache>
                <c:formatCode>d\-m;@</c:formatCode>
                <c:ptCount val="17"/>
                <c:pt idx="0">
                  <c:v>44218</c:v>
                </c:pt>
                <c:pt idx="1">
                  <c:v>44232</c:v>
                </c:pt>
                <c:pt idx="2">
                  <c:v>44239</c:v>
                </c:pt>
                <c:pt idx="3">
                  <c:v>44246</c:v>
                </c:pt>
                <c:pt idx="4">
                  <c:v>44253</c:v>
                </c:pt>
                <c:pt idx="5">
                  <c:v>44260</c:v>
                </c:pt>
                <c:pt idx="6">
                  <c:v>44265</c:v>
                </c:pt>
                <c:pt idx="7">
                  <c:v>44267</c:v>
                </c:pt>
                <c:pt idx="8">
                  <c:v>44274</c:v>
                </c:pt>
                <c:pt idx="9">
                  <c:v>44281</c:v>
                </c:pt>
                <c:pt idx="10">
                  <c:v>44288</c:v>
                </c:pt>
                <c:pt idx="11">
                  <c:v>44291</c:v>
                </c:pt>
                <c:pt idx="12">
                  <c:v>44295</c:v>
                </c:pt>
                <c:pt idx="13">
                  <c:v>44302</c:v>
                </c:pt>
                <c:pt idx="14">
                  <c:v>44309</c:v>
                </c:pt>
                <c:pt idx="15">
                  <c:v>44316</c:v>
                </c:pt>
                <c:pt idx="16">
                  <c:v>44321</c:v>
                </c:pt>
              </c:numCache>
            </c:numRef>
          </c:xVal>
          <c:yVal>
            <c:numRef>
              <c:f>'Oppervlaktewaterpeil NAP'!$G$5:$G$21</c:f>
              <c:numCache>
                <c:formatCode>General</c:formatCode>
                <c:ptCount val="17"/>
                <c:pt idx="0">
                  <c:v>163</c:v>
                </c:pt>
                <c:pt idx="1">
                  <c:v>163</c:v>
                </c:pt>
                <c:pt idx="2">
                  <c:v>164</c:v>
                </c:pt>
                <c:pt idx="3">
                  <c:v>177</c:v>
                </c:pt>
                <c:pt idx="4">
                  <c:v>161</c:v>
                </c:pt>
                <c:pt idx="5">
                  <c:v>159</c:v>
                </c:pt>
                <c:pt idx="6">
                  <c:v>159</c:v>
                </c:pt>
                <c:pt idx="7">
                  <c:v>162</c:v>
                </c:pt>
                <c:pt idx="8">
                  <c:v>160</c:v>
                </c:pt>
                <c:pt idx="9">
                  <c:v>158</c:v>
                </c:pt>
                <c:pt idx="10">
                  <c:v>153</c:v>
                </c:pt>
                <c:pt idx="11">
                  <c:v>150</c:v>
                </c:pt>
                <c:pt idx="12">
                  <c:v>149</c:v>
                </c:pt>
                <c:pt idx="13">
                  <c:v>151</c:v>
                </c:pt>
                <c:pt idx="14">
                  <c:v>134</c:v>
                </c:pt>
                <c:pt idx="15">
                  <c:v>133</c:v>
                </c:pt>
                <c:pt idx="16">
                  <c:v>146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5BB-4B34-9C56-C25BD0DC05E2}"/>
            </c:ext>
          </c:extLst>
        </c:ser>
        <c:ser>
          <c:idx val="2"/>
          <c:order val="2"/>
          <c:tx>
            <c:strRef>
              <c:f>'Oppervlaktewaterpeil NAP'!$I$3</c:f>
              <c:strCache>
                <c:ptCount val="1"/>
                <c:pt idx="0">
                  <c:v>Berend Stuw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('Oppervlaktewaterpeil NAP'!$A$5:$A$6,'Oppervlaktewaterpeil NAP'!$A$8:$A$21)</c:f>
              <c:numCache>
                <c:formatCode>d\-m;@</c:formatCode>
                <c:ptCount val="16"/>
                <c:pt idx="0">
                  <c:v>44218</c:v>
                </c:pt>
                <c:pt idx="1">
                  <c:v>44232</c:v>
                </c:pt>
                <c:pt idx="2">
                  <c:v>44246</c:v>
                </c:pt>
                <c:pt idx="3">
                  <c:v>44253</c:v>
                </c:pt>
                <c:pt idx="4">
                  <c:v>44260</c:v>
                </c:pt>
                <c:pt idx="5">
                  <c:v>44265</c:v>
                </c:pt>
                <c:pt idx="6">
                  <c:v>44267</c:v>
                </c:pt>
                <c:pt idx="7">
                  <c:v>44274</c:v>
                </c:pt>
                <c:pt idx="8">
                  <c:v>44281</c:v>
                </c:pt>
                <c:pt idx="9">
                  <c:v>44288</c:v>
                </c:pt>
                <c:pt idx="10">
                  <c:v>44291</c:v>
                </c:pt>
                <c:pt idx="11">
                  <c:v>44295</c:v>
                </c:pt>
                <c:pt idx="12">
                  <c:v>44302</c:v>
                </c:pt>
                <c:pt idx="13">
                  <c:v>44309</c:v>
                </c:pt>
                <c:pt idx="14">
                  <c:v>44316</c:v>
                </c:pt>
                <c:pt idx="15">
                  <c:v>44321</c:v>
                </c:pt>
              </c:numCache>
            </c:numRef>
          </c:xVal>
          <c:yVal>
            <c:numRef>
              <c:f>('Oppervlaktewaterpeil NAP'!$K$5:$K$6,'Oppervlaktewaterpeil NAP'!$K$8:$K$21)</c:f>
              <c:numCache>
                <c:formatCode>General</c:formatCode>
                <c:ptCount val="16"/>
                <c:pt idx="0">
                  <c:v>164</c:v>
                </c:pt>
                <c:pt idx="1">
                  <c:v>163</c:v>
                </c:pt>
                <c:pt idx="2">
                  <c:v>164</c:v>
                </c:pt>
                <c:pt idx="3">
                  <c:v>158</c:v>
                </c:pt>
                <c:pt idx="4">
                  <c:v>155</c:v>
                </c:pt>
                <c:pt idx="5">
                  <c:v>155</c:v>
                </c:pt>
                <c:pt idx="6">
                  <c:v>170</c:v>
                </c:pt>
                <c:pt idx="7">
                  <c:v>158</c:v>
                </c:pt>
                <c:pt idx="8">
                  <c:v>155</c:v>
                </c:pt>
                <c:pt idx="9">
                  <c:v>154</c:v>
                </c:pt>
                <c:pt idx="10">
                  <c:v>152</c:v>
                </c:pt>
                <c:pt idx="11">
                  <c:v>155</c:v>
                </c:pt>
                <c:pt idx="12">
                  <c:v>155</c:v>
                </c:pt>
                <c:pt idx="13">
                  <c:v>150</c:v>
                </c:pt>
                <c:pt idx="14">
                  <c:v>149</c:v>
                </c:pt>
                <c:pt idx="15">
                  <c:v>157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5BB-4B34-9C56-C25BD0DC05E2}"/>
            </c:ext>
          </c:extLst>
        </c:ser>
        <c:ser>
          <c:idx val="3"/>
          <c:order val="3"/>
          <c:tx>
            <c:strRef>
              <c:f>'Oppervlaktewaterpeil NAP'!$M$3</c:f>
              <c:strCache>
                <c:ptCount val="1"/>
                <c:pt idx="0">
                  <c:v>Berend Ref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'Oppervlaktewaterpeil NAP'!$A$5:$A$21</c:f>
              <c:numCache>
                <c:formatCode>d\-m;@</c:formatCode>
                <c:ptCount val="17"/>
                <c:pt idx="0">
                  <c:v>44218</c:v>
                </c:pt>
                <c:pt idx="1">
                  <c:v>44232</c:v>
                </c:pt>
                <c:pt idx="2">
                  <c:v>44239</c:v>
                </c:pt>
                <c:pt idx="3">
                  <c:v>44246</c:v>
                </c:pt>
                <c:pt idx="4">
                  <c:v>44253</c:v>
                </c:pt>
                <c:pt idx="5">
                  <c:v>44260</c:v>
                </c:pt>
                <c:pt idx="6">
                  <c:v>44265</c:v>
                </c:pt>
                <c:pt idx="7">
                  <c:v>44267</c:v>
                </c:pt>
                <c:pt idx="8">
                  <c:v>44274</c:v>
                </c:pt>
                <c:pt idx="9">
                  <c:v>44281</c:v>
                </c:pt>
                <c:pt idx="10">
                  <c:v>44288</c:v>
                </c:pt>
                <c:pt idx="11">
                  <c:v>44291</c:v>
                </c:pt>
                <c:pt idx="12">
                  <c:v>44295</c:v>
                </c:pt>
                <c:pt idx="13">
                  <c:v>44302</c:v>
                </c:pt>
                <c:pt idx="14">
                  <c:v>44309</c:v>
                </c:pt>
                <c:pt idx="15">
                  <c:v>44316</c:v>
                </c:pt>
                <c:pt idx="16">
                  <c:v>44321</c:v>
                </c:pt>
              </c:numCache>
            </c:numRef>
          </c:xVal>
          <c:yVal>
            <c:numRef>
              <c:f>'Oppervlaktewaterpeil NAP'!$N$5:$N$21</c:f>
              <c:numCache>
                <c:formatCode>General</c:formatCode>
                <c:ptCount val="17"/>
                <c:pt idx="6">
                  <c:v>124</c:v>
                </c:pt>
                <c:pt idx="7">
                  <c:v>124</c:v>
                </c:pt>
                <c:pt idx="8">
                  <c:v>125</c:v>
                </c:pt>
                <c:pt idx="9">
                  <c:v>124</c:v>
                </c:pt>
                <c:pt idx="10">
                  <c:v>118</c:v>
                </c:pt>
                <c:pt idx="11">
                  <c:v>121</c:v>
                </c:pt>
                <c:pt idx="12">
                  <c:v>122</c:v>
                </c:pt>
                <c:pt idx="13">
                  <c:v>118</c:v>
                </c:pt>
                <c:pt idx="14">
                  <c:v>108</c:v>
                </c:pt>
                <c:pt idx="15">
                  <c:v>117</c:v>
                </c:pt>
                <c:pt idx="16">
                  <c:v>126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5BB-4B34-9C56-C25BD0DC0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3979328"/>
        <c:axId val="673980312"/>
      </c:scatterChart>
      <c:valAx>
        <c:axId val="673979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\-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73980312"/>
        <c:crosses val="autoZero"/>
        <c:crossBetween val="midCat"/>
      </c:valAx>
      <c:valAx>
        <c:axId val="673980312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Oppervlaktewaterpeil in cm tov NAP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739793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Oppervlaktewaterpeil</a:t>
            </a:r>
            <a:r>
              <a:rPr lang="en-US" baseline="0"/>
              <a:t> t.o.v bodem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9.6272006397971593E-2"/>
          <c:y val="0.11437186557093861"/>
          <c:w val="0.71843327648559352"/>
          <c:h val="0.7571275712514437"/>
        </c:manualLayout>
      </c:layout>
      <c:scatterChart>
        <c:scatterStyle val="lineMarker"/>
        <c:varyColors val="0"/>
        <c:ser>
          <c:idx val="0"/>
          <c:order val="0"/>
          <c:tx>
            <c:strRef>
              <c:f>'Oppervlaktewaterpeil NAP'!$B$3</c:f>
              <c:strCache>
                <c:ptCount val="1"/>
                <c:pt idx="0">
                  <c:v>Jappie Stuw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'Oppervlaktewaterpeil NAP'!$A$5:$A$20</c:f>
              <c:numCache>
                <c:formatCode>d\-m;@</c:formatCode>
                <c:ptCount val="16"/>
                <c:pt idx="0">
                  <c:v>44218</c:v>
                </c:pt>
                <c:pt idx="1">
                  <c:v>44232</c:v>
                </c:pt>
                <c:pt idx="2">
                  <c:v>44239</c:v>
                </c:pt>
                <c:pt idx="3">
                  <c:v>44246</c:v>
                </c:pt>
                <c:pt idx="4">
                  <c:v>44253</c:v>
                </c:pt>
                <c:pt idx="5">
                  <c:v>44260</c:v>
                </c:pt>
                <c:pt idx="6">
                  <c:v>44265</c:v>
                </c:pt>
                <c:pt idx="7">
                  <c:v>44267</c:v>
                </c:pt>
                <c:pt idx="8">
                  <c:v>44274</c:v>
                </c:pt>
                <c:pt idx="9">
                  <c:v>44281</c:v>
                </c:pt>
                <c:pt idx="10">
                  <c:v>44288</c:v>
                </c:pt>
                <c:pt idx="11">
                  <c:v>44291</c:v>
                </c:pt>
                <c:pt idx="12">
                  <c:v>44295</c:v>
                </c:pt>
                <c:pt idx="13">
                  <c:v>44302</c:v>
                </c:pt>
                <c:pt idx="14">
                  <c:v>44309</c:v>
                </c:pt>
                <c:pt idx="15">
                  <c:v>44316</c:v>
                </c:pt>
              </c:numCache>
            </c:numRef>
          </c:xVal>
          <c:yVal>
            <c:numRef>
              <c:f>'Oppervlaktewaterpeil NAP'!$B$5:$B$21</c:f>
              <c:numCache>
                <c:formatCode>General</c:formatCode>
                <c:ptCount val="17"/>
                <c:pt idx="0">
                  <c:v>67</c:v>
                </c:pt>
                <c:pt idx="1">
                  <c:v>60</c:v>
                </c:pt>
                <c:pt idx="2">
                  <c:v>63</c:v>
                </c:pt>
                <c:pt idx="3">
                  <c:v>62</c:v>
                </c:pt>
                <c:pt idx="4">
                  <c:v>58</c:v>
                </c:pt>
                <c:pt idx="5">
                  <c:v>54</c:v>
                </c:pt>
                <c:pt idx="6">
                  <c:v>53</c:v>
                </c:pt>
                <c:pt idx="7">
                  <c:v>60</c:v>
                </c:pt>
                <c:pt idx="8">
                  <c:v>59</c:v>
                </c:pt>
                <c:pt idx="9">
                  <c:v>56</c:v>
                </c:pt>
                <c:pt idx="10">
                  <c:v>49</c:v>
                </c:pt>
                <c:pt idx="11">
                  <c:v>45</c:v>
                </c:pt>
                <c:pt idx="12">
                  <c:v>44</c:v>
                </c:pt>
                <c:pt idx="13">
                  <c:v>43</c:v>
                </c:pt>
                <c:pt idx="14">
                  <c:v>34</c:v>
                </c:pt>
                <c:pt idx="15">
                  <c:v>28</c:v>
                </c:pt>
                <c:pt idx="16">
                  <c:v>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1BE-4512-842B-F8F2C02A279A}"/>
            </c:ext>
          </c:extLst>
        </c:ser>
        <c:ser>
          <c:idx val="1"/>
          <c:order val="1"/>
          <c:tx>
            <c:strRef>
              <c:f>'Oppervlaktewaterpeil NAP'!$E$3</c:f>
              <c:strCache>
                <c:ptCount val="1"/>
                <c:pt idx="0">
                  <c:v>Jappie Ref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'Oppervlaktewaterpeil NAP'!$A$5:$A$21</c:f>
              <c:numCache>
                <c:formatCode>d\-m;@</c:formatCode>
                <c:ptCount val="17"/>
                <c:pt idx="0">
                  <c:v>44218</c:v>
                </c:pt>
                <c:pt idx="1">
                  <c:v>44232</c:v>
                </c:pt>
                <c:pt idx="2">
                  <c:v>44239</c:v>
                </c:pt>
                <c:pt idx="3">
                  <c:v>44246</c:v>
                </c:pt>
                <c:pt idx="4">
                  <c:v>44253</c:v>
                </c:pt>
                <c:pt idx="5">
                  <c:v>44260</c:v>
                </c:pt>
                <c:pt idx="6">
                  <c:v>44265</c:v>
                </c:pt>
                <c:pt idx="7">
                  <c:v>44267</c:v>
                </c:pt>
                <c:pt idx="8">
                  <c:v>44274</c:v>
                </c:pt>
                <c:pt idx="9">
                  <c:v>44281</c:v>
                </c:pt>
                <c:pt idx="10">
                  <c:v>44288</c:v>
                </c:pt>
                <c:pt idx="11">
                  <c:v>44291</c:v>
                </c:pt>
                <c:pt idx="12">
                  <c:v>44295</c:v>
                </c:pt>
                <c:pt idx="13">
                  <c:v>44302</c:v>
                </c:pt>
                <c:pt idx="14">
                  <c:v>44309</c:v>
                </c:pt>
                <c:pt idx="15">
                  <c:v>44316</c:v>
                </c:pt>
                <c:pt idx="16">
                  <c:v>44321</c:v>
                </c:pt>
              </c:numCache>
            </c:numRef>
          </c:xVal>
          <c:yVal>
            <c:numRef>
              <c:f>'Oppervlaktewaterpeil NAP'!$F$5:$F$21</c:f>
              <c:numCache>
                <c:formatCode>General</c:formatCode>
                <c:ptCount val="17"/>
                <c:pt idx="0">
                  <c:v>35</c:v>
                </c:pt>
                <c:pt idx="1">
                  <c:v>35</c:v>
                </c:pt>
                <c:pt idx="2">
                  <c:v>36</c:v>
                </c:pt>
                <c:pt idx="3">
                  <c:v>49</c:v>
                </c:pt>
                <c:pt idx="4">
                  <c:v>33</c:v>
                </c:pt>
                <c:pt idx="5">
                  <c:v>31</c:v>
                </c:pt>
                <c:pt idx="6">
                  <c:v>31</c:v>
                </c:pt>
                <c:pt idx="7">
                  <c:v>34</c:v>
                </c:pt>
                <c:pt idx="8">
                  <c:v>32</c:v>
                </c:pt>
                <c:pt idx="9">
                  <c:v>30</c:v>
                </c:pt>
                <c:pt idx="10">
                  <c:v>25</c:v>
                </c:pt>
                <c:pt idx="11">
                  <c:v>22</c:v>
                </c:pt>
                <c:pt idx="12">
                  <c:v>21</c:v>
                </c:pt>
                <c:pt idx="13">
                  <c:v>23</c:v>
                </c:pt>
                <c:pt idx="14">
                  <c:v>6</c:v>
                </c:pt>
                <c:pt idx="15">
                  <c:v>5</c:v>
                </c:pt>
                <c:pt idx="16">
                  <c:v>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1BE-4512-842B-F8F2C02A279A}"/>
            </c:ext>
          </c:extLst>
        </c:ser>
        <c:ser>
          <c:idx val="2"/>
          <c:order val="2"/>
          <c:tx>
            <c:strRef>
              <c:f>'Oppervlaktewaterpeil NAP'!$I$3</c:f>
              <c:strCache>
                <c:ptCount val="1"/>
                <c:pt idx="0">
                  <c:v>Berend Stuw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('Oppervlaktewaterpeil NAP'!$A$5:$A$6,'Oppervlaktewaterpeil NAP'!$A$8:$A$21)</c:f>
              <c:numCache>
                <c:formatCode>d\-m;@</c:formatCode>
                <c:ptCount val="16"/>
                <c:pt idx="0">
                  <c:v>44218</c:v>
                </c:pt>
                <c:pt idx="1">
                  <c:v>44232</c:v>
                </c:pt>
                <c:pt idx="2">
                  <c:v>44246</c:v>
                </c:pt>
                <c:pt idx="3">
                  <c:v>44253</c:v>
                </c:pt>
                <c:pt idx="4">
                  <c:v>44260</c:v>
                </c:pt>
                <c:pt idx="5">
                  <c:v>44265</c:v>
                </c:pt>
                <c:pt idx="6">
                  <c:v>44267</c:v>
                </c:pt>
                <c:pt idx="7">
                  <c:v>44274</c:v>
                </c:pt>
                <c:pt idx="8">
                  <c:v>44281</c:v>
                </c:pt>
                <c:pt idx="9">
                  <c:v>44288</c:v>
                </c:pt>
                <c:pt idx="10">
                  <c:v>44291</c:v>
                </c:pt>
                <c:pt idx="11">
                  <c:v>44295</c:v>
                </c:pt>
                <c:pt idx="12">
                  <c:v>44302</c:v>
                </c:pt>
                <c:pt idx="13">
                  <c:v>44309</c:v>
                </c:pt>
                <c:pt idx="14">
                  <c:v>44316</c:v>
                </c:pt>
                <c:pt idx="15">
                  <c:v>44321</c:v>
                </c:pt>
              </c:numCache>
            </c:numRef>
          </c:xVal>
          <c:yVal>
            <c:numRef>
              <c:f>('Oppervlaktewaterpeil NAP'!$J$5:$J$6,'Oppervlaktewaterpeil NAP'!$J$8:$J$21)</c:f>
              <c:numCache>
                <c:formatCode>General</c:formatCode>
                <c:ptCount val="16"/>
                <c:pt idx="0">
                  <c:v>80</c:v>
                </c:pt>
                <c:pt idx="1">
                  <c:v>79</c:v>
                </c:pt>
                <c:pt idx="2">
                  <c:v>80</c:v>
                </c:pt>
                <c:pt idx="3">
                  <c:v>74</c:v>
                </c:pt>
                <c:pt idx="4">
                  <c:v>71</c:v>
                </c:pt>
                <c:pt idx="5">
                  <c:v>71</c:v>
                </c:pt>
                <c:pt idx="6">
                  <c:v>86</c:v>
                </c:pt>
                <c:pt idx="7">
                  <c:v>74</c:v>
                </c:pt>
                <c:pt idx="8">
                  <c:v>71</c:v>
                </c:pt>
                <c:pt idx="9">
                  <c:v>70</c:v>
                </c:pt>
                <c:pt idx="10">
                  <c:v>68</c:v>
                </c:pt>
                <c:pt idx="11">
                  <c:v>71</c:v>
                </c:pt>
                <c:pt idx="12">
                  <c:v>71</c:v>
                </c:pt>
                <c:pt idx="13">
                  <c:v>66</c:v>
                </c:pt>
                <c:pt idx="14">
                  <c:v>65</c:v>
                </c:pt>
                <c:pt idx="15">
                  <c:v>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1BE-4512-842B-F8F2C02A279A}"/>
            </c:ext>
          </c:extLst>
        </c:ser>
        <c:ser>
          <c:idx val="3"/>
          <c:order val="3"/>
          <c:tx>
            <c:strRef>
              <c:f>'Oppervlaktewaterpeil NAP'!$M$3</c:f>
              <c:strCache>
                <c:ptCount val="1"/>
                <c:pt idx="0">
                  <c:v>Berend Ref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'Oppervlaktewaterpeil NAP'!$A$5:$A$21</c:f>
              <c:numCache>
                <c:formatCode>d\-m;@</c:formatCode>
                <c:ptCount val="17"/>
                <c:pt idx="0">
                  <c:v>44218</c:v>
                </c:pt>
                <c:pt idx="1">
                  <c:v>44232</c:v>
                </c:pt>
                <c:pt idx="2">
                  <c:v>44239</c:v>
                </c:pt>
                <c:pt idx="3">
                  <c:v>44246</c:v>
                </c:pt>
                <c:pt idx="4">
                  <c:v>44253</c:v>
                </c:pt>
                <c:pt idx="5">
                  <c:v>44260</c:v>
                </c:pt>
                <c:pt idx="6">
                  <c:v>44265</c:v>
                </c:pt>
                <c:pt idx="7">
                  <c:v>44267</c:v>
                </c:pt>
                <c:pt idx="8">
                  <c:v>44274</c:v>
                </c:pt>
                <c:pt idx="9">
                  <c:v>44281</c:v>
                </c:pt>
                <c:pt idx="10">
                  <c:v>44288</c:v>
                </c:pt>
                <c:pt idx="11">
                  <c:v>44291</c:v>
                </c:pt>
                <c:pt idx="12">
                  <c:v>44295</c:v>
                </c:pt>
                <c:pt idx="13">
                  <c:v>44302</c:v>
                </c:pt>
                <c:pt idx="14">
                  <c:v>44309</c:v>
                </c:pt>
                <c:pt idx="15">
                  <c:v>44316</c:v>
                </c:pt>
                <c:pt idx="16">
                  <c:v>44321</c:v>
                </c:pt>
              </c:numCache>
            </c:numRef>
          </c:xVal>
          <c:yVal>
            <c:numRef>
              <c:f>'Oppervlaktewaterpeil NAP'!$M$5:$M$21</c:f>
              <c:numCache>
                <c:formatCode>General</c:formatCode>
                <c:ptCount val="17"/>
                <c:pt idx="6">
                  <c:v>40</c:v>
                </c:pt>
                <c:pt idx="7">
                  <c:v>40</c:v>
                </c:pt>
                <c:pt idx="8">
                  <c:v>41</c:v>
                </c:pt>
                <c:pt idx="9">
                  <c:v>40</c:v>
                </c:pt>
                <c:pt idx="10">
                  <c:v>34</c:v>
                </c:pt>
                <c:pt idx="11">
                  <c:v>37</c:v>
                </c:pt>
                <c:pt idx="12">
                  <c:v>38</c:v>
                </c:pt>
                <c:pt idx="13">
                  <c:v>34</c:v>
                </c:pt>
                <c:pt idx="14">
                  <c:v>24</c:v>
                </c:pt>
                <c:pt idx="15">
                  <c:v>33</c:v>
                </c:pt>
                <c:pt idx="16">
                  <c:v>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1BE-4512-842B-F8F2C02A27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3979328"/>
        <c:axId val="673980312"/>
      </c:scatterChart>
      <c:valAx>
        <c:axId val="673979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\-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73980312"/>
        <c:crosses val="autoZero"/>
        <c:crossBetween val="midCat"/>
      </c:valAx>
      <c:valAx>
        <c:axId val="673980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Oppervlaktewaterpeil tov bodem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739793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nl-NL" sz="1400" b="1"/>
              <a:t>Grondwaterstand en oppervlaktewaterpeil</a:t>
            </a:r>
            <a:r>
              <a:rPr lang="nl-NL" sz="1400" b="1" baseline="0"/>
              <a:t> Jappie </a:t>
            </a:r>
            <a:r>
              <a:rPr lang="nl-NL" sz="1400" b="1" u="sng" baseline="0"/>
              <a:t>voor</a:t>
            </a:r>
            <a:r>
              <a:rPr lang="nl-NL" sz="1400" b="1" baseline="0"/>
              <a:t> ingreep </a:t>
            </a:r>
            <a:r>
              <a:rPr lang="nl-NL" sz="1400" b="1"/>
              <a:t>uitgezet tegen de tijd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'Grafiek voor ingreep'!$D$1</c:f>
              <c:strCache>
                <c:ptCount val="1"/>
                <c:pt idx="0">
                  <c:v>Etmaalsom neerslag - Leeuwarden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'Grafiek na ingreep'!$A$2:$A$94</c:f>
              <c:numCache>
                <c:formatCode>m/d/yyyy</c:formatCode>
                <c:ptCount val="93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  <c:pt idx="14">
                  <c:v>44228</c:v>
                </c:pt>
                <c:pt idx="15">
                  <c:v>44229</c:v>
                </c:pt>
                <c:pt idx="16">
                  <c:v>44230</c:v>
                </c:pt>
                <c:pt idx="17">
                  <c:v>44231</c:v>
                </c:pt>
                <c:pt idx="18">
                  <c:v>44232</c:v>
                </c:pt>
                <c:pt idx="19">
                  <c:v>44233</c:v>
                </c:pt>
                <c:pt idx="20">
                  <c:v>44234</c:v>
                </c:pt>
                <c:pt idx="21">
                  <c:v>44235</c:v>
                </c:pt>
                <c:pt idx="22">
                  <c:v>44236</c:v>
                </c:pt>
                <c:pt idx="23">
                  <c:v>44237</c:v>
                </c:pt>
                <c:pt idx="24">
                  <c:v>44238</c:v>
                </c:pt>
                <c:pt idx="25">
                  <c:v>44239</c:v>
                </c:pt>
                <c:pt idx="26">
                  <c:v>44240</c:v>
                </c:pt>
                <c:pt idx="27">
                  <c:v>44241</c:v>
                </c:pt>
                <c:pt idx="28">
                  <c:v>44242</c:v>
                </c:pt>
                <c:pt idx="29">
                  <c:v>44243</c:v>
                </c:pt>
                <c:pt idx="30">
                  <c:v>44244</c:v>
                </c:pt>
                <c:pt idx="31">
                  <c:v>44245</c:v>
                </c:pt>
                <c:pt idx="32">
                  <c:v>44246</c:v>
                </c:pt>
                <c:pt idx="33">
                  <c:v>44247</c:v>
                </c:pt>
                <c:pt idx="34">
                  <c:v>44248</c:v>
                </c:pt>
                <c:pt idx="35">
                  <c:v>44249</c:v>
                </c:pt>
                <c:pt idx="36">
                  <c:v>44250</c:v>
                </c:pt>
                <c:pt idx="37">
                  <c:v>44251</c:v>
                </c:pt>
                <c:pt idx="38">
                  <c:v>44252</c:v>
                </c:pt>
                <c:pt idx="39">
                  <c:v>44253</c:v>
                </c:pt>
                <c:pt idx="40">
                  <c:v>44254</c:v>
                </c:pt>
                <c:pt idx="41">
                  <c:v>44255</c:v>
                </c:pt>
                <c:pt idx="42">
                  <c:v>44256</c:v>
                </c:pt>
                <c:pt idx="43">
                  <c:v>44257</c:v>
                </c:pt>
                <c:pt idx="44">
                  <c:v>44258</c:v>
                </c:pt>
                <c:pt idx="45">
                  <c:v>44259</c:v>
                </c:pt>
                <c:pt idx="46">
                  <c:v>44260</c:v>
                </c:pt>
                <c:pt idx="47">
                  <c:v>44261</c:v>
                </c:pt>
                <c:pt idx="48">
                  <c:v>44262</c:v>
                </c:pt>
                <c:pt idx="49">
                  <c:v>44263</c:v>
                </c:pt>
                <c:pt idx="50">
                  <c:v>44264</c:v>
                </c:pt>
                <c:pt idx="51">
                  <c:v>44265</c:v>
                </c:pt>
                <c:pt idx="52">
                  <c:v>44266</c:v>
                </c:pt>
                <c:pt idx="53">
                  <c:v>44267</c:v>
                </c:pt>
                <c:pt idx="54">
                  <c:v>44268</c:v>
                </c:pt>
                <c:pt idx="55">
                  <c:v>44269</c:v>
                </c:pt>
                <c:pt idx="56">
                  <c:v>44270</c:v>
                </c:pt>
                <c:pt idx="57">
                  <c:v>44271</c:v>
                </c:pt>
                <c:pt idx="58">
                  <c:v>44272</c:v>
                </c:pt>
                <c:pt idx="59">
                  <c:v>44273</c:v>
                </c:pt>
                <c:pt idx="60">
                  <c:v>44274</c:v>
                </c:pt>
                <c:pt idx="61">
                  <c:v>44275</c:v>
                </c:pt>
                <c:pt idx="62">
                  <c:v>44276</c:v>
                </c:pt>
                <c:pt idx="63">
                  <c:v>44277</c:v>
                </c:pt>
                <c:pt idx="64">
                  <c:v>44278</c:v>
                </c:pt>
                <c:pt idx="65">
                  <c:v>44279</c:v>
                </c:pt>
                <c:pt idx="66">
                  <c:v>44280</c:v>
                </c:pt>
                <c:pt idx="67">
                  <c:v>44281</c:v>
                </c:pt>
                <c:pt idx="68">
                  <c:v>44282</c:v>
                </c:pt>
                <c:pt idx="69">
                  <c:v>44283</c:v>
                </c:pt>
                <c:pt idx="70">
                  <c:v>44284</c:v>
                </c:pt>
                <c:pt idx="71">
                  <c:v>44285</c:v>
                </c:pt>
                <c:pt idx="72">
                  <c:v>44286</c:v>
                </c:pt>
                <c:pt idx="73">
                  <c:v>44287</c:v>
                </c:pt>
                <c:pt idx="74">
                  <c:v>44288</c:v>
                </c:pt>
                <c:pt idx="75">
                  <c:v>44289</c:v>
                </c:pt>
                <c:pt idx="76">
                  <c:v>44290</c:v>
                </c:pt>
                <c:pt idx="77">
                  <c:v>44291</c:v>
                </c:pt>
                <c:pt idx="78">
                  <c:v>44292</c:v>
                </c:pt>
                <c:pt idx="79">
                  <c:v>44293</c:v>
                </c:pt>
                <c:pt idx="80">
                  <c:v>44294</c:v>
                </c:pt>
                <c:pt idx="81">
                  <c:v>44295</c:v>
                </c:pt>
                <c:pt idx="82">
                  <c:v>44296</c:v>
                </c:pt>
                <c:pt idx="83">
                  <c:v>44297</c:v>
                </c:pt>
                <c:pt idx="84">
                  <c:v>44298</c:v>
                </c:pt>
                <c:pt idx="85">
                  <c:v>44299</c:v>
                </c:pt>
                <c:pt idx="86">
                  <c:v>44300</c:v>
                </c:pt>
                <c:pt idx="87">
                  <c:v>44301</c:v>
                </c:pt>
                <c:pt idx="88">
                  <c:v>44302</c:v>
                </c:pt>
                <c:pt idx="89">
                  <c:v>44303</c:v>
                </c:pt>
                <c:pt idx="90">
                  <c:v>44304</c:v>
                </c:pt>
                <c:pt idx="91">
                  <c:v>44305</c:v>
                </c:pt>
                <c:pt idx="92">
                  <c:v>44306</c:v>
                </c:pt>
              </c:numCache>
            </c:numRef>
          </c:cat>
          <c:val>
            <c:numRef>
              <c:f>'Grafiek voor ingreep'!$D$2:$D$103</c:f>
              <c:numCache>
                <c:formatCode>General</c:formatCode>
                <c:ptCount val="102"/>
                <c:pt idx="0">
                  <c:v>212</c:v>
                </c:pt>
                <c:pt idx="1">
                  <c:v>34</c:v>
                </c:pt>
                <c:pt idx="2">
                  <c:v>15</c:v>
                </c:pt>
                <c:pt idx="3">
                  <c:v>60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25</c:v>
                </c:pt>
                <c:pt idx="10">
                  <c:v>0.5</c:v>
                </c:pt>
                <c:pt idx="11">
                  <c:v>5</c:v>
                </c:pt>
                <c:pt idx="12">
                  <c:v>0.5</c:v>
                </c:pt>
                <c:pt idx="13">
                  <c:v>83</c:v>
                </c:pt>
                <c:pt idx="14">
                  <c:v>7</c:v>
                </c:pt>
                <c:pt idx="15">
                  <c:v>10</c:v>
                </c:pt>
                <c:pt idx="16">
                  <c:v>0.5</c:v>
                </c:pt>
                <c:pt idx="17">
                  <c:v>63</c:v>
                </c:pt>
                <c:pt idx="18">
                  <c:v>51</c:v>
                </c:pt>
                <c:pt idx="19">
                  <c:v>55</c:v>
                </c:pt>
                <c:pt idx="20">
                  <c:v>77</c:v>
                </c:pt>
                <c:pt idx="21">
                  <c:v>67</c:v>
                </c:pt>
                <c:pt idx="22">
                  <c:v>46</c:v>
                </c:pt>
                <c:pt idx="23">
                  <c:v>30</c:v>
                </c:pt>
                <c:pt idx="24">
                  <c:v>11</c:v>
                </c:pt>
                <c:pt idx="25">
                  <c:v>9</c:v>
                </c:pt>
                <c:pt idx="26">
                  <c:v>126</c:v>
                </c:pt>
                <c:pt idx="27">
                  <c:v>0.5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0.5</c:v>
                </c:pt>
                <c:pt idx="33">
                  <c:v>2</c:v>
                </c:pt>
                <c:pt idx="34">
                  <c:v>0</c:v>
                </c:pt>
                <c:pt idx="35">
                  <c:v>37</c:v>
                </c:pt>
                <c:pt idx="36">
                  <c:v>12</c:v>
                </c:pt>
                <c:pt idx="37">
                  <c:v>4</c:v>
                </c:pt>
                <c:pt idx="38">
                  <c:v>83</c:v>
                </c:pt>
                <c:pt idx="39">
                  <c:v>15</c:v>
                </c:pt>
                <c:pt idx="40">
                  <c:v>10</c:v>
                </c:pt>
                <c:pt idx="41">
                  <c:v>11</c:v>
                </c:pt>
                <c:pt idx="42">
                  <c:v>29</c:v>
                </c:pt>
                <c:pt idx="43">
                  <c:v>25</c:v>
                </c:pt>
                <c:pt idx="44">
                  <c:v>20</c:v>
                </c:pt>
                <c:pt idx="45">
                  <c:v>10</c:v>
                </c:pt>
                <c:pt idx="46">
                  <c:v>0.5</c:v>
                </c:pt>
                <c:pt idx="47">
                  <c:v>0</c:v>
                </c:pt>
                <c:pt idx="48">
                  <c:v>0.5</c:v>
                </c:pt>
                <c:pt idx="49">
                  <c:v>0.5</c:v>
                </c:pt>
                <c:pt idx="50">
                  <c:v>0.5</c:v>
                </c:pt>
                <c:pt idx="51">
                  <c:v>0</c:v>
                </c:pt>
                <c:pt idx="52">
                  <c:v>0</c:v>
                </c:pt>
                <c:pt idx="53">
                  <c:v>118</c:v>
                </c:pt>
                <c:pt idx="54">
                  <c:v>10</c:v>
                </c:pt>
                <c:pt idx="55">
                  <c:v>0.5</c:v>
                </c:pt>
                <c:pt idx="56">
                  <c:v>49</c:v>
                </c:pt>
                <c:pt idx="57">
                  <c:v>10</c:v>
                </c:pt>
                <c:pt idx="58">
                  <c:v>0</c:v>
                </c:pt>
                <c:pt idx="59">
                  <c:v>27</c:v>
                </c:pt>
                <c:pt idx="60">
                  <c:v>123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28</c:v>
                </c:pt>
                <c:pt idx="65">
                  <c:v>19</c:v>
                </c:pt>
                <c:pt idx="66">
                  <c:v>3</c:v>
                </c:pt>
                <c:pt idx="67">
                  <c:v>28</c:v>
                </c:pt>
                <c:pt idx="68">
                  <c:v>2</c:v>
                </c:pt>
                <c:pt idx="69">
                  <c:v>0</c:v>
                </c:pt>
                <c:pt idx="70">
                  <c:v>47</c:v>
                </c:pt>
                <c:pt idx="71">
                  <c:v>0</c:v>
                </c:pt>
                <c:pt idx="72">
                  <c:v>4</c:v>
                </c:pt>
                <c:pt idx="73">
                  <c:v>0.5</c:v>
                </c:pt>
                <c:pt idx="74">
                  <c:v>64</c:v>
                </c:pt>
                <c:pt idx="75">
                  <c:v>39</c:v>
                </c:pt>
                <c:pt idx="76">
                  <c:v>243</c:v>
                </c:pt>
                <c:pt idx="77">
                  <c:v>51</c:v>
                </c:pt>
                <c:pt idx="78">
                  <c:v>32</c:v>
                </c:pt>
                <c:pt idx="79">
                  <c:v>6</c:v>
                </c:pt>
                <c:pt idx="80">
                  <c:v>146</c:v>
                </c:pt>
                <c:pt idx="81">
                  <c:v>0</c:v>
                </c:pt>
                <c:pt idx="82">
                  <c:v>78</c:v>
                </c:pt>
                <c:pt idx="83">
                  <c:v>46</c:v>
                </c:pt>
                <c:pt idx="84">
                  <c:v>0.5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3</c:v>
                </c:pt>
                <c:pt idx="89">
                  <c:v>12</c:v>
                </c:pt>
                <c:pt idx="90">
                  <c:v>25</c:v>
                </c:pt>
                <c:pt idx="91">
                  <c:v>24</c:v>
                </c:pt>
                <c:pt idx="92">
                  <c:v>8</c:v>
                </c:pt>
                <c:pt idx="93">
                  <c:v>28</c:v>
                </c:pt>
                <c:pt idx="94">
                  <c:v>6</c:v>
                </c:pt>
                <c:pt idx="95">
                  <c:v>53</c:v>
                </c:pt>
                <c:pt idx="96">
                  <c:v>59</c:v>
                </c:pt>
                <c:pt idx="97">
                  <c:v>23</c:v>
                </c:pt>
                <c:pt idx="98">
                  <c:v>0.5</c:v>
                </c:pt>
                <c:pt idx="99">
                  <c:v>8</c:v>
                </c:pt>
                <c:pt idx="100">
                  <c:v>10</c:v>
                </c:pt>
                <c:pt idx="101">
                  <c:v>28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6EBA-4E4B-B8B8-5593E5444155}"/>
            </c:ext>
          </c:extLst>
        </c:ser>
        <c:ser>
          <c:idx val="6"/>
          <c:order val="1"/>
          <c:tx>
            <c:strRef>
              <c:f>'Grafiek voor ingreep'!$E$1</c:f>
              <c:strCache>
                <c:ptCount val="1"/>
                <c:pt idx="0">
                  <c:v>Gewasverdamping Leeuwarden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'Grafiek na ingreep'!$A$2:$A$94</c:f>
              <c:numCache>
                <c:formatCode>m/d/yyyy</c:formatCode>
                <c:ptCount val="93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  <c:pt idx="14">
                  <c:v>44228</c:v>
                </c:pt>
                <c:pt idx="15">
                  <c:v>44229</c:v>
                </c:pt>
                <c:pt idx="16">
                  <c:v>44230</c:v>
                </c:pt>
                <c:pt idx="17">
                  <c:v>44231</c:v>
                </c:pt>
                <c:pt idx="18">
                  <c:v>44232</c:v>
                </c:pt>
                <c:pt idx="19">
                  <c:v>44233</c:v>
                </c:pt>
                <c:pt idx="20">
                  <c:v>44234</c:v>
                </c:pt>
                <c:pt idx="21">
                  <c:v>44235</c:v>
                </c:pt>
                <c:pt idx="22">
                  <c:v>44236</c:v>
                </c:pt>
                <c:pt idx="23">
                  <c:v>44237</c:v>
                </c:pt>
                <c:pt idx="24">
                  <c:v>44238</c:v>
                </c:pt>
                <c:pt idx="25">
                  <c:v>44239</c:v>
                </c:pt>
                <c:pt idx="26">
                  <c:v>44240</c:v>
                </c:pt>
                <c:pt idx="27">
                  <c:v>44241</c:v>
                </c:pt>
                <c:pt idx="28">
                  <c:v>44242</c:v>
                </c:pt>
                <c:pt idx="29">
                  <c:v>44243</c:v>
                </c:pt>
                <c:pt idx="30">
                  <c:v>44244</c:v>
                </c:pt>
                <c:pt idx="31">
                  <c:v>44245</c:v>
                </c:pt>
                <c:pt idx="32">
                  <c:v>44246</c:v>
                </c:pt>
                <c:pt idx="33">
                  <c:v>44247</c:v>
                </c:pt>
                <c:pt idx="34">
                  <c:v>44248</c:v>
                </c:pt>
                <c:pt idx="35">
                  <c:v>44249</c:v>
                </c:pt>
                <c:pt idx="36">
                  <c:v>44250</c:v>
                </c:pt>
                <c:pt idx="37">
                  <c:v>44251</c:v>
                </c:pt>
                <c:pt idx="38">
                  <c:v>44252</c:v>
                </c:pt>
                <c:pt idx="39">
                  <c:v>44253</c:v>
                </c:pt>
                <c:pt idx="40">
                  <c:v>44254</c:v>
                </c:pt>
                <c:pt idx="41">
                  <c:v>44255</c:v>
                </c:pt>
                <c:pt idx="42">
                  <c:v>44256</c:v>
                </c:pt>
                <c:pt idx="43">
                  <c:v>44257</c:v>
                </c:pt>
                <c:pt idx="44">
                  <c:v>44258</c:v>
                </c:pt>
                <c:pt idx="45">
                  <c:v>44259</c:v>
                </c:pt>
                <c:pt idx="46">
                  <c:v>44260</c:v>
                </c:pt>
                <c:pt idx="47">
                  <c:v>44261</c:v>
                </c:pt>
                <c:pt idx="48">
                  <c:v>44262</c:v>
                </c:pt>
                <c:pt idx="49">
                  <c:v>44263</c:v>
                </c:pt>
                <c:pt idx="50">
                  <c:v>44264</c:v>
                </c:pt>
                <c:pt idx="51">
                  <c:v>44265</c:v>
                </c:pt>
                <c:pt idx="52">
                  <c:v>44266</c:v>
                </c:pt>
                <c:pt idx="53">
                  <c:v>44267</c:v>
                </c:pt>
                <c:pt idx="54">
                  <c:v>44268</c:v>
                </c:pt>
                <c:pt idx="55">
                  <c:v>44269</c:v>
                </c:pt>
                <c:pt idx="56">
                  <c:v>44270</c:v>
                </c:pt>
                <c:pt idx="57">
                  <c:v>44271</c:v>
                </c:pt>
                <c:pt idx="58">
                  <c:v>44272</c:v>
                </c:pt>
                <c:pt idx="59">
                  <c:v>44273</c:v>
                </c:pt>
                <c:pt idx="60">
                  <c:v>44274</c:v>
                </c:pt>
                <c:pt idx="61">
                  <c:v>44275</c:v>
                </c:pt>
                <c:pt idx="62">
                  <c:v>44276</c:v>
                </c:pt>
                <c:pt idx="63">
                  <c:v>44277</c:v>
                </c:pt>
                <c:pt idx="64">
                  <c:v>44278</c:v>
                </c:pt>
                <c:pt idx="65">
                  <c:v>44279</c:v>
                </c:pt>
                <c:pt idx="66">
                  <c:v>44280</c:v>
                </c:pt>
                <c:pt idx="67">
                  <c:v>44281</c:v>
                </c:pt>
                <c:pt idx="68">
                  <c:v>44282</c:v>
                </c:pt>
                <c:pt idx="69">
                  <c:v>44283</c:v>
                </c:pt>
                <c:pt idx="70">
                  <c:v>44284</c:v>
                </c:pt>
                <c:pt idx="71">
                  <c:v>44285</c:v>
                </c:pt>
                <c:pt idx="72">
                  <c:v>44286</c:v>
                </c:pt>
                <c:pt idx="73">
                  <c:v>44287</c:v>
                </c:pt>
                <c:pt idx="74">
                  <c:v>44288</c:v>
                </c:pt>
                <c:pt idx="75">
                  <c:v>44289</c:v>
                </c:pt>
                <c:pt idx="76">
                  <c:v>44290</c:v>
                </c:pt>
                <c:pt idx="77">
                  <c:v>44291</c:v>
                </c:pt>
                <c:pt idx="78">
                  <c:v>44292</c:v>
                </c:pt>
                <c:pt idx="79">
                  <c:v>44293</c:v>
                </c:pt>
                <c:pt idx="80">
                  <c:v>44294</c:v>
                </c:pt>
                <c:pt idx="81">
                  <c:v>44295</c:v>
                </c:pt>
                <c:pt idx="82">
                  <c:v>44296</c:v>
                </c:pt>
                <c:pt idx="83">
                  <c:v>44297</c:v>
                </c:pt>
                <c:pt idx="84">
                  <c:v>44298</c:v>
                </c:pt>
                <c:pt idx="85">
                  <c:v>44299</c:v>
                </c:pt>
                <c:pt idx="86">
                  <c:v>44300</c:v>
                </c:pt>
                <c:pt idx="87">
                  <c:v>44301</c:v>
                </c:pt>
                <c:pt idx="88">
                  <c:v>44302</c:v>
                </c:pt>
                <c:pt idx="89">
                  <c:v>44303</c:v>
                </c:pt>
                <c:pt idx="90">
                  <c:v>44304</c:v>
                </c:pt>
                <c:pt idx="91">
                  <c:v>44305</c:v>
                </c:pt>
                <c:pt idx="92">
                  <c:v>44306</c:v>
                </c:pt>
              </c:numCache>
            </c:numRef>
          </c:cat>
          <c:val>
            <c:numRef>
              <c:f>'Grafiek voor ingreep'!$E$2:$E$103</c:f>
              <c:numCache>
                <c:formatCode>General</c:formatCode>
                <c:ptCount val="102"/>
                <c:pt idx="0">
                  <c:v>2</c:v>
                </c:pt>
                <c:pt idx="1">
                  <c:v>10</c:v>
                </c:pt>
                <c:pt idx="2">
                  <c:v>11</c:v>
                </c:pt>
                <c:pt idx="3">
                  <c:v>10</c:v>
                </c:pt>
                <c:pt idx="4">
                  <c:v>10</c:v>
                </c:pt>
                <c:pt idx="5">
                  <c:v>12</c:v>
                </c:pt>
                <c:pt idx="6">
                  <c:v>10</c:v>
                </c:pt>
                <c:pt idx="7">
                  <c:v>5</c:v>
                </c:pt>
                <c:pt idx="8">
                  <c:v>11</c:v>
                </c:pt>
                <c:pt idx="9">
                  <c:v>8</c:v>
                </c:pt>
                <c:pt idx="10">
                  <c:v>9</c:v>
                </c:pt>
                <c:pt idx="11">
                  <c:v>6</c:v>
                </c:pt>
                <c:pt idx="12">
                  <c:v>3</c:v>
                </c:pt>
                <c:pt idx="13">
                  <c:v>2</c:v>
                </c:pt>
                <c:pt idx="14">
                  <c:v>10</c:v>
                </c:pt>
                <c:pt idx="15">
                  <c:v>7</c:v>
                </c:pt>
                <c:pt idx="16">
                  <c:v>6</c:v>
                </c:pt>
                <c:pt idx="17">
                  <c:v>3</c:v>
                </c:pt>
                <c:pt idx="18">
                  <c:v>6</c:v>
                </c:pt>
                <c:pt idx="19">
                  <c:v>4</c:v>
                </c:pt>
                <c:pt idx="20">
                  <c:v>8</c:v>
                </c:pt>
                <c:pt idx="21">
                  <c:v>8</c:v>
                </c:pt>
                <c:pt idx="22">
                  <c:v>2</c:v>
                </c:pt>
                <c:pt idx="23">
                  <c:v>5</c:v>
                </c:pt>
                <c:pt idx="24">
                  <c:v>5</c:v>
                </c:pt>
                <c:pt idx="25">
                  <c:v>4</c:v>
                </c:pt>
                <c:pt idx="26">
                  <c:v>9</c:v>
                </c:pt>
                <c:pt idx="27">
                  <c:v>9</c:v>
                </c:pt>
                <c:pt idx="28">
                  <c:v>5</c:v>
                </c:pt>
                <c:pt idx="29">
                  <c:v>7</c:v>
                </c:pt>
                <c:pt idx="30">
                  <c:v>8</c:v>
                </c:pt>
                <c:pt idx="31">
                  <c:v>8</c:v>
                </c:pt>
                <c:pt idx="32">
                  <c:v>4</c:v>
                </c:pt>
                <c:pt idx="33">
                  <c:v>4</c:v>
                </c:pt>
                <c:pt idx="34">
                  <c:v>3</c:v>
                </c:pt>
                <c:pt idx="35">
                  <c:v>6</c:v>
                </c:pt>
                <c:pt idx="36">
                  <c:v>4</c:v>
                </c:pt>
                <c:pt idx="37">
                  <c:v>2</c:v>
                </c:pt>
                <c:pt idx="38">
                  <c:v>3</c:v>
                </c:pt>
                <c:pt idx="39">
                  <c:v>2</c:v>
                </c:pt>
                <c:pt idx="40">
                  <c:v>3</c:v>
                </c:pt>
                <c:pt idx="41">
                  <c:v>7</c:v>
                </c:pt>
                <c:pt idx="42">
                  <c:v>4</c:v>
                </c:pt>
                <c:pt idx="43">
                  <c:v>5</c:v>
                </c:pt>
                <c:pt idx="44">
                  <c:v>1</c:v>
                </c:pt>
                <c:pt idx="45">
                  <c:v>5</c:v>
                </c:pt>
                <c:pt idx="46">
                  <c:v>6</c:v>
                </c:pt>
                <c:pt idx="47">
                  <c:v>2</c:v>
                </c:pt>
                <c:pt idx="48">
                  <c:v>5</c:v>
                </c:pt>
                <c:pt idx="49">
                  <c:v>3</c:v>
                </c:pt>
                <c:pt idx="50">
                  <c:v>2</c:v>
                </c:pt>
                <c:pt idx="51">
                  <c:v>1</c:v>
                </c:pt>
                <c:pt idx="52">
                  <c:v>4</c:v>
                </c:pt>
                <c:pt idx="53">
                  <c:v>1</c:v>
                </c:pt>
                <c:pt idx="54">
                  <c:v>2</c:v>
                </c:pt>
                <c:pt idx="55">
                  <c:v>1</c:v>
                </c:pt>
                <c:pt idx="56">
                  <c:v>1</c:v>
                </c:pt>
                <c:pt idx="57">
                  <c:v>2</c:v>
                </c:pt>
                <c:pt idx="58">
                  <c:v>4</c:v>
                </c:pt>
                <c:pt idx="59">
                  <c:v>2</c:v>
                </c:pt>
                <c:pt idx="60">
                  <c:v>1</c:v>
                </c:pt>
                <c:pt idx="61">
                  <c:v>2</c:v>
                </c:pt>
                <c:pt idx="62">
                  <c:v>2</c:v>
                </c:pt>
                <c:pt idx="63">
                  <c:v>1</c:v>
                </c:pt>
                <c:pt idx="64">
                  <c:v>2</c:v>
                </c:pt>
                <c:pt idx="65">
                  <c:v>1</c:v>
                </c:pt>
                <c:pt idx="66">
                  <c:v>2</c:v>
                </c:pt>
                <c:pt idx="67">
                  <c:v>1</c:v>
                </c:pt>
                <c:pt idx="68">
                  <c:v>1</c:v>
                </c:pt>
                <c:pt idx="69">
                  <c:v>3</c:v>
                </c:pt>
                <c:pt idx="70">
                  <c:v>2</c:v>
                </c:pt>
                <c:pt idx="71">
                  <c:v>3</c:v>
                </c:pt>
                <c:pt idx="72">
                  <c:v>3</c:v>
                </c:pt>
                <c:pt idx="73">
                  <c:v>2</c:v>
                </c:pt>
                <c:pt idx="74">
                  <c:v>1</c:v>
                </c:pt>
                <c:pt idx="75">
                  <c:v>1</c:v>
                </c:pt>
                <c:pt idx="76">
                  <c:v>0</c:v>
                </c:pt>
                <c:pt idx="77">
                  <c:v>2</c:v>
                </c:pt>
                <c:pt idx="78">
                  <c:v>3</c:v>
                </c:pt>
                <c:pt idx="79">
                  <c:v>1</c:v>
                </c:pt>
                <c:pt idx="80">
                  <c:v>1</c:v>
                </c:pt>
                <c:pt idx="81">
                  <c:v>2</c:v>
                </c:pt>
                <c:pt idx="82">
                  <c:v>1</c:v>
                </c:pt>
                <c:pt idx="83">
                  <c:v>4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2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2</c:v>
                </c:pt>
                <c:pt idx="92">
                  <c:v>3</c:v>
                </c:pt>
                <c:pt idx="93">
                  <c:v>3</c:v>
                </c:pt>
                <c:pt idx="94">
                  <c:v>1</c:v>
                </c:pt>
                <c:pt idx="95">
                  <c:v>1</c:v>
                </c:pt>
                <c:pt idx="96">
                  <c:v>5</c:v>
                </c:pt>
                <c:pt idx="97">
                  <c:v>4</c:v>
                </c:pt>
                <c:pt idx="98">
                  <c:v>4</c:v>
                </c:pt>
                <c:pt idx="99">
                  <c:v>1</c:v>
                </c:pt>
                <c:pt idx="100">
                  <c:v>1</c:v>
                </c:pt>
                <c:pt idx="10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BA-4E4B-B8B8-5593E54441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709056"/>
        <c:axId val="415154096"/>
        <c:extLst/>
      </c:barChart>
      <c:lineChart>
        <c:grouping val="standard"/>
        <c:varyColors val="0"/>
        <c:ser>
          <c:idx val="7"/>
          <c:order val="2"/>
          <c:tx>
            <c:strRef>
              <c:f>'Grafiek voor ingreep'!$B$1</c:f>
              <c:strCache>
                <c:ptCount val="1"/>
                <c:pt idx="0">
                  <c:v>JappieRef GWS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'Grafiek voor ingreep'!$A$2:$A$103</c:f>
              <c:numCache>
                <c:formatCode>m/d/yyyy</c:formatCode>
                <c:ptCount val="102"/>
                <c:pt idx="0">
                  <c:v>44112</c:v>
                </c:pt>
                <c:pt idx="1">
                  <c:v>44113</c:v>
                </c:pt>
                <c:pt idx="2">
                  <c:v>44114</c:v>
                </c:pt>
                <c:pt idx="3">
                  <c:v>44115</c:v>
                </c:pt>
                <c:pt idx="4">
                  <c:v>44116</c:v>
                </c:pt>
                <c:pt idx="5">
                  <c:v>44117</c:v>
                </c:pt>
                <c:pt idx="6">
                  <c:v>44118</c:v>
                </c:pt>
                <c:pt idx="7">
                  <c:v>44119</c:v>
                </c:pt>
                <c:pt idx="8">
                  <c:v>44120</c:v>
                </c:pt>
                <c:pt idx="9">
                  <c:v>44121</c:v>
                </c:pt>
                <c:pt idx="10">
                  <c:v>44122</c:v>
                </c:pt>
                <c:pt idx="11">
                  <c:v>44123</c:v>
                </c:pt>
                <c:pt idx="12">
                  <c:v>44124</c:v>
                </c:pt>
                <c:pt idx="13">
                  <c:v>44125</c:v>
                </c:pt>
                <c:pt idx="14">
                  <c:v>44126</c:v>
                </c:pt>
                <c:pt idx="15">
                  <c:v>44127</c:v>
                </c:pt>
                <c:pt idx="16">
                  <c:v>44128</c:v>
                </c:pt>
                <c:pt idx="17">
                  <c:v>44129</c:v>
                </c:pt>
                <c:pt idx="18">
                  <c:v>44130</c:v>
                </c:pt>
                <c:pt idx="19">
                  <c:v>44131</c:v>
                </c:pt>
                <c:pt idx="20">
                  <c:v>44132</c:v>
                </c:pt>
                <c:pt idx="21">
                  <c:v>44133</c:v>
                </c:pt>
                <c:pt idx="22">
                  <c:v>44134</c:v>
                </c:pt>
                <c:pt idx="23">
                  <c:v>44135</c:v>
                </c:pt>
                <c:pt idx="24">
                  <c:v>44136</c:v>
                </c:pt>
                <c:pt idx="25">
                  <c:v>44137</c:v>
                </c:pt>
                <c:pt idx="26">
                  <c:v>44138</c:v>
                </c:pt>
                <c:pt idx="27">
                  <c:v>44139</c:v>
                </c:pt>
                <c:pt idx="28">
                  <c:v>44140</c:v>
                </c:pt>
                <c:pt idx="29">
                  <c:v>44141</c:v>
                </c:pt>
                <c:pt idx="30">
                  <c:v>44142</c:v>
                </c:pt>
                <c:pt idx="31">
                  <c:v>44143</c:v>
                </c:pt>
                <c:pt idx="32">
                  <c:v>44144</c:v>
                </c:pt>
                <c:pt idx="33">
                  <c:v>44145</c:v>
                </c:pt>
                <c:pt idx="34">
                  <c:v>44146</c:v>
                </c:pt>
                <c:pt idx="35">
                  <c:v>44147</c:v>
                </c:pt>
                <c:pt idx="36">
                  <c:v>44148</c:v>
                </c:pt>
                <c:pt idx="37">
                  <c:v>44149</c:v>
                </c:pt>
                <c:pt idx="38">
                  <c:v>44150</c:v>
                </c:pt>
                <c:pt idx="39">
                  <c:v>44151</c:v>
                </c:pt>
                <c:pt idx="40">
                  <c:v>44152</c:v>
                </c:pt>
                <c:pt idx="41">
                  <c:v>44153</c:v>
                </c:pt>
                <c:pt idx="42">
                  <c:v>44154</c:v>
                </c:pt>
                <c:pt idx="43">
                  <c:v>44155</c:v>
                </c:pt>
                <c:pt idx="44">
                  <c:v>44156</c:v>
                </c:pt>
                <c:pt idx="45">
                  <c:v>44157</c:v>
                </c:pt>
                <c:pt idx="46">
                  <c:v>44158</c:v>
                </c:pt>
                <c:pt idx="47">
                  <c:v>44159</c:v>
                </c:pt>
                <c:pt idx="48">
                  <c:v>44160</c:v>
                </c:pt>
                <c:pt idx="49">
                  <c:v>44161</c:v>
                </c:pt>
                <c:pt idx="50">
                  <c:v>44162</c:v>
                </c:pt>
                <c:pt idx="51">
                  <c:v>44163</c:v>
                </c:pt>
                <c:pt idx="52">
                  <c:v>44164</c:v>
                </c:pt>
                <c:pt idx="53">
                  <c:v>44165</c:v>
                </c:pt>
                <c:pt idx="54">
                  <c:v>44166</c:v>
                </c:pt>
                <c:pt idx="55">
                  <c:v>44167</c:v>
                </c:pt>
                <c:pt idx="56">
                  <c:v>44168</c:v>
                </c:pt>
                <c:pt idx="57">
                  <c:v>44169</c:v>
                </c:pt>
                <c:pt idx="58">
                  <c:v>44170</c:v>
                </c:pt>
                <c:pt idx="59">
                  <c:v>44171</c:v>
                </c:pt>
                <c:pt idx="60">
                  <c:v>44172</c:v>
                </c:pt>
                <c:pt idx="61">
                  <c:v>44173</c:v>
                </c:pt>
                <c:pt idx="62">
                  <c:v>44174</c:v>
                </c:pt>
                <c:pt idx="63">
                  <c:v>44175</c:v>
                </c:pt>
                <c:pt idx="64">
                  <c:v>44176</c:v>
                </c:pt>
                <c:pt idx="65">
                  <c:v>44177</c:v>
                </c:pt>
                <c:pt idx="66">
                  <c:v>44178</c:v>
                </c:pt>
                <c:pt idx="67">
                  <c:v>44179</c:v>
                </c:pt>
                <c:pt idx="68">
                  <c:v>44180</c:v>
                </c:pt>
                <c:pt idx="69">
                  <c:v>44181</c:v>
                </c:pt>
                <c:pt idx="70">
                  <c:v>44182</c:v>
                </c:pt>
                <c:pt idx="71">
                  <c:v>44183</c:v>
                </c:pt>
                <c:pt idx="72">
                  <c:v>44184</c:v>
                </c:pt>
                <c:pt idx="73">
                  <c:v>44185</c:v>
                </c:pt>
                <c:pt idx="74">
                  <c:v>44186</c:v>
                </c:pt>
                <c:pt idx="75">
                  <c:v>44187</c:v>
                </c:pt>
                <c:pt idx="76">
                  <c:v>44188</c:v>
                </c:pt>
                <c:pt idx="77">
                  <c:v>44189</c:v>
                </c:pt>
                <c:pt idx="78">
                  <c:v>44190</c:v>
                </c:pt>
                <c:pt idx="79">
                  <c:v>44191</c:v>
                </c:pt>
                <c:pt idx="80">
                  <c:v>44192</c:v>
                </c:pt>
                <c:pt idx="81">
                  <c:v>44193</c:v>
                </c:pt>
                <c:pt idx="82">
                  <c:v>44194</c:v>
                </c:pt>
                <c:pt idx="83">
                  <c:v>44195</c:v>
                </c:pt>
                <c:pt idx="84">
                  <c:v>44196</c:v>
                </c:pt>
                <c:pt idx="85">
                  <c:v>44197</c:v>
                </c:pt>
                <c:pt idx="86">
                  <c:v>44198</c:v>
                </c:pt>
                <c:pt idx="87">
                  <c:v>44199</c:v>
                </c:pt>
                <c:pt idx="88">
                  <c:v>44200</c:v>
                </c:pt>
                <c:pt idx="89">
                  <c:v>44201</c:v>
                </c:pt>
                <c:pt idx="90">
                  <c:v>44202</c:v>
                </c:pt>
                <c:pt idx="91">
                  <c:v>44203</c:v>
                </c:pt>
                <c:pt idx="92">
                  <c:v>44204</c:v>
                </c:pt>
                <c:pt idx="93">
                  <c:v>44205</c:v>
                </c:pt>
                <c:pt idx="94">
                  <c:v>44206</c:v>
                </c:pt>
                <c:pt idx="95">
                  <c:v>44207</c:v>
                </c:pt>
                <c:pt idx="96">
                  <c:v>44208</c:v>
                </c:pt>
                <c:pt idx="97">
                  <c:v>44209</c:v>
                </c:pt>
                <c:pt idx="98">
                  <c:v>44210</c:v>
                </c:pt>
                <c:pt idx="99">
                  <c:v>44211</c:v>
                </c:pt>
                <c:pt idx="100">
                  <c:v>44212</c:v>
                </c:pt>
                <c:pt idx="101">
                  <c:v>44213</c:v>
                </c:pt>
              </c:numCache>
            </c:numRef>
          </c:cat>
          <c:val>
            <c:numRef>
              <c:f>'Grafiek voor ingreep'!$B$2:$B$103</c:f>
              <c:numCache>
                <c:formatCode>General</c:formatCode>
                <c:ptCount val="102"/>
                <c:pt idx="0">
                  <c:v>0.73099999999999998</c:v>
                </c:pt>
                <c:pt idx="1">
                  <c:v>0.73199999999999998</c:v>
                </c:pt>
                <c:pt idx="2">
                  <c:v>0.81</c:v>
                </c:pt>
                <c:pt idx="3">
                  <c:v>0.91</c:v>
                </c:pt>
                <c:pt idx="4">
                  <c:v>1.488</c:v>
                </c:pt>
                <c:pt idx="5">
                  <c:v>1.4450000000000001</c:v>
                </c:pt>
                <c:pt idx="6">
                  <c:v>1.3819999999999999</c:v>
                </c:pt>
                <c:pt idx="7">
                  <c:v>1.333</c:v>
                </c:pt>
                <c:pt idx="8">
                  <c:v>1.29</c:v>
                </c:pt>
                <c:pt idx="9">
                  <c:v>1.2529999999999999</c:v>
                </c:pt>
                <c:pt idx="10">
                  <c:v>1.2150000000000001</c:v>
                </c:pt>
                <c:pt idx="11">
                  <c:v>1.1850000000000001</c:v>
                </c:pt>
                <c:pt idx="12">
                  <c:v>1.173</c:v>
                </c:pt>
                <c:pt idx="13">
                  <c:v>1.1519999999999999</c:v>
                </c:pt>
                <c:pt idx="14">
                  <c:v>1.1120000000000001</c:v>
                </c:pt>
                <c:pt idx="15">
                  <c:v>1.097</c:v>
                </c:pt>
                <c:pt idx="16">
                  <c:v>1.091</c:v>
                </c:pt>
                <c:pt idx="17">
                  <c:v>1.093</c:v>
                </c:pt>
                <c:pt idx="18">
                  <c:v>1.0900000000000001</c:v>
                </c:pt>
                <c:pt idx="19">
                  <c:v>1.131</c:v>
                </c:pt>
                <c:pt idx="20">
                  <c:v>1.1879999999999999</c:v>
                </c:pt>
                <c:pt idx="21">
                  <c:v>1.2450000000000001</c:v>
                </c:pt>
                <c:pt idx="22">
                  <c:v>1.45</c:v>
                </c:pt>
                <c:pt idx="23">
                  <c:v>1.5660000000000001</c:v>
                </c:pt>
                <c:pt idx="24">
                  <c:v>1.5860000000000001</c:v>
                </c:pt>
                <c:pt idx="25">
                  <c:v>1.556</c:v>
                </c:pt>
                <c:pt idx="26">
                  <c:v>1.498</c:v>
                </c:pt>
                <c:pt idx="27">
                  <c:v>1.458</c:v>
                </c:pt>
                <c:pt idx="28">
                  <c:v>1.4339999999999999</c:v>
                </c:pt>
                <c:pt idx="29">
                  <c:v>1.4119999999999999</c:v>
                </c:pt>
                <c:pt idx="30">
                  <c:v>1.39</c:v>
                </c:pt>
                <c:pt idx="31">
                  <c:v>1.359</c:v>
                </c:pt>
                <c:pt idx="32">
                  <c:v>1.3240000000000001</c:v>
                </c:pt>
                <c:pt idx="33">
                  <c:v>1.292</c:v>
                </c:pt>
                <c:pt idx="34">
                  <c:v>1.2729999999999999</c:v>
                </c:pt>
                <c:pt idx="35">
                  <c:v>1.254</c:v>
                </c:pt>
                <c:pt idx="36">
                  <c:v>1.2410000000000001</c:v>
                </c:pt>
                <c:pt idx="37">
                  <c:v>1.2350000000000001</c:v>
                </c:pt>
                <c:pt idx="38">
                  <c:v>1.284</c:v>
                </c:pt>
                <c:pt idx="39">
                  <c:v>1.43</c:v>
                </c:pt>
                <c:pt idx="40">
                  <c:v>1.46</c:v>
                </c:pt>
                <c:pt idx="41">
                  <c:v>1.47</c:v>
                </c:pt>
                <c:pt idx="42">
                  <c:v>1.41</c:v>
                </c:pt>
                <c:pt idx="43">
                  <c:v>1.3779999999999999</c:v>
                </c:pt>
                <c:pt idx="44">
                  <c:v>1.393</c:v>
                </c:pt>
                <c:pt idx="45">
                  <c:v>1.405</c:v>
                </c:pt>
                <c:pt idx="46">
                  <c:v>1.3959999999999999</c:v>
                </c:pt>
                <c:pt idx="47">
                  <c:v>1.383</c:v>
                </c:pt>
                <c:pt idx="48">
                  <c:v>1.353</c:v>
                </c:pt>
                <c:pt idx="49">
                  <c:v>1.3080000000000001</c:v>
                </c:pt>
                <c:pt idx="50">
                  <c:v>1.2849999999999999</c:v>
                </c:pt>
                <c:pt idx="51">
                  <c:v>1.252</c:v>
                </c:pt>
                <c:pt idx="52">
                  <c:v>1.2230000000000001</c:v>
                </c:pt>
                <c:pt idx="53">
                  <c:v>1.222</c:v>
                </c:pt>
                <c:pt idx="54">
                  <c:v>1.4510000000000001</c:v>
                </c:pt>
                <c:pt idx="55">
                  <c:v>1.48</c:v>
                </c:pt>
                <c:pt idx="56">
                  <c:v>1.488</c:v>
                </c:pt>
                <c:pt idx="57">
                  <c:v>1.4690000000000001</c:v>
                </c:pt>
                <c:pt idx="58">
                  <c:v>1.421</c:v>
                </c:pt>
                <c:pt idx="59">
                  <c:v>1.391</c:v>
                </c:pt>
                <c:pt idx="60">
                  <c:v>1.655</c:v>
                </c:pt>
                <c:pt idx="61">
                  <c:v>1.6539999999999999</c:v>
                </c:pt>
                <c:pt idx="62">
                  <c:v>1.613</c:v>
                </c:pt>
                <c:pt idx="63">
                  <c:v>1.5780000000000001</c:v>
                </c:pt>
                <c:pt idx="64">
                  <c:v>1.5620000000000001</c:v>
                </c:pt>
                <c:pt idx="65">
                  <c:v>1.504</c:v>
                </c:pt>
                <c:pt idx="66">
                  <c:v>1.478</c:v>
                </c:pt>
                <c:pt idx="67">
                  <c:v>1.4810000000000001</c:v>
                </c:pt>
                <c:pt idx="68">
                  <c:v>1.4830000000000001</c:v>
                </c:pt>
                <c:pt idx="69">
                  <c:v>1.468</c:v>
                </c:pt>
                <c:pt idx="70">
                  <c:v>1.4770000000000001</c:v>
                </c:pt>
                <c:pt idx="71">
                  <c:v>1.518</c:v>
                </c:pt>
                <c:pt idx="72">
                  <c:v>1.4990000000000001</c:v>
                </c:pt>
                <c:pt idx="73">
                  <c:v>1.4530000000000001</c:v>
                </c:pt>
                <c:pt idx="74">
                  <c:v>1.4490000000000001</c:v>
                </c:pt>
                <c:pt idx="75">
                  <c:v>1.6639999999999999</c:v>
                </c:pt>
                <c:pt idx="76">
                  <c:v>1.724</c:v>
                </c:pt>
                <c:pt idx="77">
                  <c:v>1.8580000000000001</c:v>
                </c:pt>
                <c:pt idx="78">
                  <c:v>1.7989999999999999</c:v>
                </c:pt>
                <c:pt idx="79">
                  <c:v>1.8089999999999999</c:v>
                </c:pt>
                <c:pt idx="80">
                  <c:v>1.9159999999999999</c:v>
                </c:pt>
                <c:pt idx="81">
                  <c:v>1.9319999999999999</c:v>
                </c:pt>
                <c:pt idx="82">
                  <c:v>2.0489999999999999</c:v>
                </c:pt>
                <c:pt idx="83">
                  <c:v>2.0710000000000002</c:v>
                </c:pt>
                <c:pt idx="84">
                  <c:v>1.974</c:v>
                </c:pt>
                <c:pt idx="85">
                  <c:v>1.879</c:v>
                </c:pt>
                <c:pt idx="86">
                  <c:v>1.8240000000000001</c:v>
                </c:pt>
                <c:pt idx="87">
                  <c:v>1.786</c:v>
                </c:pt>
                <c:pt idx="88">
                  <c:v>1.76</c:v>
                </c:pt>
                <c:pt idx="89">
                  <c:v>1.738</c:v>
                </c:pt>
                <c:pt idx="90">
                  <c:v>1.7250000000000001</c:v>
                </c:pt>
                <c:pt idx="91">
                  <c:v>1.7629999999999999</c:v>
                </c:pt>
                <c:pt idx="92">
                  <c:v>1.7210000000000001</c:v>
                </c:pt>
                <c:pt idx="93">
                  <c:v>1.726</c:v>
                </c:pt>
                <c:pt idx="94">
                  <c:v>1.762</c:v>
                </c:pt>
                <c:pt idx="95">
                  <c:v>1.7889999999999999</c:v>
                </c:pt>
                <c:pt idx="96">
                  <c:v>2.0710000000000002</c:v>
                </c:pt>
                <c:pt idx="97">
                  <c:v>2.0369999999999999</c:v>
                </c:pt>
                <c:pt idx="98">
                  <c:v>1.9239999999999999</c:v>
                </c:pt>
                <c:pt idx="99">
                  <c:v>1.8460000000000001</c:v>
                </c:pt>
                <c:pt idx="100">
                  <c:v>1.8240000000000001</c:v>
                </c:pt>
                <c:pt idx="101">
                  <c:v>1.8660000000000001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EBA-4E4B-B8B8-5593E5444155}"/>
            </c:ext>
          </c:extLst>
        </c:ser>
        <c:ser>
          <c:idx val="8"/>
          <c:order val="3"/>
          <c:tx>
            <c:strRef>
              <c:f>'Grafiek voor ingreep'!$C$1</c:f>
              <c:strCache>
                <c:ptCount val="1"/>
                <c:pt idx="0">
                  <c:v>JappieStuw GWS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'Grafiek voor ingreep'!$A$2:$A$103</c:f>
              <c:numCache>
                <c:formatCode>m/d/yyyy</c:formatCode>
                <c:ptCount val="102"/>
                <c:pt idx="0">
                  <c:v>44112</c:v>
                </c:pt>
                <c:pt idx="1">
                  <c:v>44113</c:v>
                </c:pt>
                <c:pt idx="2">
                  <c:v>44114</c:v>
                </c:pt>
                <c:pt idx="3">
                  <c:v>44115</c:v>
                </c:pt>
                <c:pt idx="4">
                  <c:v>44116</c:v>
                </c:pt>
                <c:pt idx="5">
                  <c:v>44117</c:v>
                </c:pt>
                <c:pt idx="6">
                  <c:v>44118</c:v>
                </c:pt>
                <c:pt idx="7">
                  <c:v>44119</c:v>
                </c:pt>
                <c:pt idx="8">
                  <c:v>44120</c:v>
                </c:pt>
                <c:pt idx="9">
                  <c:v>44121</c:v>
                </c:pt>
                <c:pt idx="10">
                  <c:v>44122</c:v>
                </c:pt>
                <c:pt idx="11">
                  <c:v>44123</c:v>
                </c:pt>
                <c:pt idx="12">
                  <c:v>44124</c:v>
                </c:pt>
                <c:pt idx="13">
                  <c:v>44125</c:v>
                </c:pt>
                <c:pt idx="14">
                  <c:v>44126</c:v>
                </c:pt>
                <c:pt idx="15">
                  <c:v>44127</c:v>
                </c:pt>
                <c:pt idx="16">
                  <c:v>44128</c:v>
                </c:pt>
                <c:pt idx="17">
                  <c:v>44129</c:v>
                </c:pt>
                <c:pt idx="18">
                  <c:v>44130</c:v>
                </c:pt>
                <c:pt idx="19">
                  <c:v>44131</c:v>
                </c:pt>
                <c:pt idx="20">
                  <c:v>44132</c:v>
                </c:pt>
                <c:pt idx="21">
                  <c:v>44133</c:v>
                </c:pt>
                <c:pt idx="22">
                  <c:v>44134</c:v>
                </c:pt>
                <c:pt idx="23">
                  <c:v>44135</c:v>
                </c:pt>
                <c:pt idx="24">
                  <c:v>44136</c:v>
                </c:pt>
                <c:pt idx="25">
                  <c:v>44137</c:v>
                </c:pt>
                <c:pt idx="26">
                  <c:v>44138</c:v>
                </c:pt>
                <c:pt idx="27">
                  <c:v>44139</c:v>
                </c:pt>
                <c:pt idx="28">
                  <c:v>44140</c:v>
                </c:pt>
                <c:pt idx="29">
                  <c:v>44141</c:v>
                </c:pt>
                <c:pt idx="30">
                  <c:v>44142</c:v>
                </c:pt>
                <c:pt idx="31">
                  <c:v>44143</c:v>
                </c:pt>
                <c:pt idx="32">
                  <c:v>44144</c:v>
                </c:pt>
                <c:pt idx="33">
                  <c:v>44145</c:v>
                </c:pt>
                <c:pt idx="34">
                  <c:v>44146</c:v>
                </c:pt>
                <c:pt idx="35">
                  <c:v>44147</c:v>
                </c:pt>
                <c:pt idx="36">
                  <c:v>44148</c:v>
                </c:pt>
                <c:pt idx="37">
                  <c:v>44149</c:v>
                </c:pt>
                <c:pt idx="38">
                  <c:v>44150</c:v>
                </c:pt>
                <c:pt idx="39">
                  <c:v>44151</c:v>
                </c:pt>
                <c:pt idx="40">
                  <c:v>44152</c:v>
                </c:pt>
                <c:pt idx="41">
                  <c:v>44153</c:v>
                </c:pt>
                <c:pt idx="42">
                  <c:v>44154</c:v>
                </c:pt>
                <c:pt idx="43">
                  <c:v>44155</c:v>
                </c:pt>
                <c:pt idx="44">
                  <c:v>44156</c:v>
                </c:pt>
                <c:pt idx="45">
                  <c:v>44157</c:v>
                </c:pt>
                <c:pt idx="46">
                  <c:v>44158</c:v>
                </c:pt>
                <c:pt idx="47">
                  <c:v>44159</c:v>
                </c:pt>
                <c:pt idx="48">
                  <c:v>44160</c:v>
                </c:pt>
                <c:pt idx="49">
                  <c:v>44161</c:v>
                </c:pt>
                <c:pt idx="50">
                  <c:v>44162</c:v>
                </c:pt>
                <c:pt idx="51">
                  <c:v>44163</c:v>
                </c:pt>
                <c:pt idx="52">
                  <c:v>44164</c:v>
                </c:pt>
                <c:pt idx="53">
                  <c:v>44165</c:v>
                </c:pt>
                <c:pt idx="54">
                  <c:v>44166</c:v>
                </c:pt>
                <c:pt idx="55">
                  <c:v>44167</c:v>
                </c:pt>
                <c:pt idx="56">
                  <c:v>44168</c:v>
                </c:pt>
                <c:pt idx="57">
                  <c:v>44169</c:v>
                </c:pt>
                <c:pt idx="58">
                  <c:v>44170</c:v>
                </c:pt>
                <c:pt idx="59">
                  <c:v>44171</c:v>
                </c:pt>
                <c:pt idx="60">
                  <c:v>44172</c:v>
                </c:pt>
                <c:pt idx="61">
                  <c:v>44173</c:v>
                </c:pt>
                <c:pt idx="62">
                  <c:v>44174</c:v>
                </c:pt>
                <c:pt idx="63">
                  <c:v>44175</c:v>
                </c:pt>
                <c:pt idx="64">
                  <c:v>44176</c:v>
                </c:pt>
                <c:pt idx="65">
                  <c:v>44177</c:v>
                </c:pt>
                <c:pt idx="66">
                  <c:v>44178</c:v>
                </c:pt>
                <c:pt idx="67">
                  <c:v>44179</c:v>
                </c:pt>
                <c:pt idx="68">
                  <c:v>44180</c:v>
                </c:pt>
                <c:pt idx="69">
                  <c:v>44181</c:v>
                </c:pt>
                <c:pt idx="70">
                  <c:v>44182</c:v>
                </c:pt>
                <c:pt idx="71">
                  <c:v>44183</c:v>
                </c:pt>
                <c:pt idx="72">
                  <c:v>44184</c:v>
                </c:pt>
                <c:pt idx="73">
                  <c:v>44185</c:v>
                </c:pt>
                <c:pt idx="74">
                  <c:v>44186</c:v>
                </c:pt>
                <c:pt idx="75">
                  <c:v>44187</c:v>
                </c:pt>
                <c:pt idx="76">
                  <c:v>44188</c:v>
                </c:pt>
                <c:pt idx="77">
                  <c:v>44189</c:v>
                </c:pt>
                <c:pt idx="78">
                  <c:v>44190</c:v>
                </c:pt>
                <c:pt idx="79">
                  <c:v>44191</c:v>
                </c:pt>
                <c:pt idx="80">
                  <c:v>44192</c:v>
                </c:pt>
                <c:pt idx="81">
                  <c:v>44193</c:v>
                </c:pt>
                <c:pt idx="82">
                  <c:v>44194</c:v>
                </c:pt>
                <c:pt idx="83">
                  <c:v>44195</c:v>
                </c:pt>
                <c:pt idx="84">
                  <c:v>44196</c:v>
                </c:pt>
                <c:pt idx="85">
                  <c:v>44197</c:v>
                </c:pt>
                <c:pt idx="86">
                  <c:v>44198</c:v>
                </c:pt>
                <c:pt idx="87">
                  <c:v>44199</c:v>
                </c:pt>
                <c:pt idx="88">
                  <c:v>44200</c:v>
                </c:pt>
                <c:pt idx="89">
                  <c:v>44201</c:v>
                </c:pt>
                <c:pt idx="90">
                  <c:v>44202</c:v>
                </c:pt>
                <c:pt idx="91">
                  <c:v>44203</c:v>
                </c:pt>
                <c:pt idx="92">
                  <c:v>44204</c:v>
                </c:pt>
                <c:pt idx="93">
                  <c:v>44205</c:v>
                </c:pt>
                <c:pt idx="94">
                  <c:v>44206</c:v>
                </c:pt>
                <c:pt idx="95">
                  <c:v>44207</c:v>
                </c:pt>
                <c:pt idx="96">
                  <c:v>44208</c:v>
                </c:pt>
                <c:pt idx="97">
                  <c:v>44209</c:v>
                </c:pt>
                <c:pt idx="98">
                  <c:v>44210</c:v>
                </c:pt>
                <c:pt idx="99">
                  <c:v>44211</c:v>
                </c:pt>
                <c:pt idx="100">
                  <c:v>44212</c:v>
                </c:pt>
                <c:pt idx="101">
                  <c:v>44213</c:v>
                </c:pt>
              </c:numCache>
            </c:numRef>
          </c:cat>
          <c:val>
            <c:numRef>
              <c:f>'Grafiek voor ingreep'!$C$2:$C$103</c:f>
              <c:numCache>
                <c:formatCode>General</c:formatCode>
                <c:ptCount val="102"/>
                <c:pt idx="0">
                  <c:v>1.198</c:v>
                </c:pt>
                <c:pt idx="1">
                  <c:v>1.246</c:v>
                </c:pt>
                <c:pt idx="2">
                  <c:v>1.2789999999999999</c:v>
                </c:pt>
                <c:pt idx="3">
                  <c:v>1.3740000000000001</c:v>
                </c:pt>
                <c:pt idx="4">
                  <c:v>1.663</c:v>
                </c:pt>
                <c:pt idx="5">
                  <c:v>1.649</c:v>
                </c:pt>
                <c:pt idx="6">
                  <c:v>1.6</c:v>
                </c:pt>
                <c:pt idx="7">
                  <c:v>1.5580000000000001</c:v>
                </c:pt>
                <c:pt idx="8">
                  <c:v>1.528</c:v>
                </c:pt>
                <c:pt idx="9">
                  <c:v>1.5009999999999999</c:v>
                </c:pt>
                <c:pt idx="10">
                  <c:v>1.4750000000000001</c:v>
                </c:pt>
                <c:pt idx="11">
                  <c:v>1.4590000000000001</c:v>
                </c:pt>
                <c:pt idx="12">
                  <c:v>1.4530000000000001</c:v>
                </c:pt>
                <c:pt idx="13">
                  <c:v>1.4430000000000001</c:v>
                </c:pt>
                <c:pt idx="14">
                  <c:v>1.425</c:v>
                </c:pt>
                <c:pt idx="15">
                  <c:v>1.4370000000000001</c:v>
                </c:pt>
                <c:pt idx="16">
                  <c:v>1.454</c:v>
                </c:pt>
                <c:pt idx="17">
                  <c:v>1.4670000000000001</c:v>
                </c:pt>
                <c:pt idx="18">
                  <c:v>1.484</c:v>
                </c:pt>
                <c:pt idx="19">
                  <c:v>1.575</c:v>
                </c:pt>
                <c:pt idx="20">
                  <c:v>1.643</c:v>
                </c:pt>
                <c:pt idx="21">
                  <c:v>1.7010000000000001</c:v>
                </c:pt>
                <c:pt idx="22">
                  <c:v>1.821</c:v>
                </c:pt>
                <c:pt idx="23">
                  <c:v>1.885</c:v>
                </c:pt>
                <c:pt idx="24">
                  <c:v>1.8979999999999999</c:v>
                </c:pt>
                <c:pt idx="25">
                  <c:v>1.8720000000000001</c:v>
                </c:pt>
                <c:pt idx="26">
                  <c:v>1.8340000000000001</c:v>
                </c:pt>
                <c:pt idx="27">
                  <c:v>1.831</c:v>
                </c:pt>
                <c:pt idx="28">
                  <c:v>1.8080000000000001</c:v>
                </c:pt>
                <c:pt idx="29">
                  <c:v>1.7909999999999999</c:v>
                </c:pt>
                <c:pt idx="30">
                  <c:v>1.772</c:v>
                </c:pt>
                <c:pt idx="31">
                  <c:v>1.748</c:v>
                </c:pt>
                <c:pt idx="32">
                  <c:v>1.7210000000000001</c:v>
                </c:pt>
                <c:pt idx="33">
                  <c:v>1.7</c:v>
                </c:pt>
                <c:pt idx="34">
                  <c:v>1.6950000000000001</c:v>
                </c:pt>
                <c:pt idx="35">
                  <c:v>1.6879999999999999</c:v>
                </c:pt>
                <c:pt idx="36">
                  <c:v>1.7110000000000001</c:v>
                </c:pt>
                <c:pt idx="37">
                  <c:v>1.7330000000000001</c:v>
                </c:pt>
                <c:pt idx="38">
                  <c:v>1.79</c:v>
                </c:pt>
                <c:pt idx="39">
                  <c:v>1.905</c:v>
                </c:pt>
                <c:pt idx="40">
                  <c:v>1.909</c:v>
                </c:pt>
                <c:pt idx="41">
                  <c:v>1.911</c:v>
                </c:pt>
                <c:pt idx="42">
                  <c:v>1.867</c:v>
                </c:pt>
                <c:pt idx="43">
                  <c:v>1.8680000000000001</c:v>
                </c:pt>
                <c:pt idx="44">
                  <c:v>1.8759999999999999</c:v>
                </c:pt>
                <c:pt idx="45">
                  <c:v>1.8919999999999999</c:v>
                </c:pt>
                <c:pt idx="46">
                  <c:v>1.8660000000000001</c:v>
                </c:pt>
                <c:pt idx="47">
                  <c:v>1.8560000000000001</c:v>
                </c:pt>
                <c:pt idx="48">
                  <c:v>1.829</c:v>
                </c:pt>
                <c:pt idx="49">
                  <c:v>1.79</c:v>
                </c:pt>
                <c:pt idx="50">
                  <c:v>1.7689999999999999</c:v>
                </c:pt>
                <c:pt idx="51">
                  <c:v>1.744</c:v>
                </c:pt>
                <c:pt idx="52">
                  <c:v>1.716</c:v>
                </c:pt>
                <c:pt idx="53">
                  <c:v>1.7330000000000001</c:v>
                </c:pt>
                <c:pt idx="54">
                  <c:v>1.9419999999999999</c:v>
                </c:pt>
                <c:pt idx="55">
                  <c:v>1.948</c:v>
                </c:pt>
                <c:pt idx="56">
                  <c:v>1.964</c:v>
                </c:pt>
                <c:pt idx="57">
                  <c:v>1.9670000000000001</c:v>
                </c:pt>
                <c:pt idx="58">
                  <c:v>1.927</c:v>
                </c:pt>
                <c:pt idx="59">
                  <c:v>1.901</c:v>
                </c:pt>
                <c:pt idx="60">
                  <c:v>2.09</c:v>
                </c:pt>
                <c:pt idx="61">
                  <c:v>2.0950000000000002</c:v>
                </c:pt>
                <c:pt idx="62">
                  <c:v>2.06</c:v>
                </c:pt>
                <c:pt idx="63">
                  <c:v>2.0259999999999998</c:v>
                </c:pt>
                <c:pt idx="64">
                  <c:v>2.0179999999999998</c:v>
                </c:pt>
                <c:pt idx="65">
                  <c:v>1.978</c:v>
                </c:pt>
                <c:pt idx="66">
                  <c:v>1.97</c:v>
                </c:pt>
                <c:pt idx="67">
                  <c:v>2.0219999999999998</c:v>
                </c:pt>
                <c:pt idx="68">
                  <c:v>2.0129999999999999</c:v>
                </c:pt>
                <c:pt idx="69">
                  <c:v>1.9830000000000001</c:v>
                </c:pt>
                <c:pt idx="70">
                  <c:v>2.04</c:v>
                </c:pt>
                <c:pt idx="71">
                  <c:v>2.0529999999999999</c:v>
                </c:pt>
                <c:pt idx="72">
                  <c:v>2.0289999999999999</c:v>
                </c:pt>
                <c:pt idx="73">
                  <c:v>1.9770000000000001</c:v>
                </c:pt>
                <c:pt idx="74">
                  <c:v>1.9790000000000001</c:v>
                </c:pt>
                <c:pt idx="75">
                  <c:v>2.1789999999999998</c:v>
                </c:pt>
                <c:pt idx="76">
                  <c:v>2.347</c:v>
                </c:pt>
                <c:pt idx="77">
                  <c:v>2.5739999999999998</c:v>
                </c:pt>
                <c:pt idx="78">
                  <c:v>2.5099999999999998</c:v>
                </c:pt>
                <c:pt idx="79">
                  <c:v>2.4929999999999999</c:v>
                </c:pt>
                <c:pt idx="80">
                  <c:v>2.613</c:v>
                </c:pt>
                <c:pt idx="81">
                  <c:v>2.581</c:v>
                </c:pt>
                <c:pt idx="82">
                  <c:v>2.6030000000000002</c:v>
                </c:pt>
                <c:pt idx="83">
                  <c:v>2.5979999999999999</c:v>
                </c:pt>
                <c:pt idx="84">
                  <c:v>2.5609999999999999</c:v>
                </c:pt>
                <c:pt idx="85">
                  <c:v>2.4990000000000001</c:v>
                </c:pt>
                <c:pt idx="86">
                  <c:v>2.415</c:v>
                </c:pt>
                <c:pt idx="87">
                  <c:v>2.3290000000000002</c:v>
                </c:pt>
                <c:pt idx="88">
                  <c:v>2.2599999999999998</c:v>
                </c:pt>
                <c:pt idx="89">
                  <c:v>2.2229999999999999</c:v>
                </c:pt>
                <c:pt idx="90">
                  <c:v>2.214</c:v>
                </c:pt>
                <c:pt idx="91">
                  <c:v>2.3370000000000002</c:v>
                </c:pt>
                <c:pt idx="92">
                  <c:v>2.2509999999999999</c:v>
                </c:pt>
                <c:pt idx="93">
                  <c:v>2.2829999999999999</c:v>
                </c:pt>
                <c:pt idx="94">
                  <c:v>2.298</c:v>
                </c:pt>
                <c:pt idx="95">
                  <c:v>2.3559999999999999</c:v>
                </c:pt>
                <c:pt idx="96">
                  <c:v>2.589</c:v>
                </c:pt>
                <c:pt idx="97">
                  <c:v>2.5870000000000002</c:v>
                </c:pt>
                <c:pt idx="98">
                  <c:v>2.524</c:v>
                </c:pt>
                <c:pt idx="99">
                  <c:v>2.4239999999999999</c:v>
                </c:pt>
                <c:pt idx="100">
                  <c:v>2.3809999999999998</c:v>
                </c:pt>
                <c:pt idx="101">
                  <c:v>2.5259999999999998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EBA-4E4B-B8B8-5593E54441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0197360"/>
        <c:axId val="1082973808"/>
      </c:lineChart>
      <c:dateAx>
        <c:axId val="1080197360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82973808"/>
        <c:crosses val="autoZero"/>
        <c:auto val="1"/>
        <c:lblOffset val="100"/>
        <c:baseTimeUnit val="days"/>
      </c:dateAx>
      <c:valAx>
        <c:axId val="108297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waterstand (in M nap)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80197360"/>
        <c:crosses val="autoZero"/>
        <c:crossBetween val="between"/>
      </c:valAx>
      <c:valAx>
        <c:axId val="4151540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Referentiegewasverdamping en som neerslag  (in 0,1 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21709056"/>
        <c:crosses val="max"/>
        <c:crossBetween val="between"/>
      </c:valAx>
      <c:dateAx>
        <c:axId val="42170905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15154096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nl-NL" sz="1400" b="1"/>
              <a:t>Grondwaterstand en oppervlaktewaterpeil</a:t>
            </a:r>
            <a:r>
              <a:rPr lang="nl-NL" sz="1400" b="1" baseline="0"/>
              <a:t> Jappie </a:t>
            </a:r>
            <a:r>
              <a:rPr lang="nl-NL" sz="1400" b="1" u="sng" baseline="0"/>
              <a:t>na</a:t>
            </a:r>
            <a:r>
              <a:rPr lang="nl-NL" sz="1400" b="1" baseline="0"/>
              <a:t> ingreep </a:t>
            </a:r>
            <a:r>
              <a:rPr lang="nl-NL" sz="1400" b="1"/>
              <a:t>uitgezet tegen de tijd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'Grafiek na ingreep'!$F$1</c:f>
              <c:strCache>
                <c:ptCount val="1"/>
                <c:pt idx="0">
                  <c:v>Etmaalsom neerslag - Leeuwarden</c:v>
                </c:pt>
              </c:strCache>
              <c:extLst xmlns:c15="http://schemas.microsoft.com/office/drawing/2012/chart"/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'Grafiek na ingreep'!$A$2:$A$94</c:f>
              <c:numCache>
                <c:formatCode>m/d/yyyy</c:formatCode>
                <c:ptCount val="93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  <c:pt idx="14">
                  <c:v>44228</c:v>
                </c:pt>
                <c:pt idx="15">
                  <c:v>44229</c:v>
                </c:pt>
                <c:pt idx="16">
                  <c:v>44230</c:v>
                </c:pt>
                <c:pt idx="17">
                  <c:v>44231</c:v>
                </c:pt>
                <c:pt idx="18">
                  <c:v>44232</c:v>
                </c:pt>
                <c:pt idx="19">
                  <c:v>44233</c:v>
                </c:pt>
                <c:pt idx="20">
                  <c:v>44234</c:v>
                </c:pt>
                <c:pt idx="21">
                  <c:v>44235</c:v>
                </c:pt>
                <c:pt idx="22">
                  <c:v>44236</c:v>
                </c:pt>
                <c:pt idx="23">
                  <c:v>44237</c:v>
                </c:pt>
                <c:pt idx="24">
                  <c:v>44238</c:v>
                </c:pt>
                <c:pt idx="25">
                  <c:v>44239</c:v>
                </c:pt>
                <c:pt idx="26">
                  <c:v>44240</c:v>
                </c:pt>
                <c:pt idx="27">
                  <c:v>44241</c:v>
                </c:pt>
                <c:pt idx="28">
                  <c:v>44242</c:v>
                </c:pt>
                <c:pt idx="29">
                  <c:v>44243</c:v>
                </c:pt>
                <c:pt idx="30">
                  <c:v>44244</c:v>
                </c:pt>
                <c:pt idx="31">
                  <c:v>44245</c:v>
                </c:pt>
                <c:pt idx="32">
                  <c:v>44246</c:v>
                </c:pt>
                <c:pt idx="33">
                  <c:v>44247</c:v>
                </c:pt>
                <c:pt idx="34">
                  <c:v>44248</c:v>
                </c:pt>
                <c:pt idx="35">
                  <c:v>44249</c:v>
                </c:pt>
                <c:pt idx="36">
                  <c:v>44250</c:v>
                </c:pt>
                <c:pt idx="37">
                  <c:v>44251</c:v>
                </c:pt>
                <c:pt idx="38">
                  <c:v>44252</c:v>
                </c:pt>
                <c:pt idx="39">
                  <c:v>44253</c:v>
                </c:pt>
                <c:pt idx="40">
                  <c:v>44254</c:v>
                </c:pt>
                <c:pt idx="41">
                  <c:v>44255</c:v>
                </c:pt>
                <c:pt idx="42">
                  <c:v>44256</c:v>
                </c:pt>
                <c:pt idx="43">
                  <c:v>44257</c:v>
                </c:pt>
                <c:pt idx="44">
                  <c:v>44258</c:v>
                </c:pt>
                <c:pt idx="45">
                  <c:v>44259</c:v>
                </c:pt>
                <c:pt idx="46">
                  <c:v>44260</c:v>
                </c:pt>
                <c:pt idx="47">
                  <c:v>44261</c:v>
                </c:pt>
                <c:pt idx="48">
                  <c:v>44262</c:v>
                </c:pt>
                <c:pt idx="49">
                  <c:v>44263</c:v>
                </c:pt>
                <c:pt idx="50">
                  <c:v>44264</c:v>
                </c:pt>
                <c:pt idx="51">
                  <c:v>44265</c:v>
                </c:pt>
                <c:pt idx="52">
                  <c:v>44266</c:v>
                </c:pt>
                <c:pt idx="53">
                  <c:v>44267</c:v>
                </c:pt>
                <c:pt idx="54">
                  <c:v>44268</c:v>
                </c:pt>
                <c:pt idx="55">
                  <c:v>44269</c:v>
                </c:pt>
                <c:pt idx="56">
                  <c:v>44270</c:v>
                </c:pt>
                <c:pt idx="57">
                  <c:v>44271</c:v>
                </c:pt>
                <c:pt idx="58">
                  <c:v>44272</c:v>
                </c:pt>
                <c:pt idx="59">
                  <c:v>44273</c:v>
                </c:pt>
                <c:pt idx="60">
                  <c:v>44274</c:v>
                </c:pt>
                <c:pt idx="61">
                  <c:v>44275</c:v>
                </c:pt>
                <c:pt idx="62">
                  <c:v>44276</c:v>
                </c:pt>
                <c:pt idx="63">
                  <c:v>44277</c:v>
                </c:pt>
                <c:pt idx="64">
                  <c:v>44278</c:v>
                </c:pt>
                <c:pt idx="65">
                  <c:v>44279</c:v>
                </c:pt>
                <c:pt idx="66">
                  <c:v>44280</c:v>
                </c:pt>
                <c:pt idx="67">
                  <c:v>44281</c:v>
                </c:pt>
                <c:pt idx="68">
                  <c:v>44282</c:v>
                </c:pt>
                <c:pt idx="69">
                  <c:v>44283</c:v>
                </c:pt>
                <c:pt idx="70">
                  <c:v>44284</c:v>
                </c:pt>
                <c:pt idx="71">
                  <c:v>44285</c:v>
                </c:pt>
                <c:pt idx="72">
                  <c:v>44286</c:v>
                </c:pt>
                <c:pt idx="73">
                  <c:v>44287</c:v>
                </c:pt>
                <c:pt idx="74">
                  <c:v>44288</c:v>
                </c:pt>
                <c:pt idx="75">
                  <c:v>44289</c:v>
                </c:pt>
                <c:pt idx="76">
                  <c:v>44290</c:v>
                </c:pt>
                <c:pt idx="77">
                  <c:v>44291</c:v>
                </c:pt>
                <c:pt idx="78">
                  <c:v>44292</c:v>
                </c:pt>
                <c:pt idx="79">
                  <c:v>44293</c:v>
                </c:pt>
                <c:pt idx="80">
                  <c:v>44294</c:v>
                </c:pt>
                <c:pt idx="81">
                  <c:v>44295</c:v>
                </c:pt>
                <c:pt idx="82">
                  <c:v>44296</c:v>
                </c:pt>
                <c:pt idx="83">
                  <c:v>44297</c:v>
                </c:pt>
                <c:pt idx="84">
                  <c:v>44298</c:v>
                </c:pt>
                <c:pt idx="85">
                  <c:v>44299</c:v>
                </c:pt>
                <c:pt idx="86">
                  <c:v>44300</c:v>
                </c:pt>
                <c:pt idx="87">
                  <c:v>44301</c:v>
                </c:pt>
                <c:pt idx="88">
                  <c:v>44302</c:v>
                </c:pt>
                <c:pt idx="89">
                  <c:v>44303</c:v>
                </c:pt>
                <c:pt idx="90">
                  <c:v>44304</c:v>
                </c:pt>
                <c:pt idx="91">
                  <c:v>44305</c:v>
                </c:pt>
                <c:pt idx="92">
                  <c:v>44306</c:v>
                </c:pt>
              </c:numCache>
            </c:numRef>
          </c:cat>
          <c:val>
            <c:numRef>
              <c:f>'Grafiek na ingreep'!$F$2:$F$94</c:f>
              <c:numCache>
                <c:formatCode>General</c:formatCode>
                <c:ptCount val="93"/>
                <c:pt idx="0">
                  <c:v>10</c:v>
                </c:pt>
                <c:pt idx="1">
                  <c:v>145</c:v>
                </c:pt>
                <c:pt idx="2">
                  <c:v>9</c:v>
                </c:pt>
                <c:pt idx="3">
                  <c:v>46</c:v>
                </c:pt>
                <c:pt idx="4">
                  <c:v>10</c:v>
                </c:pt>
                <c:pt idx="5">
                  <c:v>8</c:v>
                </c:pt>
                <c:pt idx="6">
                  <c:v>1</c:v>
                </c:pt>
                <c:pt idx="7">
                  <c:v>72</c:v>
                </c:pt>
                <c:pt idx="8">
                  <c:v>0.5</c:v>
                </c:pt>
                <c:pt idx="9">
                  <c:v>46</c:v>
                </c:pt>
                <c:pt idx="10">
                  <c:v>21</c:v>
                </c:pt>
                <c:pt idx="11">
                  <c:v>141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12</c:v>
                </c:pt>
                <c:pt idx="16">
                  <c:v>54</c:v>
                </c:pt>
                <c:pt idx="17">
                  <c:v>5</c:v>
                </c:pt>
                <c:pt idx="18">
                  <c:v>15</c:v>
                </c:pt>
                <c:pt idx="19">
                  <c:v>0.5</c:v>
                </c:pt>
                <c:pt idx="20">
                  <c:v>46</c:v>
                </c:pt>
                <c:pt idx="21">
                  <c:v>9</c:v>
                </c:pt>
                <c:pt idx="22">
                  <c:v>0.5</c:v>
                </c:pt>
                <c:pt idx="23">
                  <c:v>10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43</c:v>
                </c:pt>
                <c:pt idx="29">
                  <c:v>64</c:v>
                </c:pt>
                <c:pt idx="30">
                  <c:v>31</c:v>
                </c:pt>
                <c:pt idx="31">
                  <c:v>62</c:v>
                </c:pt>
                <c:pt idx="32">
                  <c:v>0.5</c:v>
                </c:pt>
                <c:pt idx="33">
                  <c:v>0.5</c:v>
                </c:pt>
                <c:pt idx="34">
                  <c:v>0</c:v>
                </c:pt>
                <c:pt idx="35">
                  <c:v>0.5</c:v>
                </c:pt>
                <c:pt idx="36">
                  <c:v>0.5</c:v>
                </c:pt>
                <c:pt idx="37">
                  <c:v>0</c:v>
                </c:pt>
                <c:pt idx="38">
                  <c:v>0.5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0.5</c:v>
                </c:pt>
                <c:pt idx="46">
                  <c:v>0</c:v>
                </c:pt>
                <c:pt idx="47">
                  <c:v>11</c:v>
                </c:pt>
                <c:pt idx="48">
                  <c:v>0.5</c:v>
                </c:pt>
                <c:pt idx="49">
                  <c:v>71</c:v>
                </c:pt>
                <c:pt idx="50">
                  <c:v>4</c:v>
                </c:pt>
                <c:pt idx="51">
                  <c:v>110</c:v>
                </c:pt>
                <c:pt idx="52">
                  <c:v>65</c:v>
                </c:pt>
                <c:pt idx="53">
                  <c:v>20</c:v>
                </c:pt>
                <c:pt idx="54">
                  <c:v>96</c:v>
                </c:pt>
                <c:pt idx="55">
                  <c:v>34</c:v>
                </c:pt>
                <c:pt idx="56">
                  <c:v>2</c:v>
                </c:pt>
                <c:pt idx="57">
                  <c:v>15</c:v>
                </c:pt>
                <c:pt idx="58">
                  <c:v>11</c:v>
                </c:pt>
                <c:pt idx="59">
                  <c:v>5</c:v>
                </c:pt>
                <c:pt idx="60">
                  <c:v>0</c:v>
                </c:pt>
                <c:pt idx="61">
                  <c:v>1</c:v>
                </c:pt>
                <c:pt idx="62">
                  <c:v>0.5</c:v>
                </c:pt>
                <c:pt idx="63">
                  <c:v>0.5</c:v>
                </c:pt>
                <c:pt idx="64">
                  <c:v>0</c:v>
                </c:pt>
                <c:pt idx="65">
                  <c:v>0</c:v>
                </c:pt>
                <c:pt idx="66">
                  <c:v>0.5</c:v>
                </c:pt>
                <c:pt idx="67">
                  <c:v>5</c:v>
                </c:pt>
                <c:pt idx="68">
                  <c:v>23</c:v>
                </c:pt>
                <c:pt idx="69">
                  <c:v>19</c:v>
                </c:pt>
                <c:pt idx="70">
                  <c:v>1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0.5</c:v>
                </c:pt>
                <c:pt idx="75">
                  <c:v>0</c:v>
                </c:pt>
                <c:pt idx="76">
                  <c:v>0</c:v>
                </c:pt>
                <c:pt idx="77">
                  <c:v>36</c:v>
                </c:pt>
                <c:pt idx="78">
                  <c:v>65</c:v>
                </c:pt>
                <c:pt idx="79">
                  <c:v>47</c:v>
                </c:pt>
                <c:pt idx="80">
                  <c:v>1</c:v>
                </c:pt>
                <c:pt idx="81">
                  <c:v>8</c:v>
                </c:pt>
                <c:pt idx="82">
                  <c:v>43</c:v>
                </c:pt>
                <c:pt idx="83">
                  <c:v>42</c:v>
                </c:pt>
                <c:pt idx="84">
                  <c:v>6</c:v>
                </c:pt>
                <c:pt idx="85">
                  <c:v>0.5</c:v>
                </c:pt>
                <c:pt idx="86">
                  <c:v>16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0.5</c:v>
                </c:pt>
                <c:pt idx="92">
                  <c:v>0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E82C-444F-98A9-36C22913FE22}"/>
            </c:ext>
          </c:extLst>
        </c:ser>
        <c:ser>
          <c:idx val="6"/>
          <c:order val="4"/>
          <c:tx>
            <c:strRef>
              <c:f>'Grafiek na ingreep'!$H$1</c:f>
              <c:strCache>
                <c:ptCount val="1"/>
                <c:pt idx="0">
                  <c:v>Gewasverdamping Leeuwarden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'Grafiek na ingreep'!$A$2:$A$94</c:f>
              <c:numCache>
                <c:formatCode>m/d/yyyy</c:formatCode>
                <c:ptCount val="93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  <c:pt idx="14">
                  <c:v>44228</c:v>
                </c:pt>
                <c:pt idx="15">
                  <c:v>44229</c:v>
                </c:pt>
                <c:pt idx="16">
                  <c:v>44230</c:v>
                </c:pt>
                <c:pt idx="17">
                  <c:v>44231</c:v>
                </c:pt>
                <c:pt idx="18">
                  <c:v>44232</c:v>
                </c:pt>
                <c:pt idx="19">
                  <c:v>44233</c:v>
                </c:pt>
                <c:pt idx="20">
                  <c:v>44234</c:v>
                </c:pt>
                <c:pt idx="21">
                  <c:v>44235</c:v>
                </c:pt>
                <c:pt idx="22">
                  <c:v>44236</c:v>
                </c:pt>
                <c:pt idx="23">
                  <c:v>44237</c:v>
                </c:pt>
                <c:pt idx="24">
                  <c:v>44238</c:v>
                </c:pt>
                <c:pt idx="25">
                  <c:v>44239</c:v>
                </c:pt>
                <c:pt idx="26">
                  <c:v>44240</c:v>
                </c:pt>
                <c:pt idx="27">
                  <c:v>44241</c:v>
                </c:pt>
                <c:pt idx="28">
                  <c:v>44242</c:v>
                </c:pt>
                <c:pt idx="29">
                  <c:v>44243</c:v>
                </c:pt>
                <c:pt idx="30">
                  <c:v>44244</c:v>
                </c:pt>
                <c:pt idx="31">
                  <c:v>44245</c:v>
                </c:pt>
                <c:pt idx="32">
                  <c:v>44246</c:v>
                </c:pt>
                <c:pt idx="33">
                  <c:v>44247</c:v>
                </c:pt>
                <c:pt idx="34">
                  <c:v>44248</c:v>
                </c:pt>
                <c:pt idx="35">
                  <c:v>44249</c:v>
                </c:pt>
                <c:pt idx="36">
                  <c:v>44250</c:v>
                </c:pt>
                <c:pt idx="37">
                  <c:v>44251</c:v>
                </c:pt>
                <c:pt idx="38">
                  <c:v>44252</c:v>
                </c:pt>
                <c:pt idx="39">
                  <c:v>44253</c:v>
                </c:pt>
                <c:pt idx="40">
                  <c:v>44254</c:v>
                </c:pt>
                <c:pt idx="41">
                  <c:v>44255</c:v>
                </c:pt>
                <c:pt idx="42">
                  <c:v>44256</c:v>
                </c:pt>
                <c:pt idx="43">
                  <c:v>44257</c:v>
                </c:pt>
                <c:pt idx="44">
                  <c:v>44258</c:v>
                </c:pt>
                <c:pt idx="45">
                  <c:v>44259</c:v>
                </c:pt>
                <c:pt idx="46">
                  <c:v>44260</c:v>
                </c:pt>
                <c:pt idx="47">
                  <c:v>44261</c:v>
                </c:pt>
                <c:pt idx="48">
                  <c:v>44262</c:v>
                </c:pt>
                <c:pt idx="49">
                  <c:v>44263</c:v>
                </c:pt>
                <c:pt idx="50">
                  <c:v>44264</c:v>
                </c:pt>
                <c:pt idx="51">
                  <c:v>44265</c:v>
                </c:pt>
                <c:pt idx="52">
                  <c:v>44266</c:v>
                </c:pt>
                <c:pt idx="53">
                  <c:v>44267</c:v>
                </c:pt>
                <c:pt idx="54">
                  <c:v>44268</c:v>
                </c:pt>
                <c:pt idx="55">
                  <c:v>44269</c:v>
                </c:pt>
                <c:pt idx="56">
                  <c:v>44270</c:v>
                </c:pt>
                <c:pt idx="57">
                  <c:v>44271</c:v>
                </c:pt>
                <c:pt idx="58">
                  <c:v>44272</c:v>
                </c:pt>
                <c:pt idx="59">
                  <c:v>44273</c:v>
                </c:pt>
                <c:pt idx="60">
                  <c:v>44274</c:v>
                </c:pt>
                <c:pt idx="61">
                  <c:v>44275</c:v>
                </c:pt>
                <c:pt idx="62">
                  <c:v>44276</c:v>
                </c:pt>
                <c:pt idx="63">
                  <c:v>44277</c:v>
                </c:pt>
                <c:pt idx="64">
                  <c:v>44278</c:v>
                </c:pt>
                <c:pt idx="65">
                  <c:v>44279</c:v>
                </c:pt>
                <c:pt idx="66">
                  <c:v>44280</c:v>
                </c:pt>
                <c:pt idx="67">
                  <c:v>44281</c:v>
                </c:pt>
                <c:pt idx="68">
                  <c:v>44282</c:v>
                </c:pt>
                <c:pt idx="69">
                  <c:v>44283</c:v>
                </c:pt>
                <c:pt idx="70">
                  <c:v>44284</c:v>
                </c:pt>
                <c:pt idx="71">
                  <c:v>44285</c:v>
                </c:pt>
                <c:pt idx="72">
                  <c:v>44286</c:v>
                </c:pt>
                <c:pt idx="73">
                  <c:v>44287</c:v>
                </c:pt>
                <c:pt idx="74">
                  <c:v>44288</c:v>
                </c:pt>
                <c:pt idx="75">
                  <c:v>44289</c:v>
                </c:pt>
                <c:pt idx="76">
                  <c:v>44290</c:v>
                </c:pt>
                <c:pt idx="77">
                  <c:v>44291</c:v>
                </c:pt>
                <c:pt idx="78">
                  <c:v>44292</c:v>
                </c:pt>
                <c:pt idx="79">
                  <c:v>44293</c:v>
                </c:pt>
                <c:pt idx="80">
                  <c:v>44294</c:v>
                </c:pt>
                <c:pt idx="81">
                  <c:v>44295</c:v>
                </c:pt>
                <c:pt idx="82">
                  <c:v>44296</c:v>
                </c:pt>
                <c:pt idx="83">
                  <c:v>44297</c:v>
                </c:pt>
                <c:pt idx="84">
                  <c:v>44298</c:v>
                </c:pt>
                <c:pt idx="85">
                  <c:v>44299</c:v>
                </c:pt>
                <c:pt idx="86">
                  <c:v>44300</c:v>
                </c:pt>
                <c:pt idx="87">
                  <c:v>44301</c:v>
                </c:pt>
                <c:pt idx="88">
                  <c:v>44302</c:v>
                </c:pt>
                <c:pt idx="89">
                  <c:v>44303</c:v>
                </c:pt>
                <c:pt idx="90">
                  <c:v>44304</c:v>
                </c:pt>
                <c:pt idx="91">
                  <c:v>44305</c:v>
                </c:pt>
                <c:pt idx="92">
                  <c:v>44306</c:v>
                </c:pt>
              </c:numCache>
            </c:numRef>
          </c:cat>
          <c:val>
            <c:numRef>
              <c:f>'Grafiek na ingreep'!$H$2:$H$94</c:f>
              <c:numCache>
                <c:formatCode>General</c:formatCode>
                <c:ptCount val="93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5</c:v>
                </c:pt>
                <c:pt idx="13">
                  <c:v>6</c:v>
                </c:pt>
                <c:pt idx="14">
                  <c:v>3</c:v>
                </c:pt>
                <c:pt idx="15">
                  <c:v>2</c:v>
                </c:pt>
                <c:pt idx="16">
                  <c:v>2</c:v>
                </c:pt>
                <c:pt idx="17">
                  <c:v>3</c:v>
                </c:pt>
                <c:pt idx="18">
                  <c:v>2</c:v>
                </c:pt>
                <c:pt idx="19">
                  <c:v>2</c:v>
                </c:pt>
                <c:pt idx="20">
                  <c:v>1</c:v>
                </c:pt>
                <c:pt idx="21">
                  <c:v>3</c:v>
                </c:pt>
                <c:pt idx="22">
                  <c:v>6</c:v>
                </c:pt>
                <c:pt idx="23">
                  <c:v>5</c:v>
                </c:pt>
                <c:pt idx="24">
                  <c:v>9</c:v>
                </c:pt>
                <c:pt idx="25">
                  <c:v>8</c:v>
                </c:pt>
                <c:pt idx="26">
                  <c:v>8</c:v>
                </c:pt>
                <c:pt idx="27">
                  <c:v>8</c:v>
                </c:pt>
                <c:pt idx="28">
                  <c:v>1</c:v>
                </c:pt>
                <c:pt idx="29">
                  <c:v>5</c:v>
                </c:pt>
                <c:pt idx="30">
                  <c:v>4</c:v>
                </c:pt>
                <c:pt idx="31">
                  <c:v>6</c:v>
                </c:pt>
                <c:pt idx="32">
                  <c:v>9</c:v>
                </c:pt>
                <c:pt idx="33">
                  <c:v>11</c:v>
                </c:pt>
                <c:pt idx="34">
                  <c:v>12</c:v>
                </c:pt>
                <c:pt idx="35">
                  <c:v>10</c:v>
                </c:pt>
                <c:pt idx="36">
                  <c:v>10</c:v>
                </c:pt>
                <c:pt idx="37">
                  <c:v>10</c:v>
                </c:pt>
                <c:pt idx="38">
                  <c:v>8</c:v>
                </c:pt>
                <c:pt idx="39">
                  <c:v>12</c:v>
                </c:pt>
                <c:pt idx="40">
                  <c:v>8</c:v>
                </c:pt>
                <c:pt idx="41">
                  <c:v>6</c:v>
                </c:pt>
                <c:pt idx="42">
                  <c:v>11</c:v>
                </c:pt>
                <c:pt idx="43">
                  <c:v>13</c:v>
                </c:pt>
                <c:pt idx="44">
                  <c:v>4</c:v>
                </c:pt>
                <c:pt idx="45">
                  <c:v>4</c:v>
                </c:pt>
                <c:pt idx="46">
                  <c:v>12</c:v>
                </c:pt>
                <c:pt idx="47">
                  <c:v>6</c:v>
                </c:pt>
                <c:pt idx="48">
                  <c:v>5</c:v>
                </c:pt>
                <c:pt idx="49">
                  <c:v>6</c:v>
                </c:pt>
                <c:pt idx="50">
                  <c:v>4</c:v>
                </c:pt>
                <c:pt idx="51">
                  <c:v>3</c:v>
                </c:pt>
                <c:pt idx="52">
                  <c:v>8</c:v>
                </c:pt>
                <c:pt idx="53">
                  <c:v>8</c:v>
                </c:pt>
                <c:pt idx="54">
                  <c:v>7</c:v>
                </c:pt>
                <c:pt idx="55">
                  <c:v>11</c:v>
                </c:pt>
                <c:pt idx="56">
                  <c:v>12</c:v>
                </c:pt>
                <c:pt idx="57">
                  <c:v>10</c:v>
                </c:pt>
                <c:pt idx="58">
                  <c:v>10</c:v>
                </c:pt>
                <c:pt idx="59">
                  <c:v>8</c:v>
                </c:pt>
                <c:pt idx="60">
                  <c:v>18</c:v>
                </c:pt>
                <c:pt idx="61">
                  <c:v>9</c:v>
                </c:pt>
                <c:pt idx="62">
                  <c:v>11</c:v>
                </c:pt>
                <c:pt idx="63">
                  <c:v>8</c:v>
                </c:pt>
                <c:pt idx="64">
                  <c:v>15</c:v>
                </c:pt>
                <c:pt idx="65">
                  <c:v>19</c:v>
                </c:pt>
                <c:pt idx="66">
                  <c:v>14</c:v>
                </c:pt>
                <c:pt idx="67">
                  <c:v>20</c:v>
                </c:pt>
                <c:pt idx="68">
                  <c:v>16</c:v>
                </c:pt>
                <c:pt idx="69">
                  <c:v>8</c:v>
                </c:pt>
                <c:pt idx="70">
                  <c:v>18</c:v>
                </c:pt>
                <c:pt idx="71">
                  <c:v>28</c:v>
                </c:pt>
                <c:pt idx="72">
                  <c:v>26</c:v>
                </c:pt>
                <c:pt idx="73">
                  <c:v>21</c:v>
                </c:pt>
                <c:pt idx="74">
                  <c:v>10</c:v>
                </c:pt>
                <c:pt idx="75">
                  <c:v>14</c:v>
                </c:pt>
                <c:pt idx="76">
                  <c:v>10</c:v>
                </c:pt>
                <c:pt idx="77">
                  <c:v>16</c:v>
                </c:pt>
                <c:pt idx="78">
                  <c:v>13</c:v>
                </c:pt>
                <c:pt idx="79">
                  <c:v>15</c:v>
                </c:pt>
                <c:pt idx="80">
                  <c:v>15</c:v>
                </c:pt>
                <c:pt idx="81">
                  <c:v>7</c:v>
                </c:pt>
                <c:pt idx="82">
                  <c:v>13</c:v>
                </c:pt>
                <c:pt idx="83">
                  <c:v>15</c:v>
                </c:pt>
                <c:pt idx="84">
                  <c:v>21</c:v>
                </c:pt>
                <c:pt idx="85">
                  <c:v>19</c:v>
                </c:pt>
                <c:pt idx="86">
                  <c:v>20</c:v>
                </c:pt>
                <c:pt idx="87">
                  <c:v>24</c:v>
                </c:pt>
                <c:pt idx="88">
                  <c:v>29</c:v>
                </c:pt>
                <c:pt idx="89">
                  <c:v>28</c:v>
                </c:pt>
                <c:pt idx="90">
                  <c:v>26</c:v>
                </c:pt>
                <c:pt idx="91">
                  <c:v>27</c:v>
                </c:pt>
                <c:pt idx="9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2C-444F-98A9-36C22913F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709056"/>
        <c:axId val="415154096"/>
        <c:extLst>
          <c:ext xmlns:c15="http://schemas.microsoft.com/office/drawing/2012/chart" uri="{02D57815-91ED-43cb-92C2-25804820EDAC}">
            <c15:filteredBarSeries>
              <c15:ser>
                <c:idx val="5"/>
                <c:order val="3"/>
                <c:tx>
                  <c:strRef>
                    <c:extLst>
                      <c:ext uri="{02D57815-91ED-43cb-92C2-25804820EDAC}">
                        <c15:formulaRef>
                          <c15:sqref>'Grafiek na ingreep'!$G$1</c15:sqref>
                        </c15:formulaRef>
                      </c:ext>
                    </c:extLst>
                    <c:strCache>
                      <c:ptCount val="1"/>
                      <c:pt idx="0">
                        <c:v>Etmaalsom neerslag - Kollum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'Grafiek na ingreep'!$A$2:$A$94</c15:sqref>
                        </c15:formulaRef>
                      </c:ext>
                    </c:extLst>
                    <c:numCache>
                      <c:formatCode>m/d/yyyy</c:formatCode>
                      <c:ptCount val="93"/>
                      <c:pt idx="0">
                        <c:v>44214</c:v>
                      </c:pt>
                      <c:pt idx="1">
                        <c:v>44215</c:v>
                      </c:pt>
                      <c:pt idx="2">
                        <c:v>44216</c:v>
                      </c:pt>
                      <c:pt idx="3">
                        <c:v>44217</c:v>
                      </c:pt>
                      <c:pt idx="4">
                        <c:v>44218</c:v>
                      </c:pt>
                      <c:pt idx="5">
                        <c:v>44219</c:v>
                      </c:pt>
                      <c:pt idx="6">
                        <c:v>44220</c:v>
                      </c:pt>
                      <c:pt idx="7">
                        <c:v>44221</c:v>
                      </c:pt>
                      <c:pt idx="8">
                        <c:v>44222</c:v>
                      </c:pt>
                      <c:pt idx="9">
                        <c:v>44223</c:v>
                      </c:pt>
                      <c:pt idx="10">
                        <c:v>44224</c:v>
                      </c:pt>
                      <c:pt idx="11">
                        <c:v>44225</c:v>
                      </c:pt>
                      <c:pt idx="12">
                        <c:v>44226</c:v>
                      </c:pt>
                      <c:pt idx="13">
                        <c:v>44227</c:v>
                      </c:pt>
                      <c:pt idx="14">
                        <c:v>44228</c:v>
                      </c:pt>
                      <c:pt idx="15">
                        <c:v>44229</c:v>
                      </c:pt>
                      <c:pt idx="16">
                        <c:v>44230</c:v>
                      </c:pt>
                      <c:pt idx="17">
                        <c:v>44231</c:v>
                      </c:pt>
                      <c:pt idx="18">
                        <c:v>44232</c:v>
                      </c:pt>
                      <c:pt idx="19">
                        <c:v>44233</c:v>
                      </c:pt>
                      <c:pt idx="20">
                        <c:v>44234</c:v>
                      </c:pt>
                      <c:pt idx="21">
                        <c:v>44235</c:v>
                      </c:pt>
                      <c:pt idx="22">
                        <c:v>44236</c:v>
                      </c:pt>
                      <c:pt idx="23">
                        <c:v>44237</c:v>
                      </c:pt>
                      <c:pt idx="24">
                        <c:v>44238</c:v>
                      </c:pt>
                      <c:pt idx="25">
                        <c:v>44239</c:v>
                      </c:pt>
                      <c:pt idx="26">
                        <c:v>44240</c:v>
                      </c:pt>
                      <c:pt idx="27">
                        <c:v>44241</c:v>
                      </c:pt>
                      <c:pt idx="28">
                        <c:v>44242</c:v>
                      </c:pt>
                      <c:pt idx="29">
                        <c:v>44243</c:v>
                      </c:pt>
                      <c:pt idx="30">
                        <c:v>44244</c:v>
                      </c:pt>
                      <c:pt idx="31">
                        <c:v>44245</c:v>
                      </c:pt>
                      <c:pt idx="32">
                        <c:v>44246</c:v>
                      </c:pt>
                      <c:pt idx="33">
                        <c:v>44247</c:v>
                      </c:pt>
                      <c:pt idx="34">
                        <c:v>44248</c:v>
                      </c:pt>
                      <c:pt idx="35">
                        <c:v>44249</c:v>
                      </c:pt>
                      <c:pt idx="36">
                        <c:v>44250</c:v>
                      </c:pt>
                      <c:pt idx="37">
                        <c:v>44251</c:v>
                      </c:pt>
                      <c:pt idx="38">
                        <c:v>44252</c:v>
                      </c:pt>
                      <c:pt idx="39">
                        <c:v>44253</c:v>
                      </c:pt>
                      <c:pt idx="40">
                        <c:v>44254</c:v>
                      </c:pt>
                      <c:pt idx="41">
                        <c:v>44255</c:v>
                      </c:pt>
                      <c:pt idx="42">
                        <c:v>44256</c:v>
                      </c:pt>
                      <c:pt idx="43">
                        <c:v>44257</c:v>
                      </c:pt>
                      <c:pt idx="44">
                        <c:v>44258</c:v>
                      </c:pt>
                      <c:pt idx="45">
                        <c:v>44259</c:v>
                      </c:pt>
                      <c:pt idx="46">
                        <c:v>44260</c:v>
                      </c:pt>
                      <c:pt idx="47">
                        <c:v>44261</c:v>
                      </c:pt>
                      <c:pt idx="48">
                        <c:v>44262</c:v>
                      </c:pt>
                      <c:pt idx="49">
                        <c:v>44263</c:v>
                      </c:pt>
                      <c:pt idx="50">
                        <c:v>44264</c:v>
                      </c:pt>
                      <c:pt idx="51">
                        <c:v>44265</c:v>
                      </c:pt>
                      <c:pt idx="52">
                        <c:v>44266</c:v>
                      </c:pt>
                      <c:pt idx="53">
                        <c:v>44267</c:v>
                      </c:pt>
                      <c:pt idx="54">
                        <c:v>44268</c:v>
                      </c:pt>
                      <c:pt idx="55">
                        <c:v>44269</c:v>
                      </c:pt>
                      <c:pt idx="56">
                        <c:v>44270</c:v>
                      </c:pt>
                      <c:pt idx="57">
                        <c:v>44271</c:v>
                      </c:pt>
                      <c:pt idx="58">
                        <c:v>44272</c:v>
                      </c:pt>
                      <c:pt idx="59">
                        <c:v>44273</c:v>
                      </c:pt>
                      <c:pt idx="60">
                        <c:v>44274</c:v>
                      </c:pt>
                      <c:pt idx="61">
                        <c:v>44275</c:v>
                      </c:pt>
                      <c:pt idx="62">
                        <c:v>44276</c:v>
                      </c:pt>
                      <c:pt idx="63">
                        <c:v>44277</c:v>
                      </c:pt>
                      <c:pt idx="64">
                        <c:v>44278</c:v>
                      </c:pt>
                      <c:pt idx="65">
                        <c:v>44279</c:v>
                      </c:pt>
                      <c:pt idx="66">
                        <c:v>44280</c:v>
                      </c:pt>
                      <c:pt idx="67">
                        <c:v>44281</c:v>
                      </c:pt>
                      <c:pt idx="68">
                        <c:v>44282</c:v>
                      </c:pt>
                      <c:pt idx="69">
                        <c:v>44283</c:v>
                      </c:pt>
                      <c:pt idx="70">
                        <c:v>44284</c:v>
                      </c:pt>
                      <c:pt idx="71">
                        <c:v>44285</c:v>
                      </c:pt>
                      <c:pt idx="72">
                        <c:v>44286</c:v>
                      </c:pt>
                      <c:pt idx="73">
                        <c:v>44287</c:v>
                      </c:pt>
                      <c:pt idx="74">
                        <c:v>44288</c:v>
                      </c:pt>
                      <c:pt idx="75">
                        <c:v>44289</c:v>
                      </c:pt>
                      <c:pt idx="76">
                        <c:v>44290</c:v>
                      </c:pt>
                      <c:pt idx="77">
                        <c:v>44291</c:v>
                      </c:pt>
                      <c:pt idx="78">
                        <c:v>44292</c:v>
                      </c:pt>
                      <c:pt idx="79">
                        <c:v>44293</c:v>
                      </c:pt>
                      <c:pt idx="80">
                        <c:v>44294</c:v>
                      </c:pt>
                      <c:pt idx="81">
                        <c:v>44295</c:v>
                      </c:pt>
                      <c:pt idx="82">
                        <c:v>44296</c:v>
                      </c:pt>
                      <c:pt idx="83">
                        <c:v>44297</c:v>
                      </c:pt>
                      <c:pt idx="84">
                        <c:v>44298</c:v>
                      </c:pt>
                      <c:pt idx="85">
                        <c:v>44299</c:v>
                      </c:pt>
                      <c:pt idx="86">
                        <c:v>44300</c:v>
                      </c:pt>
                      <c:pt idx="87">
                        <c:v>44301</c:v>
                      </c:pt>
                      <c:pt idx="88">
                        <c:v>44302</c:v>
                      </c:pt>
                      <c:pt idx="89">
                        <c:v>44303</c:v>
                      </c:pt>
                      <c:pt idx="90">
                        <c:v>44304</c:v>
                      </c:pt>
                      <c:pt idx="91">
                        <c:v>44305</c:v>
                      </c:pt>
                      <c:pt idx="92">
                        <c:v>44306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'Grafiek na ingreep'!$G$2:$G$94</c15:sqref>
                        </c15:formulaRef>
                      </c:ext>
                    </c:extLst>
                    <c:numCache>
                      <c:formatCode>General</c:formatCode>
                      <c:ptCount val="93"/>
                      <c:pt idx="0">
                        <c:v>12</c:v>
                      </c:pt>
                      <c:pt idx="1">
                        <c:v>119</c:v>
                      </c:pt>
                      <c:pt idx="2">
                        <c:v>57</c:v>
                      </c:pt>
                      <c:pt idx="3">
                        <c:v>35</c:v>
                      </c:pt>
                      <c:pt idx="4">
                        <c:v>34</c:v>
                      </c:pt>
                      <c:pt idx="5">
                        <c:v>13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73</c:v>
                      </c:pt>
                      <c:pt idx="9">
                        <c:v>45</c:v>
                      </c:pt>
                      <c:pt idx="10">
                        <c:v>16</c:v>
                      </c:pt>
                      <c:pt idx="11">
                        <c:v>71</c:v>
                      </c:pt>
                      <c:pt idx="12">
                        <c:v>89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80</c:v>
                      </c:pt>
                      <c:pt idx="17">
                        <c:v>22</c:v>
                      </c:pt>
                      <c:pt idx="18">
                        <c:v>0</c:v>
                      </c:pt>
                      <c:pt idx="19">
                        <c:v>35</c:v>
                      </c:pt>
                      <c:pt idx="20">
                        <c:v>4</c:v>
                      </c:pt>
                      <c:pt idx="21">
                        <c:v>17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67</c:v>
                      </c:pt>
                      <c:pt idx="30">
                        <c:v>42</c:v>
                      </c:pt>
                      <c:pt idx="31">
                        <c:v>30</c:v>
                      </c:pt>
                      <c:pt idx="32">
                        <c:v>112</c:v>
                      </c:pt>
                      <c:pt idx="33">
                        <c:v>1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4</c:v>
                      </c:pt>
                      <c:pt idx="46">
                        <c:v>0</c:v>
                      </c:pt>
                      <c:pt idx="47">
                        <c:v>2</c:v>
                      </c:pt>
                      <c:pt idx="48">
                        <c:v>0</c:v>
                      </c:pt>
                      <c:pt idx="49">
                        <c:v>3</c:v>
                      </c:pt>
                      <c:pt idx="50">
                        <c:v>62</c:v>
                      </c:pt>
                      <c:pt idx="51">
                        <c:v>0</c:v>
                      </c:pt>
                      <c:pt idx="52">
                        <c:v>198</c:v>
                      </c:pt>
                      <c:pt idx="53">
                        <c:v>45</c:v>
                      </c:pt>
                      <c:pt idx="54">
                        <c:v>82</c:v>
                      </c:pt>
                      <c:pt idx="55">
                        <c:v>81</c:v>
                      </c:pt>
                      <c:pt idx="56">
                        <c:v>50</c:v>
                      </c:pt>
                      <c:pt idx="57">
                        <c:v>1</c:v>
                      </c:pt>
                      <c:pt idx="58">
                        <c:v>23</c:v>
                      </c:pt>
                      <c:pt idx="59">
                        <c:v>5</c:v>
                      </c:pt>
                      <c:pt idx="60">
                        <c:v>7</c:v>
                      </c:pt>
                      <c:pt idx="61">
                        <c:v>0</c:v>
                      </c:pt>
                      <c:pt idx="62">
                        <c:v>4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15</c:v>
                      </c:pt>
                      <c:pt idx="69">
                        <c:v>13</c:v>
                      </c:pt>
                      <c:pt idx="70">
                        <c:v>25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16</c:v>
                      </c:pt>
                      <c:pt idx="78">
                        <c:v>45</c:v>
                      </c:pt>
                      <c:pt idx="79">
                        <c:v>47</c:v>
                      </c:pt>
                      <c:pt idx="80">
                        <c:v>37</c:v>
                      </c:pt>
                      <c:pt idx="81">
                        <c:v>0</c:v>
                      </c:pt>
                      <c:pt idx="82">
                        <c:v>20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E82C-444F-98A9-36C22913FE22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7"/>
          <c:order val="5"/>
          <c:tx>
            <c:strRef>
              <c:f>'Grafiek na ingreep'!$B$1</c:f>
              <c:strCache>
                <c:ptCount val="1"/>
                <c:pt idx="0">
                  <c:v>JappieRef GWS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'Grafiek na ingreep'!$A$2:$A$94</c:f>
              <c:numCache>
                <c:formatCode>m/d/yyyy</c:formatCode>
                <c:ptCount val="93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  <c:pt idx="14">
                  <c:v>44228</c:v>
                </c:pt>
                <c:pt idx="15">
                  <c:v>44229</c:v>
                </c:pt>
                <c:pt idx="16">
                  <c:v>44230</c:v>
                </c:pt>
                <c:pt idx="17">
                  <c:v>44231</c:v>
                </c:pt>
                <c:pt idx="18">
                  <c:v>44232</c:v>
                </c:pt>
                <c:pt idx="19">
                  <c:v>44233</c:v>
                </c:pt>
                <c:pt idx="20">
                  <c:v>44234</c:v>
                </c:pt>
                <c:pt idx="21">
                  <c:v>44235</c:v>
                </c:pt>
                <c:pt idx="22">
                  <c:v>44236</c:v>
                </c:pt>
                <c:pt idx="23">
                  <c:v>44237</c:v>
                </c:pt>
                <c:pt idx="24">
                  <c:v>44238</c:v>
                </c:pt>
                <c:pt idx="25">
                  <c:v>44239</c:v>
                </c:pt>
                <c:pt idx="26">
                  <c:v>44240</c:v>
                </c:pt>
                <c:pt idx="27">
                  <c:v>44241</c:v>
                </c:pt>
                <c:pt idx="28">
                  <c:v>44242</c:v>
                </c:pt>
                <c:pt idx="29">
                  <c:v>44243</c:v>
                </c:pt>
                <c:pt idx="30">
                  <c:v>44244</c:v>
                </c:pt>
                <c:pt idx="31">
                  <c:v>44245</c:v>
                </c:pt>
                <c:pt idx="32">
                  <c:v>44246</c:v>
                </c:pt>
                <c:pt idx="33">
                  <c:v>44247</c:v>
                </c:pt>
                <c:pt idx="34">
                  <c:v>44248</c:v>
                </c:pt>
                <c:pt idx="35">
                  <c:v>44249</c:v>
                </c:pt>
                <c:pt idx="36">
                  <c:v>44250</c:v>
                </c:pt>
                <c:pt idx="37">
                  <c:v>44251</c:v>
                </c:pt>
                <c:pt idx="38">
                  <c:v>44252</c:v>
                </c:pt>
                <c:pt idx="39">
                  <c:v>44253</c:v>
                </c:pt>
                <c:pt idx="40">
                  <c:v>44254</c:v>
                </c:pt>
                <c:pt idx="41">
                  <c:v>44255</c:v>
                </c:pt>
                <c:pt idx="42">
                  <c:v>44256</c:v>
                </c:pt>
                <c:pt idx="43">
                  <c:v>44257</c:v>
                </c:pt>
                <c:pt idx="44">
                  <c:v>44258</c:v>
                </c:pt>
                <c:pt idx="45">
                  <c:v>44259</c:v>
                </c:pt>
                <c:pt idx="46">
                  <c:v>44260</c:v>
                </c:pt>
                <c:pt idx="47">
                  <c:v>44261</c:v>
                </c:pt>
                <c:pt idx="48">
                  <c:v>44262</c:v>
                </c:pt>
                <c:pt idx="49">
                  <c:v>44263</c:v>
                </c:pt>
                <c:pt idx="50">
                  <c:v>44264</c:v>
                </c:pt>
                <c:pt idx="51">
                  <c:v>44265</c:v>
                </c:pt>
                <c:pt idx="52">
                  <c:v>44266</c:v>
                </c:pt>
                <c:pt idx="53">
                  <c:v>44267</c:v>
                </c:pt>
                <c:pt idx="54">
                  <c:v>44268</c:v>
                </c:pt>
                <c:pt idx="55">
                  <c:v>44269</c:v>
                </c:pt>
                <c:pt idx="56">
                  <c:v>44270</c:v>
                </c:pt>
                <c:pt idx="57">
                  <c:v>44271</c:v>
                </c:pt>
                <c:pt idx="58">
                  <c:v>44272</c:v>
                </c:pt>
                <c:pt idx="59">
                  <c:v>44273</c:v>
                </c:pt>
                <c:pt idx="60">
                  <c:v>44274</c:v>
                </c:pt>
                <c:pt idx="61">
                  <c:v>44275</c:v>
                </c:pt>
                <c:pt idx="62">
                  <c:v>44276</c:v>
                </c:pt>
                <c:pt idx="63">
                  <c:v>44277</c:v>
                </c:pt>
                <c:pt idx="64">
                  <c:v>44278</c:v>
                </c:pt>
                <c:pt idx="65">
                  <c:v>44279</c:v>
                </c:pt>
                <c:pt idx="66">
                  <c:v>44280</c:v>
                </c:pt>
                <c:pt idx="67">
                  <c:v>44281</c:v>
                </c:pt>
                <c:pt idx="68">
                  <c:v>44282</c:v>
                </c:pt>
                <c:pt idx="69">
                  <c:v>44283</c:v>
                </c:pt>
                <c:pt idx="70">
                  <c:v>44284</c:v>
                </c:pt>
                <c:pt idx="71">
                  <c:v>44285</c:v>
                </c:pt>
                <c:pt idx="72">
                  <c:v>44286</c:v>
                </c:pt>
                <c:pt idx="73">
                  <c:v>44287</c:v>
                </c:pt>
                <c:pt idx="74">
                  <c:v>44288</c:v>
                </c:pt>
                <c:pt idx="75">
                  <c:v>44289</c:v>
                </c:pt>
                <c:pt idx="76">
                  <c:v>44290</c:v>
                </c:pt>
                <c:pt idx="77">
                  <c:v>44291</c:v>
                </c:pt>
                <c:pt idx="78">
                  <c:v>44292</c:v>
                </c:pt>
                <c:pt idx="79">
                  <c:v>44293</c:v>
                </c:pt>
                <c:pt idx="80">
                  <c:v>44294</c:v>
                </c:pt>
                <c:pt idx="81">
                  <c:v>44295</c:v>
                </c:pt>
                <c:pt idx="82">
                  <c:v>44296</c:v>
                </c:pt>
                <c:pt idx="83">
                  <c:v>44297</c:v>
                </c:pt>
                <c:pt idx="84">
                  <c:v>44298</c:v>
                </c:pt>
                <c:pt idx="85">
                  <c:v>44299</c:v>
                </c:pt>
                <c:pt idx="86">
                  <c:v>44300</c:v>
                </c:pt>
                <c:pt idx="87">
                  <c:v>44301</c:v>
                </c:pt>
                <c:pt idx="88">
                  <c:v>44302</c:v>
                </c:pt>
                <c:pt idx="89">
                  <c:v>44303</c:v>
                </c:pt>
                <c:pt idx="90">
                  <c:v>44304</c:v>
                </c:pt>
                <c:pt idx="91">
                  <c:v>44305</c:v>
                </c:pt>
                <c:pt idx="92">
                  <c:v>44306</c:v>
                </c:pt>
              </c:numCache>
            </c:numRef>
          </c:cat>
          <c:val>
            <c:numRef>
              <c:f>'Grafiek na ingreep'!$B$2:$B$94</c:f>
              <c:numCache>
                <c:formatCode>General</c:formatCode>
                <c:ptCount val="93"/>
                <c:pt idx="0">
                  <c:v>1.887</c:v>
                </c:pt>
                <c:pt idx="1">
                  <c:v>2.157</c:v>
                </c:pt>
                <c:pt idx="2">
                  <c:v>2.278</c:v>
                </c:pt>
                <c:pt idx="3">
                  <c:v>2.1970000000000001</c:v>
                </c:pt>
                <c:pt idx="4">
                  <c:v>2.1389999999999998</c:v>
                </c:pt>
                <c:pt idx="5">
                  <c:v>2.0459999999999998</c:v>
                </c:pt>
                <c:pt idx="6">
                  <c:v>1.968</c:v>
                </c:pt>
                <c:pt idx="7">
                  <c:v>1.9119999999999999</c:v>
                </c:pt>
                <c:pt idx="8">
                  <c:v>2.0750000000000002</c:v>
                </c:pt>
                <c:pt idx="9">
                  <c:v>2.0840000000000001</c:v>
                </c:pt>
                <c:pt idx="10">
                  <c:v>2.1469999999999998</c:v>
                </c:pt>
                <c:pt idx="11">
                  <c:v>2.2759999999999998</c:v>
                </c:pt>
                <c:pt idx="12">
                  <c:v>2.2799999999999998</c:v>
                </c:pt>
                <c:pt idx="13">
                  <c:v>2.1179999999999999</c:v>
                </c:pt>
                <c:pt idx="14">
                  <c:v>2.0150000000000001</c:v>
                </c:pt>
                <c:pt idx="15">
                  <c:v>1.948</c:v>
                </c:pt>
                <c:pt idx="16">
                  <c:v>2.1509999999999998</c:v>
                </c:pt>
                <c:pt idx="17">
                  <c:v>2.1080000000000001</c:v>
                </c:pt>
                <c:pt idx="18">
                  <c:v>2.04</c:v>
                </c:pt>
                <c:pt idx="19">
                  <c:v>1.9930000000000001</c:v>
                </c:pt>
                <c:pt idx="20">
                  <c:v>1.92</c:v>
                </c:pt>
                <c:pt idx="21">
                  <c:v>1.861</c:v>
                </c:pt>
                <c:pt idx="22">
                  <c:v>1.8140000000000001</c:v>
                </c:pt>
                <c:pt idx="23">
                  <c:v>1.77</c:v>
                </c:pt>
                <c:pt idx="24">
                  <c:v>1.7290000000000001</c:v>
                </c:pt>
                <c:pt idx="25">
                  <c:v>1.7</c:v>
                </c:pt>
                <c:pt idx="26">
                  <c:v>1.68</c:v>
                </c:pt>
                <c:pt idx="27">
                  <c:v>1.671</c:v>
                </c:pt>
                <c:pt idx="28">
                  <c:v>1.679</c:v>
                </c:pt>
                <c:pt idx="29">
                  <c:v>1.877</c:v>
                </c:pt>
                <c:pt idx="30">
                  <c:v>2.048</c:v>
                </c:pt>
                <c:pt idx="31">
                  <c:v>2.149</c:v>
                </c:pt>
                <c:pt idx="32">
                  <c:v>2.278</c:v>
                </c:pt>
                <c:pt idx="33">
                  <c:v>2.125</c:v>
                </c:pt>
                <c:pt idx="34">
                  <c:v>2.0009999999999999</c:v>
                </c:pt>
                <c:pt idx="35">
                  <c:v>1.907</c:v>
                </c:pt>
                <c:pt idx="36">
                  <c:v>1.8320000000000001</c:v>
                </c:pt>
                <c:pt idx="37">
                  <c:v>1.7949999999999999</c:v>
                </c:pt>
                <c:pt idx="38">
                  <c:v>1.754</c:v>
                </c:pt>
                <c:pt idx="39">
                  <c:v>1.706</c:v>
                </c:pt>
                <c:pt idx="40">
                  <c:v>1.667</c:v>
                </c:pt>
                <c:pt idx="41">
                  <c:v>1.651</c:v>
                </c:pt>
                <c:pt idx="42">
                  <c:v>1.64</c:v>
                </c:pt>
                <c:pt idx="43">
                  <c:v>1.6279999999999999</c:v>
                </c:pt>
                <c:pt idx="44">
                  <c:v>1.613</c:v>
                </c:pt>
                <c:pt idx="45">
                  <c:v>1.6</c:v>
                </c:pt>
                <c:pt idx="46">
                  <c:v>1.577</c:v>
                </c:pt>
                <c:pt idx="47">
                  <c:v>1.56</c:v>
                </c:pt>
                <c:pt idx="48">
                  <c:v>1.556</c:v>
                </c:pt>
                <c:pt idx="49">
                  <c:v>1.544</c:v>
                </c:pt>
                <c:pt idx="50">
                  <c:v>1.579</c:v>
                </c:pt>
                <c:pt idx="51">
                  <c:v>1.6180000000000001</c:v>
                </c:pt>
                <c:pt idx="52">
                  <c:v>1.9350000000000001</c:v>
                </c:pt>
                <c:pt idx="53">
                  <c:v>1.95</c:v>
                </c:pt>
                <c:pt idx="54">
                  <c:v>2.1080000000000001</c:v>
                </c:pt>
                <c:pt idx="55">
                  <c:v>2.1280000000000001</c:v>
                </c:pt>
                <c:pt idx="56">
                  <c:v>2.0579999999999998</c:v>
                </c:pt>
                <c:pt idx="57">
                  <c:v>1.948</c:v>
                </c:pt>
                <c:pt idx="58">
                  <c:v>1.9259999999999999</c:v>
                </c:pt>
                <c:pt idx="59">
                  <c:v>1.8939999999999999</c:v>
                </c:pt>
                <c:pt idx="60">
                  <c:v>1.8440000000000001</c:v>
                </c:pt>
                <c:pt idx="61">
                  <c:v>1.8009999999999999</c:v>
                </c:pt>
                <c:pt idx="62">
                  <c:v>1.77</c:v>
                </c:pt>
                <c:pt idx="63">
                  <c:v>1.7370000000000001</c:v>
                </c:pt>
                <c:pt idx="64">
                  <c:v>1.71</c:v>
                </c:pt>
                <c:pt idx="65">
                  <c:v>1.6890000000000001</c:v>
                </c:pt>
                <c:pt idx="66">
                  <c:v>1.6619999999999999</c:v>
                </c:pt>
                <c:pt idx="67">
                  <c:v>1.645</c:v>
                </c:pt>
                <c:pt idx="68">
                  <c:v>1.607</c:v>
                </c:pt>
                <c:pt idx="69">
                  <c:v>1.5820000000000001</c:v>
                </c:pt>
                <c:pt idx="70">
                  <c:v>1.5609999999999999</c:v>
                </c:pt>
                <c:pt idx="71">
                  <c:v>1.5409999999999999</c:v>
                </c:pt>
                <c:pt idx="72">
                  <c:v>1.5309999999999999</c:v>
                </c:pt>
                <c:pt idx="73">
                  <c:v>1.5029999999999999</c:v>
                </c:pt>
                <c:pt idx="74">
                  <c:v>1.4810000000000001</c:v>
                </c:pt>
                <c:pt idx="75">
                  <c:v>1.4590000000000001</c:v>
                </c:pt>
                <c:pt idx="76">
                  <c:v>1.4510000000000001</c:v>
                </c:pt>
                <c:pt idx="77">
                  <c:v>1.4390000000000001</c:v>
                </c:pt>
                <c:pt idx="78">
                  <c:v>1.4079999999999999</c:v>
                </c:pt>
                <c:pt idx="79">
                  <c:v>1.389</c:v>
                </c:pt>
                <c:pt idx="80">
                  <c:v>1.3779999999999999</c:v>
                </c:pt>
                <c:pt idx="81">
                  <c:v>1.3819999999999999</c:v>
                </c:pt>
                <c:pt idx="82">
                  <c:v>1.3660000000000001</c:v>
                </c:pt>
                <c:pt idx="83">
                  <c:v>1.421</c:v>
                </c:pt>
                <c:pt idx="84">
                  <c:v>1.4490000000000001</c:v>
                </c:pt>
                <c:pt idx="85">
                  <c:v>1.423</c:v>
                </c:pt>
                <c:pt idx="86">
                  <c:v>1.3979999999999999</c:v>
                </c:pt>
                <c:pt idx="87">
                  <c:v>1.3740000000000001</c:v>
                </c:pt>
                <c:pt idx="88">
                  <c:v>1.3560000000000001</c:v>
                </c:pt>
                <c:pt idx="89">
                  <c:v>1.34</c:v>
                </c:pt>
                <c:pt idx="90">
                  <c:v>1.3280000000000001</c:v>
                </c:pt>
                <c:pt idx="91">
                  <c:v>1.3140000000000001</c:v>
                </c:pt>
                <c:pt idx="92">
                  <c:v>1.2969999999999999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2C-444F-98A9-36C22913FE22}"/>
            </c:ext>
          </c:extLst>
        </c:ser>
        <c:ser>
          <c:idx val="8"/>
          <c:order val="6"/>
          <c:tx>
            <c:strRef>
              <c:f>'Grafiek na ingreep'!$C$1</c:f>
              <c:strCache>
                <c:ptCount val="1"/>
                <c:pt idx="0">
                  <c:v>JappieStuw GWS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'Grafiek na ingreep'!$A$2:$A$94</c:f>
              <c:numCache>
                <c:formatCode>m/d/yyyy</c:formatCode>
                <c:ptCount val="93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  <c:pt idx="14">
                  <c:v>44228</c:v>
                </c:pt>
                <c:pt idx="15">
                  <c:v>44229</c:v>
                </c:pt>
                <c:pt idx="16">
                  <c:v>44230</c:v>
                </c:pt>
                <c:pt idx="17">
                  <c:v>44231</c:v>
                </c:pt>
                <c:pt idx="18">
                  <c:v>44232</c:v>
                </c:pt>
                <c:pt idx="19">
                  <c:v>44233</c:v>
                </c:pt>
                <c:pt idx="20">
                  <c:v>44234</c:v>
                </c:pt>
                <c:pt idx="21">
                  <c:v>44235</c:v>
                </c:pt>
                <c:pt idx="22">
                  <c:v>44236</c:v>
                </c:pt>
                <c:pt idx="23">
                  <c:v>44237</c:v>
                </c:pt>
                <c:pt idx="24">
                  <c:v>44238</c:v>
                </c:pt>
                <c:pt idx="25">
                  <c:v>44239</c:v>
                </c:pt>
                <c:pt idx="26">
                  <c:v>44240</c:v>
                </c:pt>
                <c:pt idx="27">
                  <c:v>44241</c:v>
                </c:pt>
                <c:pt idx="28">
                  <c:v>44242</c:v>
                </c:pt>
                <c:pt idx="29">
                  <c:v>44243</c:v>
                </c:pt>
                <c:pt idx="30">
                  <c:v>44244</c:v>
                </c:pt>
                <c:pt idx="31">
                  <c:v>44245</c:v>
                </c:pt>
                <c:pt idx="32">
                  <c:v>44246</c:v>
                </c:pt>
                <c:pt idx="33">
                  <c:v>44247</c:v>
                </c:pt>
                <c:pt idx="34">
                  <c:v>44248</c:v>
                </c:pt>
                <c:pt idx="35">
                  <c:v>44249</c:v>
                </c:pt>
                <c:pt idx="36">
                  <c:v>44250</c:v>
                </c:pt>
                <c:pt idx="37">
                  <c:v>44251</c:v>
                </c:pt>
                <c:pt idx="38">
                  <c:v>44252</c:v>
                </c:pt>
                <c:pt idx="39">
                  <c:v>44253</c:v>
                </c:pt>
                <c:pt idx="40">
                  <c:v>44254</c:v>
                </c:pt>
                <c:pt idx="41">
                  <c:v>44255</c:v>
                </c:pt>
                <c:pt idx="42">
                  <c:v>44256</c:v>
                </c:pt>
                <c:pt idx="43">
                  <c:v>44257</c:v>
                </c:pt>
                <c:pt idx="44">
                  <c:v>44258</c:v>
                </c:pt>
                <c:pt idx="45">
                  <c:v>44259</c:v>
                </c:pt>
                <c:pt idx="46">
                  <c:v>44260</c:v>
                </c:pt>
                <c:pt idx="47">
                  <c:v>44261</c:v>
                </c:pt>
                <c:pt idx="48">
                  <c:v>44262</c:v>
                </c:pt>
                <c:pt idx="49">
                  <c:v>44263</c:v>
                </c:pt>
                <c:pt idx="50">
                  <c:v>44264</c:v>
                </c:pt>
                <c:pt idx="51">
                  <c:v>44265</c:v>
                </c:pt>
                <c:pt idx="52">
                  <c:v>44266</c:v>
                </c:pt>
                <c:pt idx="53">
                  <c:v>44267</c:v>
                </c:pt>
                <c:pt idx="54">
                  <c:v>44268</c:v>
                </c:pt>
                <c:pt idx="55">
                  <c:v>44269</c:v>
                </c:pt>
                <c:pt idx="56">
                  <c:v>44270</c:v>
                </c:pt>
                <c:pt idx="57">
                  <c:v>44271</c:v>
                </c:pt>
                <c:pt idx="58">
                  <c:v>44272</c:v>
                </c:pt>
                <c:pt idx="59">
                  <c:v>44273</c:v>
                </c:pt>
                <c:pt idx="60">
                  <c:v>44274</c:v>
                </c:pt>
                <c:pt idx="61">
                  <c:v>44275</c:v>
                </c:pt>
                <c:pt idx="62">
                  <c:v>44276</c:v>
                </c:pt>
                <c:pt idx="63">
                  <c:v>44277</c:v>
                </c:pt>
                <c:pt idx="64">
                  <c:v>44278</c:v>
                </c:pt>
                <c:pt idx="65">
                  <c:v>44279</c:v>
                </c:pt>
                <c:pt idx="66">
                  <c:v>44280</c:v>
                </c:pt>
                <c:pt idx="67">
                  <c:v>44281</c:v>
                </c:pt>
                <c:pt idx="68">
                  <c:v>44282</c:v>
                </c:pt>
                <c:pt idx="69">
                  <c:v>44283</c:v>
                </c:pt>
                <c:pt idx="70">
                  <c:v>44284</c:v>
                </c:pt>
                <c:pt idx="71">
                  <c:v>44285</c:v>
                </c:pt>
                <c:pt idx="72">
                  <c:v>44286</c:v>
                </c:pt>
                <c:pt idx="73">
                  <c:v>44287</c:v>
                </c:pt>
                <c:pt idx="74">
                  <c:v>44288</c:v>
                </c:pt>
                <c:pt idx="75">
                  <c:v>44289</c:v>
                </c:pt>
                <c:pt idx="76">
                  <c:v>44290</c:v>
                </c:pt>
                <c:pt idx="77">
                  <c:v>44291</c:v>
                </c:pt>
                <c:pt idx="78">
                  <c:v>44292</c:v>
                </c:pt>
                <c:pt idx="79">
                  <c:v>44293</c:v>
                </c:pt>
                <c:pt idx="80">
                  <c:v>44294</c:v>
                </c:pt>
                <c:pt idx="81">
                  <c:v>44295</c:v>
                </c:pt>
                <c:pt idx="82">
                  <c:v>44296</c:v>
                </c:pt>
                <c:pt idx="83">
                  <c:v>44297</c:v>
                </c:pt>
                <c:pt idx="84">
                  <c:v>44298</c:v>
                </c:pt>
                <c:pt idx="85">
                  <c:v>44299</c:v>
                </c:pt>
                <c:pt idx="86">
                  <c:v>44300</c:v>
                </c:pt>
                <c:pt idx="87">
                  <c:v>44301</c:v>
                </c:pt>
                <c:pt idx="88">
                  <c:v>44302</c:v>
                </c:pt>
                <c:pt idx="89">
                  <c:v>44303</c:v>
                </c:pt>
                <c:pt idx="90">
                  <c:v>44304</c:v>
                </c:pt>
                <c:pt idx="91">
                  <c:v>44305</c:v>
                </c:pt>
                <c:pt idx="92">
                  <c:v>44306</c:v>
                </c:pt>
              </c:numCache>
            </c:numRef>
          </c:cat>
          <c:val>
            <c:numRef>
              <c:f>'Grafiek na ingreep'!$C$2:$C$94</c:f>
              <c:numCache>
                <c:formatCode>General</c:formatCode>
                <c:ptCount val="93"/>
                <c:pt idx="0">
                  <c:v>2.5009999999999999</c:v>
                </c:pt>
                <c:pt idx="1">
                  <c:v>2.5910000000000002</c:v>
                </c:pt>
                <c:pt idx="2">
                  <c:v>2.6040000000000001</c:v>
                </c:pt>
                <c:pt idx="3">
                  <c:v>2.6030000000000002</c:v>
                </c:pt>
                <c:pt idx="4">
                  <c:v>2.585</c:v>
                </c:pt>
                <c:pt idx="5">
                  <c:v>2.5640000000000001</c:v>
                </c:pt>
                <c:pt idx="6">
                  <c:v>2.512</c:v>
                </c:pt>
                <c:pt idx="7">
                  <c:v>2.415</c:v>
                </c:pt>
                <c:pt idx="8">
                  <c:v>2.5760000000000001</c:v>
                </c:pt>
                <c:pt idx="9">
                  <c:v>2.5859999999999999</c:v>
                </c:pt>
                <c:pt idx="10">
                  <c:v>2.5990000000000002</c:v>
                </c:pt>
                <c:pt idx="11">
                  <c:v>2.601</c:v>
                </c:pt>
                <c:pt idx="12">
                  <c:v>2.5680000000000001</c:v>
                </c:pt>
                <c:pt idx="13">
                  <c:v>2.4980000000000002</c:v>
                </c:pt>
                <c:pt idx="14">
                  <c:v>2.4260000000000002</c:v>
                </c:pt>
                <c:pt idx="15">
                  <c:v>2.3860000000000001</c:v>
                </c:pt>
                <c:pt idx="16">
                  <c:v>2.5760000000000001</c:v>
                </c:pt>
                <c:pt idx="17">
                  <c:v>2.5819999999999999</c:v>
                </c:pt>
                <c:pt idx="18">
                  <c:v>2.5659999999999998</c:v>
                </c:pt>
                <c:pt idx="19">
                  <c:v>2.5350000000000001</c:v>
                </c:pt>
                <c:pt idx="20">
                  <c:v>2.444</c:v>
                </c:pt>
                <c:pt idx="21">
                  <c:v>2.3620000000000001</c:v>
                </c:pt>
                <c:pt idx="22">
                  <c:v>2.2770000000000001</c:v>
                </c:pt>
                <c:pt idx="23">
                  <c:v>2.1869999999999998</c:v>
                </c:pt>
                <c:pt idx="24">
                  <c:v>2.109</c:v>
                </c:pt>
                <c:pt idx="25">
                  <c:v>2.069</c:v>
                </c:pt>
                <c:pt idx="26">
                  <c:v>2.032</c:v>
                </c:pt>
                <c:pt idx="27">
                  <c:v>2.0070000000000001</c:v>
                </c:pt>
                <c:pt idx="28">
                  <c:v>2.0550000000000002</c:v>
                </c:pt>
                <c:pt idx="29">
                  <c:v>2.371</c:v>
                </c:pt>
                <c:pt idx="30">
                  <c:v>2.577</c:v>
                </c:pt>
                <c:pt idx="31">
                  <c:v>2.593</c:v>
                </c:pt>
                <c:pt idx="32">
                  <c:v>2.5720000000000001</c:v>
                </c:pt>
                <c:pt idx="33">
                  <c:v>2.5790000000000002</c:v>
                </c:pt>
                <c:pt idx="34">
                  <c:v>2.5299999999999998</c:v>
                </c:pt>
                <c:pt idx="35">
                  <c:v>2.452</c:v>
                </c:pt>
                <c:pt idx="36">
                  <c:v>2.35</c:v>
                </c:pt>
                <c:pt idx="37">
                  <c:v>2.2949999999999999</c:v>
                </c:pt>
                <c:pt idx="38">
                  <c:v>2.2330000000000001</c:v>
                </c:pt>
                <c:pt idx="39">
                  <c:v>2.149</c:v>
                </c:pt>
                <c:pt idx="40">
                  <c:v>2.11</c:v>
                </c:pt>
                <c:pt idx="41">
                  <c:v>2.16</c:v>
                </c:pt>
                <c:pt idx="42">
                  <c:v>2.14</c:v>
                </c:pt>
                <c:pt idx="43">
                  <c:v>2.1019999999999999</c:v>
                </c:pt>
                <c:pt idx="44">
                  <c:v>2.0649999999999999</c:v>
                </c:pt>
                <c:pt idx="45">
                  <c:v>2.04</c:v>
                </c:pt>
                <c:pt idx="46">
                  <c:v>1.998</c:v>
                </c:pt>
                <c:pt idx="47">
                  <c:v>1.974</c:v>
                </c:pt>
                <c:pt idx="48">
                  <c:v>1.97</c:v>
                </c:pt>
                <c:pt idx="49">
                  <c:v>1.9670000000000001</c:v>
                </c:pt>
                <c:pt idx="50">
                  <c:v>2.12</c:v>
                </c:pt>
                <c:pt idx="51">
                  <c:v>2.1469999999999998</c:v>
                </c:pt>
                <c:pt idx="52">
                  <c:v>2.6019999999999999</c:v>
                </c:pt>
                <c:pt idx="53">
                  <c:v>2.6030000000000002</c:v>
                </c:pt>
                <c:pt idx="54">
                  <c:v>2.6259999999999999</c:v>
                </c:pt>
                <c:pt idx="55">
                  <c:v>2.61</c:v>
                </c:pt>
                <c:pt idx="56">
                  <c:v>2.5979999999999999</c:v>
                </c:pt>
                <c:pt idx="57">
                  <c:v>2.528</c:v>
                </c:pt>
                <c:pt idx="58">
                  <c:v>2.528</c:v>
                </c:pt>
                <c:pt idx="59">
                  <c:v>2.4670000000000001</c:v>
                </c:pt>
                <c:pt idx="60">
                  <c:v>2.371</c:v>
                </c:pt>
                <c:pt idx="61">
                  <c:v>2.2730000000000001</c:v>
                </c:pt>
                <c:pt idx="62">
                  <c:v>2.238</c:v>
                </c:pt>
                <c:pt idx="63">
                  <c:v>2.173</c:v>
                </c:pt>
                <c:pt idx="64">
                  <c:v>2.1339999999999999</c:v>
                </c:pt>
                <c:pt idx="65">
                  <c:v>2.1040000000000001</c:v>
                </c:pt>
                <c:pt idx="66">
                  <c:v>2.0699999999999998</c:v>
                </c:pt>
                <c:pt idx="67">
                  <c:v>2.0459999999999998</c:v>
                </c:pt>
                <c:pt idx="68">
                  <c:v>2.0139999999999998</c:v>
                </c:pt>
                <c:pt idx="69">
                  <c:v>2.0129999999999999</c:v>
                </c:pt>
                <c:pt idx="70">
                  <c:v>2.0099999999999998</c:v>
                </c:pt>
                <c:pt idx="71">
                  <c:v>1.9630000000000001</c:v>
                </c:pt>
                <c:pt idx="72">
                  <c:v>1.9450000000000001</c:v>
                </c:pt>
                <c:pt idx="73">
                  <c:v>1.915</c:v>
                </c:pt>
                <c:pt idx="74">
                  <c:v>1.891</c:v>
                </c:pt>
                <c:pt idx="75">
                  <c:v>1.8680000000000001</c:v>
                </c:pt>
                <c:pt idx="76">
                  <c:v>1.859</c:v>
                </c:pt>
                <c:pt idx="77">
                  <c:v>1.855</c:v>
                </c:pt>
                <c:pt idx="78">
                  <c:v>1.8460000000000001</c:v>
                </c:pt>
                <c:pt idx="79">
                  <c:v>1.8839999999999999</c:v>
                </c:pt>
                <c:pt idx="80">
                  <c:v>1.93</c:v>
                </c:pt>
                <c:pt idx="81">
                  <c:v>1.925</c:v>
                </c:pt>
                <c:pt idx="82">
                  <c:v>1.899</c:v>
                </c:pt>
                <c:pt idx="83">
                  <c:v>2.0219999999999998</c:v>
                </c:pt>
                <c:pt idx="84">
                  <c:v>2.0129999999999999</c:v>
                </c:pt>
                <c:pt idx="85">
                  <c:v>1.964</c:v>
                </c:pt>
                <c:pt idx="86">
                  <c:v>1.9239999999999999</c:v>
                </c:pt>
                <c:pt idx="87">
                  <c:v>1.9039999999999999</c:v>
                </c:pt>
                <c:pt idx="88">
                  <c:v>1.885</c:v>
                </c:pt>
                <c:pt idx="89">
                  <c:v>1.857</c:v>
                </c:pt>
                <c:pt idx="90">
                  <c:v>1.831</c:v>
                </c:pt>
                <c:pt idx="91">
                  <c:v>1.8109999999999999</c:v>
                </c:pt>
                <c:pt idx="92">
                  <c:v>1.792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2C-444F-98A9-36C22913F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0197360"/>
        <c:axId val="1082973808"/>
      </c:lineChart>
      <c:scatterChart>
        <c:scatterStyle val="smoothMarker"/>
        <c:varyColors val="0"/>
        <c:ser>
          <c:idx val="1"/>
          <c:order val="1"/>
          <c:tx>
            <c:strRef>
              <c:f>'Grafiek na ingreep'!$I$1</c:f>
              <c:strCache>
                <c:ptCount val="1"/>
                <c:pt idx="0">
                  <c:v>JappieRef Sloot</c:v>
                </c:pt>
              </c:strCache>
            </c:strRef>
          </c:tx>
          <c:spPr>
            <a:ln w="38100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circle"/>
            <c:size val="8"/>
            <c:spPr>
              <a:solidFill>
                <a:srgbClr val="7030A0"/>
              </a:solidFill>
              <a:ln>
                <a:noFill/>
              </a:ln>
              <a:effectLst/>
            </c:spPr>
          </c:marker>
          <c:xVal>
            <c:numRef>
              <c:f>('Grafiek na ingreep'!$A$6,'Grafiek na ingreep'!$A$20,'Grafiek na ingreep'!$A$27,'Grafiek na ingreep'!$A$34,'Grafiek na ingreep'!$A$41,'Grafiek na ingreep'!$A$48,'Grafiek na ingreep'!$A$53,'Grafiek na ingreep'!$A$55,'Grafiek na ingreep'!$A$62,'Grafiek na ingreep'!$A$69,'Grafiek na ingreep'!$A$76,'Grafiek na ingreep'!$A$79,'Grafiek na ingreep'!$A$83,'Grafiek na ingreep'!$A$90)</c:f>
              <c:numCache>
                <c:formatCode>m/d/yyyy</c:formatCode>
                <c:ptCount val="14"/>
                <c:pt idx="0">
                  <c:v>44218</c:v>
                </c:pt>
                <c:pt idx="1">
                  <c:v>44232</c:v>
                </c:pt>
                <c:pt idx="2">
                  <c:v>44239</c:v>
                </c:pt>
                <c:pt idx="3">
                  <c:v>44246</c:v>
                </c:pt>
                <c:pt idx="4">
                  <c:v>44253</c:v>
                </c:pt>
                <c:pt idx="5">
                  <c:v>44260</c:v>
                </c:pt>
                <c:pt idx="6">
                  <c:v>44265</c:v>
                </c:pt>
                <c:pt idx="7">
                  <c:v>44267</c:v>
                </c:pt>
                <c:pt idx="8">
                  <c:v>44274</c:v>
                </c:pt>
                <c:pt idx="9">
                  <c:v>44281</c:v>
                </c:pt>
                <c:pt idx="10">
                  <c:v>44288</c:v>
                </c:pt>
                <c:pt idx="11">
                  <c:v>44291</c:v>
                </c:pt>
                <c:pt idx="12">
                  <c:v>44295</c:v>
                </c:pt>
                <c:pt idx="13">
                  <c:v>44302</c:v>
                </c:pt>
              </c:numCache>
            </c:numRef>
          </c:xVal>
          <c:yVal>
            <c:numRef>
              <c:f>('Grafiek na ingreep'!$I$6,'Grafiek na ingreep'!$I$20,'Grafiek na ingreep'!$I$27,'Grafiek na ingreep'!$I$34,'Grafiek na ingreep'!$I$41,'Grafiek na ingreep'!$I$48,'Grafiek na ingreep'!$I$53,'Grafiek na ingreep'!$I$55,'Grafiek na ingreep'!$I$62,'Grafiek na ingreep'!$I$69,'Grafiek na ingreep'!$I$76,'Grafiek na ingreep'!$I$79,'Grafiek na ingreep'!$I$83,'Grafiek na ingreep'!$I$90)</c:f>
              <c:numCache>
                <c:formatCode>General</c:formatCode>
                <c:ptCount val="14"/>
                <c:pt idx="0">
                  <c:v>1.63</c:v>
                </c:pt>
                <c:pt idx="1">
                  <c:v>1.63</c:v>
                </c:pt>
                <c:pt idx="2">
                  <c:v>1.64</c:v>
                </c:pt>
                <c:pt idx="3">
                  <c:v>1.77</c:v>
                </c:pt>
                <c:pt idx="4">
                  <c:v>1.61</c:v>
                </c:pt>
                <c:pt idx="5">
                  <c:v>1.59</c:v>
                </c:pt>
                <c:pt idx="6">
                  <c:v>1.59</c:v>
                </c:pt>
                <c:pt idx="7">
                  <c:v>1.62</c:v>
                </c:pt>
                <c:pt idx="8">
                  <c:v>1.6</c:v>
                </c:pt>
                <c:pt idx="9">
                  <c:v>1.58</c:v>
                </c:pt>
                <c:pt idx="10">
                  <c:v>1.53</c:v>
                </c:pt>
                <c:pt idx="11">
                  <c:v>1.5</c:v>
                </c:pt>
                <c:pt idx="12">
                  <c:v>1.49</c:v>
                </c:pt>
                <c:pt idx="13">
                  <c:v>1.51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82C-444F-98A9-36C22913FE22}"/>
            </c:ext>
          </c:extLst>
        </c:ser>
        <c:ser>
          <c:idx val="2"/>
          <c:order val="2"/>
          <c:tx>
            <c:strRef>
              <c:f>'Grafiek na ingreep'!$J$1</c:f>
              <c:strCache>
                <c:ptCount val="1"/>
                <c:pt idx="0">
                  <c:v>JappieStuw Sloot</c:v>
                </c:pt>
              </c:strCache>
            </c:strRef>
          </c:tx>
          <c:spPr>
            <a:ln w="38100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circle"/>
            <c:size val="8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xVal>
            <c:numRef>
              <c:f>('Grafiek na ingreep'!$A$6,'Grafiek na ingreep'!$A$20,'Grafiek na ingreep'!$A$27,'Grafiek na ingreep'!$A$34,'Grafiek na ingreep'!$A$41,'Grafiek na ingreep'!$A$48,'Grafiek na ingreep'!$A$53,'Grafiek na ingreep'!$A$55,'Grafiek na ingreep'!$A$62,'Grafiek na ingreep'!$A$69,'Grafiek na ingreep'!$A$76,'Grafiek na ingreep'!$A$79,'Grafiek na ingreep'!$A$83,'Grafiek na ingreep'!$A$90)</c:f>
              <c:numCache>
                <c:formatCode>m/d/yyyy</c:formatCode>
                <c:ptCount val="14"/>
                <c:pt idx="0">
                  <c:v>44218</c:v>
                </c:pt>
                <c:pt idx="1">
                  <c:v>44232</c:v>
                </c:pt>
                <c:pt idx="2">
                  <c:v>44239</c:v>
                </c:pt>
                <c:pt idx="3">
                  <c:v>44246</c:v>
                </c:pt>
                <c:pt idx="4">
                  <c:v>44253</c:v>
                </c:pt>
                <c:pt idx="5">
                  <c:v>44260</c:v>
                </c:pt>
                <c:pt idx="6">
                  <c:v>44265</c:v>
                </c:pt>
                <c:pt idx="7">
                  <c:v>44267</c:v>
                </c:pt>
                <c:pt idx="8">
                  <c:v>44274</c:v>
                </c:pt>
                <c:pt idx="9">
                  <c:v>44281</c:v>
                </c:pt>
                <c:pt idx="10">
                  <c:v>44288</c:v>
                </c:pt>
                <c:pt idx="11">
                  <c:v>44291</c:v>
                </c:pt>
                <c:pt idx="12">
                  <c:v>44295</c:v>
                </c:pt>
                <c:pt idx="13">
                  <c:v>44302</c:v>
                </c:pt>
              </c:numCache>
            </c:numRef>
          </c:xVal>
          <c:yVal>
            <c:numRef>
              <c:f>('Grafiek na ingreep'!$J$6,'Grafiek na ingreep'!$J$20,'Grafiek na ingreep'!$J$27,'Grafiek na ingreep'!$J$34,'Grafiek na ingreep'!$J$41,'Grafiek na ingreep'!$J$48,'Grafiek na ingreep'!$J$53,'Grafiek na ingreep'!$J$55,'Grafiek na ingreep'!$J$62,'Grafiek na ingreep'!$J$69,'Grafiek na ingreep'!$J$76,'Grafiek na ingreep'!$J$79,'Grafiek na ingreep'!$J$83,'Grafiek na ingreep'!$J$90)</c:f>
              <c:numCache>
                <c:formatCode>General</c:formatCode>
                <c:ptCount val="14"/>
                <c:pt idx="0">
                  <c:v>1.87</c:v>
                </c:pt>
                <c:pt idx="1">
                  <c:v>1.8</c:v>
                </c:pt>
                <c:pt idx="2">
                  <c:v>1.83</c:v>
                </c:pt>
                <c:pt idx="3">
                  <c:v>1.82</c:v>
                </c:pt>
                <c:pt idx="4">
                  <c:v>1.78</c:v>
                </c:pt>
                <c:pt idx="5">
                  <c:v>1.74</c:v>
                </c:pt>
                <c:pt idx="6">
                  <c:v>1.73</c:v>
                </c:pt>
                <c:pt idx="7">
                  <c:v>1.8</c:v>
                </c:pt>
                <c:pt idx="8">
                  <c:v>1.79</c:v>
                </c:pt>
                <c:pt idx="9">
                  <c:v>1.76</c:v>
                </c:pt>
                <c:pt idx="10">
                  <c:v>1.69</c:v>
                </c:pt>
                <c:pt idx="11">
                  <c:v>1.65</c:v>
                </c:pt>
                <c:pt idx="12">
                  <c:v>1.64</c:v>
                </c:pt>
                <c:pt idx="13">
                  <c:v>1.63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E82C-444F-98A9-36C22913F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0197360"/>
        <c:axId val="1082973808"/>
      </c:scatterChart>
      <c:dateAx>
        <c:axId val="1080197360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82973808"/>
        <c:crosses val="autoZero"/>
        <c:auto val="1"/>
        <c:lblOffset val="100"/>
        <c:baseTimeUnit val="days"/>
      </c:dateAx>
      <c:valAx>
        <c:axId val="108297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waterstand (in M nap)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80197360"/>
        <c:crosses val="autoZero"/>
        <c:crossBetween val="between"/>
      </c:valAx>
      <c:valAx>
        <c:axId val="415154096"/>
        <c:scaling>
          <c:orientation val="minMax"/>
          <c:max val="3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Referentiegewasverdamping en som neerslag  (in 0,1 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21709056"/>
        <c:crosses val="max"/>
        <c:crossBetween val="between"/>
      </c:valAx>
      <c:dateAx>
        <c:axId val="42170905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15154096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0235977447263477E-3"/>
          <c:y val="7.4282407407407408E-2"/>
          <c:w val="0.99395280451054746"/>
          <c:h val="5.15051764362787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nl-NL" sz="1400" b="1" i="0" baseline="0">
                <a:effectLst/>
              </a:rPr>
              <a:t>Grondwaterstand en oppervlaktewaterpeil Berend </a:t>
            </a:r>
            <a:r>
              <a:rPr lang="nl-NL" sz="1400" b="1" i="0" u="sng" baseline="0">
                <a:effectLst/>
              </a:rPr>
              <a:t>voor</a:t>
            </a:r>
            <a:r>
              <a:rPr lang="nl-NL" sz="1400" b="1" i="0" baseline="0">
                <a:effectLst/>
              </a:rPr>
              <a:t> ingreep uitgezet tegen de tijd</a:t>
            </a:r>
            <a:endParaRPr lang="nl-NL" sz="1600" b="1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'Grafiek voor ingreep'!$I$1</c:f>
              <c:strCache>
                <c:ptCount val="1"/>
                <c:pt idx="0">
                  <c:v>Etmaalsom neerslag - Leeuwarden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'Grafiek voor ingreep'!$F$2:$F$76</c:f>
              <c:numCache>
                <c:formatCode>m/d/yyyy</c:formatCode>
                <c:ptCount val="75"/>
                <c:pt idx="0">
                  <c:v>43752</c:v>
                </c:pt>
                <c:pt idx="1">
                  <c:v>43753</c:v>
                </c:pt>
                <c:pt idx="2">
                  <c:v>43754</c:v>
                </c:pt>
                <c:pt idx="3">
                  <c:v>43755</c:v>
                </c:pt>
                <c:pt idx="4">
                  <c:v>43756</c:v>
                </c:pt>
                <c:pt idx="5">
                  <c:v>43757</c:v>
                </c:pt>
                <c:pt idx="6">
                  <c:v>43758</c:v>
                </c:pt>
                <c:pt idx="7">
                  <c:v>43759</c:v>
                </c:pt>
                <c:pt idx="8">
                  <c:v>43760</c:v>
                </c:pt>
                <c:pt idx="9">
                  <c:v>43761</c:v>
                </c:pt>
                <c:pt idx="10">
                  <c:v>43762</c:v>
                </c:pt>
                <c:pt idx="11">
                  <c:v>43763</c:v>
                </c:pt>
                <c:pt idx="12">
                  <c:v>43764</c:v>
                </c:pt>
                <c:pt idx="13">
                  <c:v>43765</c:v>
                </c:pt>
                <c:pt idx="14">
                  <c:v>43766</c:v>
                </c:pt>
                <c:pt idx="15">
                  <c:v>43767</c:v>
                </c:pt>
                <c:pt idx="16">
                  <c:v>43768</c:v>
                </c:pt>
                <c:pt idx="17">
                  <c:v>43769</c:v>
                </c:pt>
                <c:pt idx="18">
                  <c:v>43770</c:v>
                </c:pt>
                <c:pt idx="19">
                  <c:v>43771</c:v>
                </c:pt>
                <c:pt idx="20">
                  <c:v>43772</c:v>
                </c:pt>
                <c:pt idx="21">
                  <c:v>43773</c:v>
                </c:pt>
                <c:pt idx="22">
                  <c:v>43774</c:v>
                </c:pt>
                <c:pt idx="23">
                  <c:v>43775</c:v>
                </c:pt>
                <c:pt idx="24">
                  <c:v>43776</c:v>
                </c:pt>
                <c:pt idx="25">
                  <c:v>43777</c:v>
                </c:pt>
                <c:pt idx="26">
                  <c:v>43778</c:v>
                </c:pt>
                <c:pt idx="27">
                  <c:v>43779</c:v>
                </c:pt>
                <c:pt idx="28">
                  <c:v>43780</c:v>
                </c:pt>
                <c:pt idx="29">
                  <c:v>43781</c:v>
                </c:pt>
                <c:pt idx="30">
                  <c:v>43782</c:v>
                </c:pt>
                <c:pt idx="31">
                  <c:v>43783</c:v>
                </c:pt>
                <c:pt idx="32">
                  <c:v>43784</c:v>
                </c:pt>
                <c:pt idx="33">
                  <c:v>43785</c:v>
                </c:pt>
                <c:pt idx="34">
                  <c:v>43786</c:v>
                </c:pt>
                <c:pt idx="35">
                  <c:v>43787</c:v>
                </c:pt>
                <c:pt idx="36">
                  <c:v>43788</c:v>
                </c:pt>
                <c:pt idx="37">
                  <c:v>43789</c:v>
                </c:pt>
                <c:pt idx="38">
                  <c:v>43790</c:v>
                </c:pt>
                <c:pt idx="39">
                  <c:v>43791</c:v>
                </c:pt>
                <c:pt idx="40">
                  <c:v>43792</c:v>
                </c:pt>
                <c:pt idx="41">
                  <c:v>43793</c:v>
                </c:pt>
                <c:pt idx="42">
                  <c:v>43794</c:v>
                </c:pt>
                <c:pt idx="43">
                  <c:v>43795</c:v>
                </c:pt>
                <c:pt idx="44">
                  <c:v>43796</c:v>
                </c:pt>
                <c:pt idx="45">
                  <c:v>43797</c:v>
                </c:pt>
                <c:pt idx="46">
                  <c:v>43798</c:v>
                </c:pt>
                <c:pt idx="47">
                  <c:v>43799</c:v>
                </c:pt>
                <c:pt idx="48">
                  <c:v>43800</c:v>
                </c:pt>
                <c:pt idx="49">
                  <c:v>43801</c:v>
                </c:pt>
                <c:pt idx="50">
                  <c:v>43802</c:v>
                </c:pt>
                <c:pt idx="51">
                  <c:v>43803</c:v>
                </c:pt>
                <c:pt idx="52">
                  <c:v>43804</c:v>
                </c:pt>
                <c:pt idx="53">
                  <c:v>43805</c:v>
                </c:pt>
                <c:pt idx="54">
                  <c:v>43806</c:v>
                </c:pt>
                <c:pt idx="55">
                  <c:v>43807</c:v>
                </c:pt>
                <c:pt idx="56">
                  <c:v>43808</c:v>
                </c:pt>
                <c:pt idx="57">
                  <c:v>43809</c:v>
                </c:pt>
                <c:pt idx="58">
                  <c:v>43810</c:v>
                </c:pt>
                <c:pt idx="59">
                  <c:v>43811</c:v>
                </c:pt>
                <c:pt idx="60">
                  <c:v>43812</c:v>
                </c:pt>
                <c:pt idx="61">
                  <c:v>43813</c:v>
                </c:pt>
                <c:pt idx="62">
                  <c:v>43814</c:v>
                </c:pt>
                <c:pt idx="63">
                  <c:v>43815</c:v>
                </c:pt>
                <c:pt idx="64">
                  <c:v>43816</c:v>
                </c:pt>
                <c:pt idx="65">
                  <c:v>43817</c:v>
                </c:pt>
                <c:pt idx="66">
                  <c:v>43818</c:v>
                </c:pt>
                <c:pt idx="67">
                  <c:v>43819</c:v>
                </c:pt>
                <c:pt idx="68">
                  <c:v>43820</c:v>
                </c:pt>
                <c:pt idx="69">
                  <c:v>43821</c:v>
                </c:pt>
                <c:pt idx="70">
                  <c:v>43822</c:v>
                </c:pt>
                <c:pt idx="71">
                  <c:v>43823</c:v>
                </c:pt>
                <c:pt idx="72">
                  <c:v>43824</c:v>
                </c:pt>
                <c:pt idx="73">
                  <c:v>43825</c:v>
                </c:pt>
                <c:pt idx="74">
                  <c:v>43826</c:v>
                </c:pt>
              </c:numCache>
            </c:numRef>
          </c:cat>
          <c:val>
            <c:numRef>
              <c:f>'Grafiek voor ingreep'!$I$2:$I$76</c:f>
              <c:numCache>
                <c:formatCode>General</c:formatCode>
                <c:ptCount val="75"/>
                <c:pt idx="0">
                  <c:v>35</c:v>
                </c:pt>
                <c:pt idx="1">
                  <c:v>6</c:v>
                </c:pt>
                <c:pt idx="2">
                  <c:v>94</c:v>
                </c:pt>
                <c:pt idx="3">
                  <c:v>24</c:v>
                </c:pt>
                <c:pt idx="4">
                  <c:v>37</c:v>
                </c:pt>
                <c:pt idx="5">
                  <c:v>0.5</c:v>
                </c:pt>
                <c:pt idx="6">
                  <c:v>0</c:v>
                </c:pt>
                <c:pt idx="7">
                  <c:v>141</c:v>
                </c:pt>
                <c:pt idx="8">
                  <c:v>0.5</c:v>
                </c:pt>
                <c:pt idx="9">
                  <c:v>0.5</c:v>
                </c:pt>
                <c:pt idx="10">
                  <c:v>3</c:v>
                </c:pt>
                <c:pt idx="11">
                  <c:v>28</c:v>
                </c:pt>
                <c:pt idx="12">
                  <c:v>58</c:v>
                </c:pt>
                <c:pt idx="13">
                  <c:v>1</c:v>
                </c:pt>
                <c:pt idx="14">
                  <c:v>14</c:v>
                </c:pt>
                <c:pt idx="15">
                  <c:v>2</c:v>
                </c:pt>
                <c:pt idx="16">
                  <c:v>0</c:v>
                </c:pt>
                <c:pt idx="17">
                  <c:v>0</c:v>
                </c:pt>
                <c:pt idx="18">
                  <c:v>42</c:v>
                </c:pt>
                <c:pt idx="19">
                  <c:v>94</c:v>
                </c:pt>
                <c:pt idx="20">
                  <c:v>98</c:v>
                </c:pt>
                <c:pt idx="21">
                  <c:v>17</c:v>
                </c:pt>
                <c:pt idx="22">
                  <c:v>24</c:v>
                </c:pt>
                <c:pt idx="23">
                  <c:v>15</c:v>
                </c:pt>
                <c:pt idx="24">
                  <c:v>55</c:v>
                </c:pt>
                <c:pt idx="25">
                  <c:v>0</c:v>
                </c:pt>
                <c:pt idx="26">
                  <c:v>24</c:v>
                </c:pt>
                <c:pt idx="27">
                  <c:v>0.5</c:v>
                </c:pt>
                <c:pt idx="28">
                  <c:v>40</c:v>
                </c:pt>
                <c:pt idx="29">
                  <c:v>61</c:v>
                </c:pt>
                <c:pt idx="30">
                  <c:v>78</c:v>
                </c:pt>
                <c:pt idx="31">
                  <c:v>0.5</c:v>
                </c:pt>
                <c:pt idx="32">
                  <c:v>1</c:v>
                </c:pt>
                <c:pt idx="33">
                  <c:v>0</c:v>
                </c:pt>
                <c:pt idx="34">
                  <c:v>6</c:v>
                </c:pt>
                <c:pt idx="35">
                  <c:v>110</c:v>
                </c:pt>
                <c:pt idx="36">
                  <c:v>22</c:v>
                </c:pt>
                <c:pt idx="37">
                  <c:v>0</c:v>
                </c:pt>
                <c:pt idx="38">
                  <c:v>0</c:v>
                </c:pt>
                <c:pt idx="39">
                  <c:v>0.5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7</c:v>
                </c:pt>
                <c:pt idx="44">
                  <c:v>68</c:v>
                </c:pt>
                <c:pt idx="45">
                  <c:v>77</c:v>
                </c:pt>
                <c:pt idx="46">
                  <c:v>10</c:v>
                </c:pt>
                <c:pt idx="47">
                  <c:v>2</c:v>
                </c:pt>
                <c:pt idx="48">
                  <c:v>4</c:v>
                </c:pt>
                <c:pt idx="49">
                  <c:v>9</c:v>
                </c:pt>
                <c:pt idx="50">
                  <c:v>1</c:v>
                </c:pt>
                <c:pt idx="51">
                  <c:v>0</c:v>
                </c:pt>
                <c:pt idx="52">
                  <c:v>10</c:v>
                </c:pt>
                <c:pt idx="53">
                  <c:v>98</c:v>
                </c:pt>
                <c:pt idx="54">
                  <c:v>0.5</c:v>
                </c:pt>
                <c:pt idx="55">
                  <c:v>49</c:v>
                </c:pt>
                <c:pt idx="56">
                  <c:v>36</c:v>
                </c:pt>
                <c:pt idx="57">
                  <c:v>0.5</c:v>
                </c:pt>
                <c:pt idx="58">
                  <c:v>25</c:v>
                </c:pt>
                <c:pt idx="59">
                  <c:v>0.5</c:v>
                </c:pt>
                <c:pt idx="60">
                  <c:v>64</c:v>
                </c:pt>
                <c:pt idx="61">
                  <c:v>85</c:v>
                </c:pt>
                <c:pt idx="62">
                  <c:v>20</c:v>
                </c:pt>
                <c:pt idx="63">
                  <c:v>24</c:v>
                </c:pt>
                <c:pt idx="64">
                  <c:v>54</c:v>
                </c:pt>
                <c:pt idx="65">
                  <c:v>0</c:v>
                </c:pt>
                <c:pt idx="66">
                  <c:v>9</c:v>
                </c:pt>
                <c:pt idx="67">
                  <c:v>5</c:v>
                </c:pt>
                <c:pt idx="68">
                  <c:v>2</c:v>
                </c:pt>
                <c:pt idx="69">
                  <c:v>22</c:v>
                </c:pt>
                <c:pt idx="70">
                  <c:v>8</c:v>
                </c:pt>
                <c:pt idx="71">
                  <c:v>56</c:v>
                </c:pt>
                <c:pt idx="72">
                  <c:v>50</c:v>
                </c:pt>
                <c:pt idx="73">
                  <c:v>0.5</c:v>
                </c:pt>
                <c:pt idx="74">
                  <c:v>0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E9FD-471C-8DD3-34B2FAECD884}"/>
            </c:ext>
          </c:extLst>
        </c:ser>
        <c:ser>
          <c:idx val="6"/>
          <c:order val="1"/>
          <c:tx>
            <c:strRef>
              <c:f>'Grafiek voor ingreep'!$J$1</c:f>
              <c:strCache>
                <c:ptCount val="1"/>
                <c:pt idx="0">
                  <c:v>Gewasverdamping Leeuwarden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'Grafiek voor ingreep'!$F$2:$F$76</c:f>
              <c:numCache>
                <c:formatCode>m/d/yyyy</c:formatCode>
                <c:ptCount val="75"/>
                <c:pt idx="0">
                  <c:v>43752</c:v>
                </c:pt>
                <c:pt idx="1">
                  <c:v>43753</c:v>
                </c:pt>
                <c:pt idx="2">
                  <c:v>43754</c:v>
                </c:pt>
                <c:pt idx="3">
                  <c:v>43755</c:v>
                </c:pt>
                <c:pt idx="4">
                  <c:v>43756</c:v>
                </c:pt>
                <c:pt idx="5">
                  <c:v>43757</c:v>
                </c:pt>
                <c:pt idx="6">
                  <c:v>43758</c:v>
                </c:pt>
                <c:pt idx="7">
                  <c:v>43759</c:v>
                </c:pt>
                <c:pt idx="8">
                  <c:v>43760</c:v>
                </c:pt>
                <c:pt idx="9">
                  <c:v>43761</c:v>
                </c:pt>
                <c:pt idx="10">
                  <c:v>43762</c:v>
                </c:pt>
                <c:pt idx="11">
                  <c:v>43763</c:v>
                </c:pt>
                <c:pt idx="12">
                  <c:v>43764</c:v>
                </c:pt>
                <c:pt idx="13">
                  <c:v>43765</c:v>
                </c:pt>
                <c:pt idx="14">
                  <c:v>43766</c:v>
                </c:pt>
                <c:pt idx="15">
                  <c:v>43767</c:v>
                </c:pt>
                <c:pt idx="16">
                  <c:v>43768</c:v>
                </c:pt>
                <c:pt idx="17">
                  <c:v>43769</c:v>
                </c:pt>
                <c:pt idx="18">
                  <c:v>43770</c:v>
                </c:pt>
                <c:pt idx="19">
                  <c:v>43771</c:v>
                </c:pt>
                <c:pt idx="20">
                  <c:v>43772</c:v>
                </c:pt>
                <c:pt idx="21">
                  <c:v>43773</c:v>
                </c:pt>
                <c:pt idx="22">
                  <c:v>43774</c:v>
                </c:pt>
                <c:pt idx="23">
                  <c:v>43775</c:v>
                </c:pt>
                <c:pt idx="24">
                  <c:v>43776</c:v>
                </c:pt>
                <c:pt idx="25">
                  <c:v>43777</c:v>
                </c:pt>
                <c:pt idx="26">
                  <c:v>43778</c:v>
                </c:pt>
                <c:pt idx="27">
                  <c:v>43779</c:v>
                </c:pt>
                <c:pt idx="28">
                  <c:v>43780</c:v>
                </c:pt>
                <c:pt idx="29">
                  <c:v>43781</c:v>
                </c:pt>
                <c:pt idx="30">
                  <c:v>43782</c:v>
                </c:pt>
                <c:pt idx="31">
                  <c:v>43783</c:v>
                </c:pt>
                <c:pt idx="32">
                  <c:v>43784</c:v>
                </c:pt>
                <c:pt idx="33">
                  <c:v>43785</c:v>
                </c:pt>
                <c:pt idx="34">
                  <c:v>43786</c:v>
                </c:pt>
                <c:pt idx="35">
                  <c:v>43787</c:v>
                </c:pt>
                <c:pt idx="36">
                  <c:v>43788</c:v>
                </c:pt>
                <c:pt idx="37">
                  <c:v>43789</c:v>
                </c:pt>
                <c:pt idx="38">
                  <c:v>43790</c:v>
                </c:pt>
                <c:pt idx="39">
                  <c:v>43791</c:v>
                </c:pt>
                <c:pt idx="40">
                  <c:v>43792</c:v>
                </c:pt>
                <c:pt idx="41">
                  <c:v>43793</c:v>
                </c:pt>
                <c:pt idx="42">
                  <c:v>43794</c:v>
                </c:pt>
                <c:pt idx="43">
                  <c:v>43795</c:v>
                </c:pt>
                <c:pt idx="44">
                  <c:v>43796</c:v>
                </c:pt>
                <c:pt idx="45">
                  <c:v>43797</c:v>
                </c:pt>
                <c:pt idx="46">
                  <c:v>43798</c:v>
                </c:pt>
                <c:pt idx="47">
                  <c:v>43799</c:v>
                </c:pt>
                <c:pt idx="48">
                  <c:v>43800</c:v>
                </c:pt>
                <c:pt idx="49">
                  <c:v>43801</c:v>
                </c:pt>
                <c:pt idx="50">
                  <c:v>43802</c:v>
                </c:pt>
                <c:pt idx="51">
                  <c:v>43803</c:v>
                </c:pt>
                <c:pt idx="52">
                  <c:v>43804</c:v>
                </c:pt>
                <c:pt idx="53">
                  <c:v>43805</c:v>
                </c:pt>
                <c:pt idx="54">
                  <c:v>43806</c:v>
                </c:pt>
                <c:pt idx="55">
                  <c:v>43807</c:v>
                </c:pt>
                <c:pt idx="56">
                  <c:v>43808</c:v>
                </c:pt>
                <c:pt idx="57">
                  <c:v>43809</c:v>
                </c:pt>
                <c:pt idx="58">
                  <c:v>43810</c:v>
                </c:pt>
                <c:pt idx="59">
                  <c:v>43811</c:v>
                </c:pt>
                <c:pt idx="60">
                  <c:v>43812</c:v>
                </c:pt>
                <c:pt idx="61">
                  <c:v>43813</c:v>
                </c:pt>
                <c:pt idx="62">
                  <c:v>43814</c:v>
                </c:pt>
                <c:pt idx="63">
                  <c:v>43815</c:v>
                </c:pt>
                <c:pt idx="64">
                  <c:v>43816</c:v>
                </c:pt>
                <c:pt idx="65">
                  <c:v>43817</c:v>
                </c:pt>
                <c:pt idx="66">
                  <c:v>43818</c:v>
                </c:pt>
                <c:pt idx="67">
                  <c:v>43819</c:v>
                </c:pt>
                <c:pt idx="68">
                  <c:v>43820</c:v>
                </c:pt>
                <c:pt idx="69">
                  <c:v>43821</c:v>
                </c:pt>
                <c:pt idx="70">
                  <c:v>43822</c:v>
                </c:pt>
                <c:pt idx="71">
                  <c:v>43823</c:v>
                </c:pt>
                <c:pt idx="72">
                  <c:v>43824</c:v>
                </c:pt>
                <c:pt idx="73">
                  <c:v>43825</c:v>
                </c:pt>
                <c:pt idx="74">
                  <c:v>43826</c:v>
                </c:pt>
              </c:numCache>
            </c:numRef>
          </c:cat>
          <c:val>
            <c:numRef>
              <c:f>'Grafiek voor ingreep'!$J$2:$J$76</c:f>
              <c:numCache>
                <c:formatCode>General</c:formatCode>
                <c:ptCount val="75"/>
                <c:pt idx="0">
                  <c:v>4</c:v>
                </c:pt>
                <c:pt idx="1">
                  <c:v>7</c:v>
                </c:pt>
                <c:pt idx="2">
                  <c:v>9</c:v>
                </c:pt>
                <c:pt idx="3">
                  <c:v>11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  <c:pt idx="7">
                  <c:v>3</c:v>
                </c:pt>
                <c:pt idx="8">
                  <c:v>8</c:v>
                </c:pt>
                <c:pt idx="9">
                  <c:v>6</c:v>
                </c:pt>
                <c:pt idx="10">
                  <c:v>7</c:v>
                </c:pt>
                <c:pt idx="11">
                  <c:v>5</c:v>
                </c:pt>
                <c:pt idx="12">
                  <c:v>7</c:v>
                </c:pt>
                <c:pt idx="13">
                  <c:v>8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2</c:v>
                </c:pt>
                <c:pt idx="19">
                  <c:v>7</c:v>
                </c:pt>
                <c:pt idx="20">
                  <c:v>5</c:v>
                </c:pt>
                <c:pt idx="21">
                  <c:v>2</c:v>
                </c:pt>
                <c:pt idx="22">
                  <c:v>2</c:v>
                </c:pt>
                <c:pt idx="23">
                  <c:v>6</c:v>
                </c:pt>
                <c:pt idx="24">
                  <c:v>3</c:v>
                </c:pt>
                <c:pt idx="25">
                  <c:v>8</c:v>
                </c:pt>
                <c:pt idx="26">
                  <c:v>2</c:v>
                </c:pt>
                <c:pt idx="27">
                  <c:v>6</c:v>
                </c:pt>
                <c:pt idx="28">
                  <c:v>1</c:v>
                </c:pt>
                <c:pt idx="29">
                  <c:v>4</c:v>
                </c:pt>
                <c:pt idx="30">
                  <c:v>6</c:v>
                </c:pt>
                <c:pt idx="31">
                  <c:v>4</c:v>
                </c:pt>
                <c:pt idx="32">
                  <c:v>1</c:v>
                </c:pt>
                <c:pt idx="33">
                  <c:v>1</c:v>
                </c:pt>
                <c:pt idx="34">
                  <c:v>5</c:v>
                </c:pt>
                <c:pt idx="35">
                  <c:v>3</c:v>
                </c:pt>
                <c:pt idx="36">
                  <c:v>4</c:v>
                </c:pt>
                <c:pt idx="37">
                  <c:v>6</c:v>
                </c:pt>
                <c:pt idx="38">
                  <c:v>2</c:v>
                </c:pt>
                <c:pt idx="39">
                  <c:v>4</c:v>
                </c:pt>
                <c:pt idx="40">
                  <c:v>3</c:v>
                </c:pt>
                <c:pt idx="41">
                  <c:v>4</c:v>
                </c:pt>
                <c:pt idx="42">
                  <c:v>4</c:v>
                </c:pt>
                <c:pt idx="43">
                  <c:v>1</c:v>
                </c:pt>
                <c:pt idx="44">
                  <c:v>2</c:v>
                </c:pt>
                <c:pt idx="45">
                  <c:v>2</c:v>
                </c:pt>
                <c:pt idx="46">
                  <c:v>3</c:v>
                </c:pt>
                <c:pt idx="47">
                  <c:v>5</c:v>
                </c:pt>
                <c:pt idx="48">
                  <c:v>2</c:v>
                </c:pt>
                <c:pt idx="49">
                  <c:v>4</c:v>
                </c:pt>
                <c:pt idx="50">
                  <c:v>4</c:v>
                </c:pt>
                <c:pt idx="51">
                  <c:v>4</c:v>
                </c:pt>
                <c:pt idx="52">
                  <c:v>2</c:v>
                </c:pt>
                <c:pt idx="53">
                  <c:v>1</c:v>
                </c:pt>
                <c:pt idx="54">
                  <c:v>2</c:v>
                </c:pt>
                <c:pt idx="55">
                  <c:v>3</c:v>
                </c:pt>
                <c:pt idx="56">
                  <c:v>2</c:v>
                </c:pt>
                <c:pt idx="57">
                  <c:v>4</c:v>
                </c:pt>
                <c:pt idx="58">
                  <c:v>3</c:v>
                </c:pt>
                <c:pt idx="59">
                  <c:v>4</c:v>
                </c:pt>
                <c:pt idx="60">
                  <c:v>1</c:v>
                </c:pt>
                <c:pt idx="61">
                  <c:v>2</c:v>
                </c:pt>
                <c:pt idx="62">
                  <c:v>4</c:v>
                </c:pt>
                <c:pt idx="63">
                  <c:v>1</c:v>
                </c:pt>
                <c:pt idx="64">
                  <c:v>1</c:v>
                </c:pt>
                <c:pt idx="65">
                  <c:v>3</c:v>
                </c:pt>
                <c:pt idx="66">
                  <c:v>4</c:v>
                </c:pt>
                <c:pt idx="67">
                  <c:v>1</c:v>
                </c:pt>
                <c:pt idx="68">
                  <c:v>2</c:v>
                </c:pt>
                <c:pt idx="69">
                  <c:v>1</c:v>
                </c:pt>
                <c:pt idx="70">
                  <c:v>2</c:v>
                </c:pt>
                <c:pt idx="71">
                  <c:v>1</c:v>
                </c:pt>
                <c:pt idx="72">
                  <c:v>3</c:v>
                </c:pt>
                <c:pt idx="73">
                  <c:v>2</c:v>
                </c:pt>
                <c:pt idx="7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FD-471C-8DD3-34B2FAECD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709056"/>
        <c:axId val="415154096"/>
        <c:extLst/>
      </c:barChart>
      <c:lineChart>
        <c:grouping val="standard"/>
        <c:varyColors val="0"/>
        <c:ser>
          <c:idx val="9"/>
          <c:order val="2"/>
          <c:tx>
            <c:strRef>
              <c:f>'Grafiek voor ingreep'!$G$1</c:f>
              <c:strCache>
                <c:ptCount val="1"/>
                <c:pt idx="0">
                  <c:v>BerendRef GWS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'Grafiek voor ingreep'!$F$2:$F$76</c:f>
              <c:numCache>
                <c:formatCode>m/d/yyyy</c:formatCode>
                <c:ptCount val="75"/>
                <c:pt idx="0">
                  <c:v>43752</c:v>
                </c:pt>
                <c:pt idx="1">
                  <c:v>43753</c:v>
                </c:pt>
                <c:pt idx="2">
                  <c:v>43754</c:v>
                </c:pt>
                <c:pt idx="3">
                  <c:v>43755</c:v>
                </c:pt>
                <c:pt idx="4">
                  <c:v>43756</c:v>
                </c:pt>
                <c:pt idx="5">
                  <c:v>43757</c:v>
                </c:pt>
                <c:pt idx="6">
                  <c:v>43758</c:v>
                </c:pt>
                <c:pt idx="7">
                  <c:v>43759</c:v>
                </c:pt>
                <c:pt idx="8">
                  <c:v>43760</c:v>
                </c:pt>
                <c:pt idx="9">
                  <c:v>43761</c:v>
                </c:pt>
                <c:pt idx="10">
                  <c:v>43762</c:v>
                </c:pt>
                <c:pt idx="11">
                  <c:v>43763</c:v>
                </c:pt>
                <c:pt idx="12">
                  <c:v>43764</c:v>
                </c:pt>
                <c:pt idx="13">
                  <c:v>43765</c:v>
                </c:pt>
                <c:pt idx="14">
                  <c:v>43766</c:v>
                </c:pt>
                <c:pt idx="15">
                  <c:v>43767</c:v>
                </c:pt>
                <c:pt idx="16">
                  <c:v>43768</c:v>
                </c:pt>
                <c:pt idx="17">
                  <c:v>43769</c:v>
                </c:pt>
                <c:pt idx="18">
                  <c:v>43770</c:v>
                </c:pt>
                <c:pt idx="19">
                  <c:v>43771</c:v>
                </c:pt>
                <c:pt idx="20">
                  <c:v>43772</c:v>
                </c:pt>
                <c:pt idx="21">
                  <c:v>43773</c:v>
                </c:pt>
                <c:pt idx="22">
                  <c:v>43774</c:v>
                </c:pt>
                <c:pt idx="23">
                  <c:v>43775</c:v>
                </c:pt>
                <c:pt idx="24">
                  <c:v>43776</c:v>
                </c:pt>
                <c:pt idx="25">
                  <c:v>43777</c:v>
                </c:pt>
                <c:pt idx="26">
                  <c:v>43778</c:v>
                </c:pt>
                <c:pt idx="27">
                  <c:v>43779</c:v>
                </c:pt>
                <c:pt idx="28">
                  <c:v>43780</c:v>
                </c:pt>
                <c:pt idx="29">
                  <c:v>43781</c:v>
                </c:pt>
                <c:pt idx="30">
                  <c:v>43782</c:v>
                </c:pt>
                <c:pt idx="31">
                  <c:v>43783</c:v>
                </c:pt>
                <c:pt idx="32">
                  <c:v>43784</c:v>
                </c:pt>
                <c:pt idx="33">
                  <c:v>43785</c:v>
                </c:pt>
                <c:pt idx="34">
                  <c:v>43786</c:v>
                </c:pt>
                <c:pt idx="35">
                  <c:v>43787</c:v>
                </c:pt>
                <c:pt idx="36">
                  <c:v>43788</c:v>
                </c:pt>
                <c:pt idx="37">
                  <c:v>43789</c:v>
                </c:pt>
                <c:pt idx="38">
                  <c:v>43790</c:v>
                </c:pt>
                <c:pt idx="39">
                  <c:v>43791</c:v>
                </c:pt>
                <c:pt idx="40">
                  <c:v>43792</c:v>
                </c:pt>
                <c:pt idx="41">
                  <c:v>43793</c:v>
                </c:pt>
                <c:pt idx="42">
                  <c:v>43794</c:v>
                </c:pt>
                <c:pt idx="43">
                  <c:v>43795</c:v>
                </c:pt>
                <c:pt idx="44">
                  <c:v>43796</c:v>
                </c:pt>
                <c:pt idx="45">
                  <c:v>43797</c:v>
                </c:pt>
                <c:pt idx="46">
                  <c:v>43798</c:v>
                </c:pt>
                <c:pt idx="47">
                  <c:v>43799</c:v>
                </c:pt>
                <c:pt idx="48">
                  <c:v>43800</c:v>
                </c:pt>
                <c:pt idx="49">
                  <c:v>43801</c:v>
                </c:pt>
                <c:pt idx="50">
                  <c:v>43802</c:v>
                </c:pt>
                <c:pt idx="51">
                  <c:v>43803</c:v>
                </c:pt>
                <c:pt idx="52">
                  <c:v>43804</c:v>
                </c:pt>
                <c:pt idx="53">
                  <c:v>43805</c:v>
                </c:pt>
                <c:pt idx="54">
                  <c:v>43806</c:v>
                </c:pt>
                <c:pt idx="55">
                  <c:v>43807</c:v>
                </c:pt>
                <c:pt idx="56">
                  <c:v>43808</c:v>
                </c:pt>
                <c:pt idx="57">
                  <c:v>43809</c:v>
                </c:pt>
                <c:pt idx="58">
                  <c:v>43810</c:v>
                </c:pt>
                <c:pt idx="59">
                  <c:v>43811</c:v>
                </c:pt>
                <c:pt idx="60">
                  <c:v>43812</c:v>
                </c:pt>
                <c:pt idx="61">
                  <c:v>43813</c:v>
                </c:pt>
                <c:pt idx="62">
                  <c:v>43814</c:v>
                </c:pt>
                <c:pt idx="63">
                  <c:v>43815</c:v>
                </c:pt>
                <c:pt idx="64">
                  <c:v>43816</c:v>
                </c:pt>
                <c:pt idx="65">
                  <c:v>43817</c:v>
                </c:pt>
                <c:pt idx="66">
                  <c:v>43818</c:v>
                </c:pt>
                <c:pt idx="67">
                  <c:v>43819</c:v>
                </c:pt>
                <c:pt idx="68">
                  <c:v>43820</c:v>
                </c:pt>
                <c:pt idx="69">
                  <c:v>43821</c:v>
                </c:pt>
                <c:pt idx="70">
                  <c:v>43822</c:v>
                </c:pt>
                <c:pt idx="71">
                  <c:v>43823</c:v>
                </c:pt>
                <c:pt idx="72">
                  <c:v>43824</c:v>
                </c:pt>
                <c:pt idx="73">
                  <c:v>43825</c:v>
                </c:pt>
                <c:pt idx="74">
                  <c:v>43826</c:v>
                </c:pt>
              </c:numCache>
            </c:numRef>
          </c:cat>
          <c:val>
            <c:numRef>
              <c:f>'Grafiek voor ingreep'!$G$2:$G$76</c:f>
              <c:numCache>
                <c:formatCode>General</c:formatCode>
                <c:ptCount val="75"/>
                <c:pt idx="0">
                  <c:v>1.734</c:v>
                </c:pt>
                <c:pt idx="1">
                  <c:v>1.778</c:v>
                </c:pt>
                <c:pt idx="2">
                  <c:v>1.75</c:v>
                </c:pt>
                <c:pt idx="3">
                  <c:v>1.8774999999999999</c:v>
                </c:pt>
                <c:pt idx="4">
                  <c:v>1.8675000000000002</c:v>
                </c:pt>
                <c:pt idx="5">
                  <c:v>1.8595000000000002</c:v>
                </c:pt>
                <c:pt idx="6">
                  <c:v>1.7759999999999998</c:v>
                </c:pt>
                <c:pt idx="7">
                  <c:v>1.887</c:v>
                </c:pt>
                <c:pt idx="8">
                  <c:v>1.9615</c:v>
                </c:pt>
                <c:pt idx="9">
                  <c:v>1.895</c:v>
                </c:pt>
                <c:pt idx="10">
                  <c:v>1.8665</c:v>
                </c:pt>
                <c:pt idx="11">
                  <c:v>1.8280000000000001</c:v>
                </c:pt>
                <c:pt idx="12">
                  <c:v>1.7915000000000001</c:v>
                </c:pt>
                <c:pt idx="13">
                  <c:v>1.8630000000000002</c:v>
                </c:pt>
                <c:pt idx="14">
                  <c:v>1.802</c:v>
                </c:pt>
                <c:pt idx="15">
                  <c:v>1.7809999999999999</c:v>
                </c:pt>
                <c:pt idx="16">
                  <c:v>1.7350000000000001</c:v>
                </c:pt>
                <c:pt idx="17">
                  <c:v>1.714</c:v>
                </c:pt>
                <c:pt idx="18">
                  <c:v>1.7909999999999999</c:v>
                </c:pt>
                <c:pt idx="19">
                  <c:v>1.982</c:v>
                </c:pt>
                <c:pt idx="20">
                  <c:v>1.9470000000000001</c:v>
                </c:pt>
                <c:pt idx="21">
                  <c:v>2.157</c:v>
                </c:pt>
                <c:pt idx="22">
                  <c:v>2.0529999999999999</c:v>
                </c:pt>
                <c:pt idx="23">
                  <c:v>2.0750000000000002</c:v>
                </c:pt>
                <c:pt idx="24">
                  <c:v>2.093</c:v>
                </c:pt>
                <c:pt idx="25">
                  <c:v>2.0489999999999999</c:v>
                </c:pt>
                <c:pt idx="26">
                  <c:v>1.9850000000000001</c:v>
                </c:pt>
                <c:pt idx="27">
                  <c:v>1.946</c:v>
                </c:pt>
                <c:pt idx="28">
                  <c:v>1.94</c:v>
                </c:pt>
                <c:pt idx="29">
                  <c:v>2.145</c:v>
                </c:pt>
                <c:pt idx="30">
                  <c:v>2.19</c:v>
                </c:pt>
                <c:pt idx="31">
                  <c:v>2.0259999999999998</c:v>
                </c:pt>
                <c:pt idx="32">
                  <c:v>1.9530000000000001</c:v>
                </c:pt>
                <c:pt idx="33">
                  <c:v>1.899</c:v>
                </c:pt>
                <c:pt idx="34">
                  <c:v>1.859</c:v>
                </c:pt>
                <c:pt idx="35">
                  <c:v>2.222</c:v>
                </c:pt>
                <c:pt idx="36">
                  <c:v>2.246</c:v>
                </c:pt>
                <c:pt idx="37">
                  <c:v>2.1080000000000001</c:v>
                </c:pt>
                <c:pt idx="38">
                  <c:v>2.0339999999999998</c:v>
                </c:pt>
                <c:pt idx="39">
                  <c:v>1.9810000000000001</c:v>
                </c:pt>
                <c:pt idx="40">
                  <c:v>1.9359999999999999</c:v>
                </c:pt>
                <c:pt idx="41">
                  <c:v>1.88</c:v>
                </c:pt>
                <c:pt idx="42">
                  <c:v>1.86</c:v>
                </c:pt>
                <c:pt idx="43">
                  <c:v>1.869</c:v>
                </c:pt>
                <c:pt idx="44">
                  <c:v>2.0289999999999999</c:v>
                </c:pt>
                <c:pt idx="45">
                  <c:v>2.2429999999999999</c:v>
                </c:pt>
                <c:pt idx="46">
                  <c:v>2.11</c:v>
                </c:pt>
                <c:pt idx="47">
                  <c:v>2.0670000000000002</c:v>
                </c:pt>
                <c:pt idx="48">
                  <c:v>1.982</c:v>
                </c:pt>
                <c:pt idx="49">
                  <c:v>1.988</c:v>
                </c:pt>
                <c:pt idx="50">
                  <c:v>1.958</c:v>
                </c:pt>
                <c:pt idx="51">
                  <c:v>1.919</c:v>
                </c:pt>
                <c:pt idx="52">
                  <c:v>1.9039999999999999</c:v>
                </c:pt>
                <c:pt idx="53">
                  <c:v>2.141</c:v>
                </c:pt>
                <c:pt idx="54">
                  <c:v>2.1800000000000002</c:v>
                </c:pt>
                <c:pt idx="55">
                  <c:v>2.2799999999999998</c:v>
                </c:pt>
                <c:pt idx="56">
                  <c:v>2.2240000000000002</c:v>
                </c:pt>
                <c:pt idx="57">
                  <c:v>2.1080000000000001</c:v>
                </c:pt>
                <c:pt idx="58">
                  <c:v>2.1219999999999999</c:v>
                </c:pt>
                <c:pt idx="59">
                  <c:v>2.0670000000000002</c:v>
                </c:pt>
                <c:pt idx="60">
                  <c:v>2.1320000000000001</c:v>
                </c:pt>
                <c:pt idx="61">
                  <c:v>2.2759999999999998</c:v>
                </c:pt>
                <c:pt idx="62">
                  <c:v>2.218</c:v>
                </c:pt>
                <c:pt idx="63">
                  <c:v>2.1059999999999999</c:v>
                </c:pt>
                <c:pt idx="64">
                  <c:v>2.2250000000000001</c:v>
                </c:pt>
                <c:pt idx="65">
                  <c:v>2.13</c:v>
                </c:pt>
                <c:pt idx="66">
                  <c:v>2.0710000000000002</c:v>
                </c:pt>
                <c:pt idx="67">
                  <c:v>2.048</c:v>
                </c:pt>
                <c:pt idx="68">
                  <c:v>1.982</c:v>
                </c:pt>
                <c:pt idx="69">
                  <c:v>1.9510000000000001</c:v>
                </c:pt>
                <c:pt idx="70">
                  <c:v>1.8939999999999999</c:v>
                </c:pt>
                <c:pt idx="71">
                  <c:v>2.1139999999999999</c:v>
                </c:pt>
                <c:pt idx="72">
                  <c:v>2.052</c:v>
                </c:pt>
                <c:pt idx="73">
                  <c:v>1.9790000000000001</c:v>
                </c:pt>
                <c:pt idx="74">
                  <c:v>1.8879999999999999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9FD-471C-8DD3-34B2FAECD884}"/>
            </c:ext>
          </c:extLst>
        </c:ser>
        <c:ser>
          <c:idx val="10"/>
          <c:order val="3"/>
          <c:tx>
            <c:strRef>
              <c:f>'Grafiek voor ingreep'!$H$1</c:f>
              <c:strCache>
                <c:ptCount val="1"/>
                <c:pt idx="0">
                  <c:v>BerendStuw GWS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'Grafiek voor ingreep'!$F$2:$F$76</c:f>
              <c:numCache>
                <c:formatCode>m/d/yyyy</c:formatCode>
                <c:ptCount val="75"/>
                <c:pt idx="0">
                  <c:v>43752</c:v>
                </c:pt>
                <c:pt idx="1">
                  <c:v>43753</c:v>
                </c:pt>
                <c:pt idx="2">
                  <c:v>43754</c:v>
                </c:pt>
                <c:pt idx="3">
                  <c:v>43755</c:v>
                </c:pt>
                <c:pt idx="4">
                  <c:v>43756</c:v>
                </c:pt>
                <c:pt idx="5">
                  <c:v>43757</c:v>
                </c:pt>
                <c:pt idx="6">
                  <c:v>43758</c:v>
                </c:pt>
                <c:pt idx="7">
                  <c:v>43759</c:v>
                </c:pt>
                <c:pt idx="8">
                  <c:v>43760</c:v>
                </c:pt>
                <c:pt idx="9">
                  <c:v>43761</c:v>
                </c:pt>
                <c:pt idx="10">
                  <c:v>43762</c:v>
                </c:pt>
                <c:pt idx="11">
                  <c:v>43763</c:v>
                </c:pt>
                <c:pt idx="12">
                  <c:v>43764</c:v>
                </c:pt>
                <c:pt idx="13">
                  <c:v>43765</c:v>
                </c:pt>
                <c:pt idx="14">
                  <c:v>43766</c:v>
                </c:pt>
                <c:pt idx="15">
                  <c:v>43767</c:v>
                </c:pt>
                <c:pt idx="16">
                  <c:v>43768</c:v>
                </c:pt>
                <c:pt idx="17">
                  <c:v>43769</c:v>
                </c:pt>
                <c:pt idx="18">
                  <c:v>43770</c:v>
                </c:pt>
                <c:pt idx="19">
                  <c:v>43771</c:v>
                </c:pt>
                <c:pt idx="20">
                  <c:v>43772</c:v>
                </c:pt>
                <c:pt idx="21">
                  <c:v>43773</c:v>
                </c:pt>
                <c:pt idx="22">
                  <c:v>43774</c:v>
                </c:pt>
                <c:pt idx="23">
                  <c:v>43775</c:v>
                </c:pt>
                <c:pt idx="24">
                  <c:v>43776</c:v>
                </c:pt>
                <c:pt idx="25">
                  <c:v>43777</c:v>
                </c:pt>
                <c:pt idx="26">
                  <c:v>43778</c:v>
                </c:pt>
                <c:pt idx="27">
                  <c:v>43779</c:v>
                </c:pt>
                <c:pt idx="28">
                  <c:v>43780</c:v>
                </c:pt>
                <c:pt idx="29">
                  <c:v>43781</c:v>
                </c:pt>
                <c:pt idx="30">
                  <c:v>43782</c:v>
                </c:pt>
                <c:pt idx="31">
                  <c:v>43783</c:v>
                </c:pt>
                <c:pt idx="32">
                  <c:v>43784</c:v>
                </c:pt>
                <c:pt idx="33">
                  <c:v>43785</c:v>
                </c:pt>
                <c:pt idx="34">
                  <c:v>43786</c:v>
                </c:pt>
                <c:pt idx="35">
                  <c:v>43787</c:v>
                </c:pt>
                <c:pt idx="36">
                  <c:v>43788</c:v>
                </c:pt>
                <c:pt idx="37">
                  <c:v>43789</c:v>
                </c:pt>
                <c:pt idx="38">
                  <c:v>43790</c:v>
                </c:pt>
                <c:pt idx="39">
                  <c:v>43791</c:v>
                </c:pt>
                <c:pt idx="40">
                  <c:v>43792</c:v>
                </c:pt>
                <c:pt idx="41">
                  <c:v>43793</c:v>
                </c:pt>
                <c:pt idx="42">
                  <c:v>43794</c:v>
                </c:pt>
                <c:pt idx="43">
                  <c:v>43795</c:v>
                </c:pt>
                <c:pt idx="44">
                  <c:v>43796</c:v>
                </c:pt>
                <c:pt idx="45">
                  <c:v>43797</c:v>
                </c:pt>
                <c:pt idx="46">
                  <c:v>43798</c:v>
                </c:pt>
                <c:pt idx="47">
                  <c:v>43799</c:v>
                </c:pt>
                <c:pt idx="48">
                  <c:v>43800</c:v>
                </c:pt>
                <c:pt idx="49">
                  <c:v>43801</c:v>
                </c:pt>
                <c:pt idx="50">
                  <c:v>43802</c:v>
                </c:pt>
                <c:pt idx="51">
                  <c:v>43803</c:v>
                </c:pt>
                <c:pt idx="52">
                  <c:v>43804</c:v>
                </c:pt>
                <c:pt idx="53">
                  <c:v>43805</c:v>
                </c:pt>
                <c:pt idx="54">
                  <c:v>43806</c:v>
                </c:pt>
                <c:pt idx="55">
                  <c:v>43807</c:v>
                </c:pt>
                <c:pt idx="56">
                  <c:v>43808</c:v>
                </c:pt>
                <c:pt idx="57">
                  <c:v>43809</c:v>
                </c:pt>
                <c:pt idx="58">
                  <c:v>43810</c:v>
                </c:pt>
                <c:pt idx="59">
                  <c:v>43811</c:v>
                </c:pt>
                <c:pt idx="60">
                  <c:v>43812</c:v>
                </c:pt>
                <c:pt idx="61">
                  <c:v>43813</c:v>
                </c:pt>
                <c:pt idx="62">
                  <c:v>43814</c:v>
                </c:pt>
                <c:pt idx="63">
                  <c:v>43815</c:v>
                </c:pt>
                <c:pt idx="64">
                  <c:v>43816</c:v>
                </c:pt>
                <c:pt idx="65">
                  <c:v>43817</c:v>
                </c:pt>
                <c:pt idx="66">
                  <c:v>43818</c:v>
                </c:pt>
                <c:pt idx="67">
                  <c:v>43819</c:v>
                </c:pt>
                <c:pt idx="68">
                  <c:v>43820</c:v>
                </c:pt>
                <c:pt idx="69">
                  <c:v>43821</c:v>
                </c:pt>
                <c:pt idx="70">
                  <c:v>43822</c:v>
                </c:pt>
                <c:pt idx="71">
                  <c:v>43823</c:v>
                </c:pt>
                <c:pt idx="72">
                  <c:v>43824</c:v>
                </c:pt>
                <c:pt idx="73">
                  <c:v>43825</c:v>
                </c:pt>
                <c:pt idx="74">
                  <c:v>43826</c:v>
                </c:pt>
              </c:numCache>
            </c:numRef>
          </c:cat>
          <c:val>
            <c:numRef>
              <c:f>'Grafiek voor ingreep'!$H$2:$H$76</c:f>
              <c:numCache>
                <c:formatCode>General</c:formatCode>
                <c:ptCount val="75"/>
                <c:pt idx="0">
                  <c:v>1.8565</c:v>
                </c:pt>
                <c:pt idx="1">
                  <c:v>1.8794999999999999</c:v>
                </c:pt>
                <c:pt idx="2">
                  <c:v>1.855</c:v>
                </c:pt>
                <c:pt idx="3">
                  <c:v>1.9775</c:v>
                </c:pt>
                <c:pt idx="4">
                  <c:v>1.9175</c:v>
                </c:pt>
                <c:pt idx="5">
                  <c:v>1.913</c:v>
                </c:pt>
                <c:pt idx="6">
                  <c:v>1.847</c:v>
                </c:pt>
                <c:pt idx="7">
                  <c:v>2.0409999999999999</c:v>
                </c:pt>
                <c:pt idx="8">
                  <c:v>1.9949999999999999</c:v>
                </c:pt>
                <c:pt idx="9">
                  <c:v>1.9315</c:v>
                </c:pt>
                <c:pt idx="10">
                  <c:v>1.891</c:v>
                </c:pt>
                <c:pt idx="11">
                  <c:v>1.8759999999999999</c:v>
                </c:pt>
                <c:pt idx="12">
                  <c:v>1.843</c:v>
                </c:pt>
                <c:pt idx="13">
                  <c:v>1.9103333333333332</c:v>
                </c:pt>
                <c:pt idx="14">
                  <c:v>1.8420000000000001</c:v>
                </c:pt>
                <c:pt idx="15">
                  <c:v>1.835</c:v>
                </c:pt>
                <c:pt idx="16">
                  <c:v>1.798</c:v>
                </c:pt>
                <c:pt idx="17">
                  <c:v>1.7809999999999999</c:v>
                </c:pt>
                <c:pt idx="18">
                  <c:v>1.9</c:v>
                </c:pt>
                <c:pt idx="19">
                  <c:v>2.0339999999999998</c:v>
                </c:pt>
                <c:pt idx="20">
                  <c:v>2.012</c:v>
                </c:pt>
                <c:pt idx="21">
                  <c:v>2.129</c:v>
                </c:pt>
                <c:pt idx="22">
                  <c:v>1.978</c:v>
                </c:pt>
                <c:pt idx="23">
                  <c:v>1.98</c:v>
                </c:pt>
                <c:pt idx="24">
                  <c:v>2.0329999999999999</c:v>
                </c:pt>
                <c:pt idx="25">
                  <c:v>1.9530000000000001</c:v>
                </c:pt>
                <c:pt idx="26">
                  <c:v>1.913</c:v>
                </c:pt>
                <c:pt idx="27">
                  <c:v>1.8879999999999999</c:v>
                </c:pt>
                <c:pt idx="28">
                  <c:v>1.9</c:v>
                </c:pt>
                <c:pt idx="29">
                  <c:v>2.085</c:v>
                </c:pt>
                <c:pt idx="30">
                  <c:v>2.0960000000000001</c:v>
                </c:pt>
                <c:pt idx="31">
                  <c:v>1.931</c:v>
                </c:pt>
                <c:pt idx="32">
                  <c:v>1.881</c:v>
                </c:pt>
                <c:pt idx="33">
                  <c:v>1.851</c:v>
                </c:pt>
                <c:pt idx="34">
                  <c:v>1.825</c:v>
                </c:pt>
                <c:pt idx="35">
                  <c:v>2.177</c:v>
                </c:pt>
                <c:pt idx="36">
                  <c:v>2.145</c:v>
                </c:pt>
                <c:pt idx="37">
                  <c:v>1.968</c:v>
                </c:pt>
                <c:pt idx="38">
                  <c:v>1.921</c:v>
                </c:pt>
                <c:pt idx="39">
                  <c:v>1.895</c:v>
                </c:pt>
                <c:pt idx="40">
                  <c:v>1.875</c:v>
                </c:pt>
                <c:pt idx="41">
                  <c:v>1.839</c:v>
                </c:pt>
                <c:pt idx="42">
                  <c:v>1.863</c:v>
                </c:pt>
                <c:pt idx="43">
                  <c:v>1.8839999999999999</c:v>
                </c:pt>
                <c:pt idx="44">
                  <c:v>2.0219999999999998</c:v>
                </c:pt>
                <c:pt idx="45">
                  <c:v>2.2000000000000002</c:v>
                </c:pt>
                <c:pt idx="46">
                  <c:v>2.0089999999999999</c:v>
                </c:pt>
                <c:pt idx="47">
                  <c:v>1.9890000000000001</c:v>
                </c:pt>
                <c:pt idx="48">
                  <c:v>1.921</c:v>
                </c:pt>
                <c:pt idx="49">
                  <c:v>1.9470000000000001</c:v>
                </c:pt>
                <c:pt idx="50">
                  <c:v>1.923</c:v>
                </c:pt>
                <c:pt idx="51">
                  <c:v>1.8979999999999999</c:v>
                </c:pt>
                <c:pt idx="52">
                  <c:v>1.903</c:v>
                </c:pt>
                <c:pt idx="53">
                  <c:v>2.121</c:v>
                </c:pt>
                <c:pt idx="54">
                  <c:v>2.1040000000000001</c:v>
                </c:pt>
                <c:pt idx="55">
                  <c:v>2.23</c:v>
                </c:pt>
                <c:pt idx="56">
                  <c:v>2.1219999999999999</c:v>
                </c:pt>
                <c:pt idx="57">
                  <c:v>1.9890000000000001</c:v>
                </c:pt>
                <c:pt idx="58">
                  <c:v>2.0259999999999998</c:v>
                </c:pt>
                <c:pt idx="59">
                  <c:v>1.97</c:v>
                </c:pt>
                <c:pt idx="60">
                  <c:v>2.056</c:v>
                </c:pt>
                <c:pt idx="61">
                  <c:v>2.2280000000000002</c:v>
                </c:pt>
                <c:pt idx="62">
                  <c:v>2.1070000000000002</c:v>
                </c:pt>
                <c:pt idx="63">
                  <c:v>1.996</c:v>
                </c:pt>
                <c:pt idx="64">
                  <c:v>2.1280000000000001</c:v>
                </c:pt>
                <c:pt idx="65">
                  <c:v>2.0150000000000001</c:v>
                </c:pt>
                <c:pt idx="66">
                  <c:v>1.9770000000000001</c:v>
                </c:pt>
                <c:pt idx="67">
                  <c:v>1.9670000000000001</c:v>
                </c:pt>
                <c:pt idx="68">
                  <c:v>1.9219999999999999</c:v>
                </c:pt>
                <c:pt idx="69">
                  <c:v>1.911</c:v>
                </c:pt>
                <c:pt idx="70">
                  <c:v>1.8759999999999999</c:v>
                </c:pt>
                <c:pt idx="71">
                  <c:v>2.1080000000000001</c:v>
                </c:pt>
                <c:pt idx="72">
                  <c:v>2.0070000000000001</c:v>
                </c:pt>
                <c:pt idx="73">
                  <c:v>1.9279999999999999</c:v>
                </c:pt>
                <c:pt idx="74">
                  <c:v>1.8580000000000001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9FD-471C-8DD3-34B2FAECD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0197360"/>
        <c:axId val="1082973808"/>
      </c:lineChart>
      <c:dateAx>
        <c:axId val="1080197360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82973808"/>
        <c:crosses val="autoZero"/>
        <c:auto val="1"/>
        <c:lblOffset val="100"/>
        <c:baseTimeUnit val="days"/>
      </c:dateAx>
      <c:valAx>
        <c:axId val="1082973808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waterstand (in M nap)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80197360"/>
        <c:crosses val="autoZero"/>
        <c:crossBetween val="between"/>
      </c:valAx>
      <c:valAx>
        <c:axId val="415154096"/>
        <c:scaling>
          <c:orientation val="minMax"/>
          <c:max val="3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Referentiegewasverdamping en som neerslag  (in 0,1 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21709056"/>
        <c:crosses val="max"/>
        <c:crossBetween val="between"/>
      </c:valAx>
      <c:dateAx>
        <c:axId val="42170905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15154096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A36BE-F5C2-4748-B3AB-050D9284961A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3910A-F4E4-47C1-880C-E0AFEDA83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9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Quist, M. (1998, september). </a:t>
            </a:r>
            <a:r>
              <a:rPr lang="nl-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Sturing op grondwater - Mogelijkheden van beslissingsondersteunende systemen in waterbeheer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TNO. https://edepot.wur.nl/192360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3910A-F4E4-47C1-880C-E0AFEDA838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40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Jansen</a:t>
            </a:r>
            <a:r>
              <a:rPr lang="en-US"/>
              <a:t>, </a:t>
            </a:r>
            <a:r>
              <a:rPr lang="en-US" dirty="0"/>
              <a:t>P. C., &amp; </a:t>
            </a:r>
            <a:r>
              <a:rPr lang="en-US" dirty="0" err="1"/>
              <a:t>Runhaar</a:t>
            </a:r>
            <a:r>
              <a:rPr lang="en-US" dirty="0"/>
              <a:t>, J. (2005). </a:t>
            </a:r>
            <a:r>
              <a:rPr lang="nl-NL" i="1" dirty="0"/>
              <a:t>Toetsing van het verband tussen het aandeel xerofyten en de droogtestress onder verschillende omstandigheden</a:t>
            </a:r>
            <a:r>
              <a:rPr lang="nl-NL" dirty="0"/>
              <a:t>. </a:t>
            </a:r>
            <a:r>
              <a:rPr lang="en-GB" dirty="0" err="1"/>
              <a:t>Alterra</a:t>
            </a:r>
            <a:r>
              <a:rPr lang="en-GB" dirty="0"/>
              <a:t>. https://edepot.wur.nl/30828</a:t>
            </a:r>
            <a:endParaRPr lang="en-US" dirty="0"/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3910A-F4E4-47C1-880C-E0AFEDA838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1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3F90-823F-4311-BF00-82828A500683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90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8C10-1380-4A5C-94C4-9ACAC3251E81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27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A80C-1104-42A5-BE7C-AB61D256AB40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8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F3D82-F489-4B26-A74B-ABDB47A840FC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0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FB0D-5BBE-4EA9-9129-C04A1C28EC84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0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7F83-8DCD-4D3C-A445-94B3D7E187F3}" type="datetime1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37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9759-73E2-417C-A032-A8334956814C}" type="datetime1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1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00E9-8235-4054-8CDF-E94157ADC777}" type="datetime1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6357-E9C9-4A18-9CEC-04ED41A24F08}" type="datetime1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1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D5075-942F-43A7-8C95-C4704591D352}" type="datetime1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8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4E3B-C4D3-436A-A934-C20A856E32B2}" type="datetime1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2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97F02-A4DC-4E56-9D13-3F522CC0BDCA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8C9BC-DD4F-4614-8583-BAC7C7DC1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5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18" Type="http://schemas.openxmlformats.org/officeDocument/2006/relationships/image" Target="../media/image4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" Type="http://schemas.openxmlformats.org/officeDocument/2006/relationships/image" Target="../media/image33.jpeg"/><Relationship Id="rId16" Type="http://schemas.openxmlformats.org/officeDocument/2006/relationships/image" Target="../media/image47.jpe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19" Type="http://schemas.openxmlformats.org/officeDocument/2006/relationships/image" Target="../media/image50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FFFFFF">
              <a:alpha val="12157"/>
            </a:srgb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Water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vasthouden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op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hogere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zandgronden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12762"/>
          </a:xfrm>
          <a:solidFill>
            <a:srgbClr val="FFFFFF">
              <a:alpha val="12157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Door Esther Geertsma </a:t>
            </a:r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Ilse Ubels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625" y="5254625"/>
            <a:ext cx="1603375" cy="160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25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Methode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Tijdsreeksen</a:t>
            </a:r>
          </a:p>
          <a:p>
            <a:pPr lvl="1"/>
            <a:r>
              <a:rPr lang="nl-NL" dirty="0"/>
              <a:t>Vóór de ingreep (natuurlijke verschil)</a:t>
            </a:r>
          </a:p>
          <a:p>
            <a:pPr lvl="2"/>
            <a:r>
              <a:rPr lang="nl-NL" dirty="0"/>
              <a:t>Berend: 14-10-2019 tot 27-12-2019</a:t>
            </a:r>
          </a:p>
          <a:p>
            <a:pPr lvl="2"/>
            <a:r>
              <a:rPr lang="nl-NL" dirty="0"/>
              <a:t>Jappie: 08-10-2020 tot 17-01-2021</a:t>
            </a:r>
          </a:p>
          <a:p>
            <a:pPr lvl="1"/>
            <a:r>
              <a:rPr lang="nl-NL" dirty="0"/>
              <a:t>Na de ingreep (verschil mét stuw)</a:t>
            </a:r>
          </a:p>
          <a:p>
            <a:pPr lvl="2"/>
            <a:r>
              <a:rPr lang="nl-NL" dirty="0"/>
              <a:t>Beide: 18-01-2021 tot 20-04-2021</a:t>
            </a:r>
          </a:p>
          <a:p>
            <a:r>
              <a:rPr lang="nl-NL" dirty="0"/>
              <a:t>Beschrijvende statistiek in Excel</a:t>
            </a:r>
          </a:p>
          <a:p>
            <a:r>
              <a:rPr lang="nl-NL" dirty="0"/>
              <a:t>Tijdsreeksanalyse in R</a:t>
            </a:r>
          </a:p>
          <a:p>
            <a:pPr lvl="1"/>
            <a:r>
              <a:rPr lang="nl-NL" dirty="0"/>
              <a:t>Twee passende lijnen</a:t>
            </a:r>
          </a:p>
          <a:p>
            <a:pPr lvl="1"/>
            <a:r>
              <a:rPr lang="nl-NL" dirty="0"/>
              <a:t>Lijnen parallel</a:t>
            </a:r>
          </a:p>
          <a:p>
            <a:pPr lvl="1"/>
            <a:r>
              <a:rPr lang="nl-NL" dirty="0"/>
              <a:t>Autocorrelatie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173364-1F6D-4970-AA80-8410AA1DB718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 29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B41B1919-78EB-4B96-8064-54F6D5204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24" y="1781561"/>
            <a:ext cx="5473409" cy="328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0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Beschrijvende statistiek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203054"/>
              </p:ext>
            </p:extLst>
          </p:nvPr>
        </p:nvGraphicFramePr>
        <p:xfrm>
          <a:off x="1052931" y="2427807"/>
          <a:ext cx="9750581" cy="20023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8685">
                  <a:extLst>
                    <a:ext uri="{9D8B030D-6E8A-4147-A177-3AD203B41FA5}">
                      <a16:colId xmlns:a16="http://schemas.microsoft.com/office/drawing/2014/main" val="481215117"/>
                    </a:ext>
                  </a:extLst>
                </a:gridCol>
                <a:gridCol w="1264968">
                  <a:extLst>
                    <a:ext uri="{9D8B030D-6E8A-4147-A177-3AD203B41FA5}">
                      <a16:colId xmlns:a16="http://schemas.microsoft.com/office/drawing/2014/main" val="2892234313"/>
                    </a:ext>
                  </a:extLst>
                </a:gridCol>
                <a:gridCol w="1264968">
                  <a:extLst>
                    <a:ext uri="{9D8B030D-6E8A-4147-A177-3AD203B41FA5}">
                      <a16:colId xmlns:a16="http://schemas.microsoft.com/office/drawing/2014/main" val="288529596"/>
                    </a:ext>
                  </a:extLst>
                </a:gridCol>
                <a:gridCol w="1266012">
                  <a:extLst>
                    <a:ext uri="{9D8B030D-6E8A-4147-A177-3AD203B41FA5}">
                      <a16:colId xmlns:a16="http://schemas.microsoft.com/office/drawing/2014/main" val="4260616721"/>
                    </a:ext>
                  </a:extLst>
                </a:gridCol>
                <a:gridCol w="1264968">
                  <a:extLst>
                    <a:ext uri="{9D8B030D-6E8A-4147-A177-3AD203B41FA5}">
                      <a16:colId xmlns:a16="http://schemas.microsoft.com/office/drawing/2014/main" val="1833044963"/>
                    </a:ext>
                  </a:extLst>
                </a:gridCol>
                <a:gridCol w="1264968">
                  <a:extLst>
                    <a:ext uri="{9D8B030D-6E8A-4147-A177-3AD203B41FA5}">
                      <a16:colId xmlns:a16="http://schemas.microsoft.com/office/drawing/2014/main" val="1618747094"/>
                    </a:ext>
                  </a:extLst>
                </a:gridCol>
                <a:gridCol w="1266012">
                  <a:extLst>
                    <a:ext uri="{9D8B030D-6E8A-4147-A177-3AD203B41FA5}">
                      <a16:colId xmlns:a16="http://schemas.microsoft.com/office/drawing/2014/main" val="3516946192"/>
                    </a:ext>
                  </a:extLst>
                </a:gridCol>
              </a:tblGrid>
              <a:tr h="1114629">
                <a:tc>
                  <a:txBody>
                    <a:bodyPr/>
                    <a:lstStyle/>
                    <a:p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Jappie Stuw (in m t.o.v. NAP)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 err="1">
                          <a:effectLst/>
                        </a:rPr>
                        <a:t>Jappie</a:t>
                      </a:r>
                      <a:r>
                        <a:rPr lang="nl-NL" sz="1600" dirty="0">
                          <a:effectLst/>
                        </a:rPr>
                        <a:t> Referentie(in m t.o.v. NAP)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Verschil </a:t>
                      </a:r>
                      <a:r>
                        <a:rPr lang="nl-NL" sz="1600" dirty="0" err="1">
                          <a:effectLst/>
                        </a:rPr>
                        <a:t>Jappie</a:t>
                      </a:r>
                      <a:r>
                        <a:rPr lang="nl-NL" sz="1600" dirty="0">
                          <a:effectLst/>
                        </a:rPr>
                        <a:t> (in m t.o.v. NAP)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Berend Stuw (in m t.o.v. NAP)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Berend </a:t>
                      </a:r>
                      <a:r>
                        <a:rPr lang="de-DE" sz="1600" dirty="0" err="1">
                          <a:effectLst/>
                        </a:rPr>
                        <a:t>Referentie</a:t>
                      </a:r>
                      <a:r>
                        <a:rPr lang="de-DE" sz="1600" dirty="0">
                          <a:effectLst/>
                        </a:rPr>
                        <a:t>(in m </a:t>
                      </a:r>
                      <a:r>
                        <a:rPr lang="de-DE" sz="1600" dirty="0" err="1">
                          <a:effectLst/>
                        </a:rPr>
                        <a:t>t.o.v</a:t>
                      </a:r>
                      <a:r>
                        <a:rPr lang="de-DE" sz="1600" dirty="0">
                          <a:effectLst/>
                        </a:rPr>
                        <a:t>. NAP)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Verschil Berend (in m t.o.v. NAP)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18846012"/>
                  </a:ext>
                </a:extLst>
              </a:tr>
              <a:tr h="295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Gem. voor ingreep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1,935</a:t>
                      </a:r>
                      <a:endParaRPr lang="nl-NL" sz="16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1,471</a:t>
                      </a:r>
                      <a:endParaRPr lang="nl-NL" sz="16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0,464</a:t>
                      </a:r>
                      <a:endParaRPr lang="nl-NL" sz="16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1,967</a:t>
                      </a:r>
                      <a:endParaRPr lang="nl-NL" sz="16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1,995</a:t>
                      </a:r>
                      <a:endParaRPr lang="nl-NL" sz="16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-0,028</a:t>
                      </a:r>
                      <a:endParaRPr lang="nl-NL" sz="16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10203472"/>
                  </a:ext>
                </a:extLst>
              </a:tr>
              <a:tr h="295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Gem. na ingreep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2,237</a:t>
                      </a:r>
                      <a:endParaRPr lang="nl-NL" sz="16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1,766</a:t>
                      </a:r>
                      <a:endParaRPr lang="nl-NL" sz="16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0,471</a:t>
                      </a:r>
                      <a:endParaRPr lang="nl-NL" sz="16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1,886</a:t>
                      </a:r>
                      <a:endParaRPr lang="nl-NL" sz="16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1,886</a:t>
                      </a:r>
                      <a:endParaRPr lang="nl-NL" sz="16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</a:t>
                      </a:r>
                      <a:endParaRPr lang="nl-NL" sz="160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23907"/>
                  </a:ext>
                </a:extLst>
              </a:tr>
              <a:tr h="295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Verschil gemiddelde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600" b="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600" b="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i="1" dirty="0">
                          <a:effectLst/>
                        </a:rPr>
                        <a:t>0,007</a:t>
                      </a:r>
                      <a:endParaRPr lang="nl-NL" sz="1600" b="1" i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600" b="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600" b="0" i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i="1" dirty="0">
                          <a:effectLst/>
                        </a:rPr>
                        <a:t>0,028</a:t>
                      </a:r>
                      <a:endParaRPr lang="nl-NL" sz="1600" b="1" i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5088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AEB52C-0AE7-404B-B985-F3268BE77E9A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 29</a:t>
            </a:r>
          </a:p>
        </p:txBody>
      </p:sp>
      <p:sp>
        <p:nvSpPr>
          <p:cNvPr id="3" name="Oval 2"/>
          <p:cNvSpPr/>
          <p:nvPr/>
        </p:nvSpPr>
        <p:spPr>
          <a:xfrm>
            <a:off x="5686921" y="4076700"/>
            <a:ext cx="685800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9496921" y="4076700"/>
            <a:ext cx="685800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342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Resultaten percelen Jappie (uit R)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19088" y="1643857"/>
            <a:ext cx="5157787" cy="823912"/>
          </a:xfrm>
        </p:spPr>
        <p:txBody>
          <a:bodyPr/>
          <a:lstStyle/>
          <a:p>
            <a:r>
              <a:rPr lang="nl-NL" dirty="0"/>
              <a:t>Voor de ingreep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4799012" y="1643681"/>
            <a:ext cx="5183188" cy="823912"/>
          </a:xfrm>
        </p:spPr>
        <p:txBody>
          <a:bodyPr/>
          <a:lstStyle/>
          <a:p>
            <a:r>
              <a:rPr lang="nl-NL" dirty="0"/>
              <a:t>Na de ingreep</a:t>
            </a:r>
          </a:p>
        </p:txBody>
      </p:sp>
      <p:sp>
        <p:nvSpPr>
          <p:cNvPr id="6" name="Text Box 2066909959"/>
          <p:cNvSpPr txBox="1"/>
          <p:nvPr/>
        </p:nvSpPr>
        <p:spPr>
          <a:xfrm>
            <a:off x="559117" y="4652702"/>
            <a:ext cx="1784985" cy="24765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endParaRPr lang="en-US" sz="9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Yu Mincho"/>
              <a:cs typeface="Arial" panose="020B0604020202020204" pitchFamily="34" charset="0"/>
            </a:endParaRPr>
          </a:p>
        </p:txBody>
      </p:sp>
      <p:pic>
        <p:nvPicPr>
          <p:cNvPr id="8" name="Afbeelding 4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t="6197" r="16973" b="4295"/>
          <a:stretch/>
        </p:blipFill>
        <p:spPr>
          <a:xfrm>
            <a:off x="78232" y="2542381"/>
            <a:ext cx="4359754" cy="2933922"/>
          </a:xfrm>
          <a:prstGeom prst="rect">
            <a:avLst/>
          </a:prstGeom>
        </p:spPr>
      </p:pic>
      <p:pic>
        <p:nvPicPr>
          <p:cNvPr id="9" name="Afbeelding 4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5076" r="16761" b="4498"/>
          <a:stretch/>
        </p:blipFill>
        <p:spPr bwMode="auto">
          <a:xfrm>
            <a:off x="4606303" y="2523728"/>
            <a:ext cx="4235141" cy="29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ontent Placeholder 10"/>
          <p:cNvSpPr txBox="1">
            <a:spLocks/>
          </p:cNvSpPr>
          <p:nvPr/>
        </p:nvSpPr>
        <p:spPr>
          <a:xfrm>
            <a:off x="4899674" y="4846529"/>
            <a:ext cx="2851078" cy="3576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dirty="0"/>
              <a:t>Verschil: 48,85 cm </a:t>
            </a:r>
          </a:p>
        </p:txBody>
      </p:sp>
      <p:sp>
        <p:nvSpPr>
          <p:cNvPr id="16" name="Content Placeholder 10"/>
          <p:cNvSpPr txBox="1">
            <a:spLocks/>
          </p:cNvSpPr>
          <p:nvPr/>
        </p:nvSpPr>
        <p:spPr>
          <a:xfrm>
            <a:off x="2559325" y="5845132"/>
            <a:ext cx="5157787" cy="789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48,85 - 47,37 = </a:t>
            </a:r>
            <a:r>
              <a:rPr lang="nl-NL" b="1" u="sng" dirty="0"/>
              <a:t>1,48 cm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2082183" y="4838341"/>
            <a:ext cx="2041298" cy="349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800" dirty="0"/>
              <a:t>Verschil: 47,37 cm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4" t="185" r="37531" b="-185"/>
          <a:stretch/>
        </p:blipFill>
        <p:spPr>
          <a:xfrm>
            <a:off x="9072288" y="0"/>
            <a:ext cx="3175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12</a:t>
            </a:fld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793370" y="3819525"/>
            <a:ext cx="7605" cy="734975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838575" y="3181350"/>
            <a:ext cx="11446" cy="576207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4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5" t="46073" r="9651" b="43258"/>
          <a:stretch/>
        </p:blipFill>
        <p:spPr>
          <a:xfrm>
            <a:off x="361950" y="5595200"/>
            <a:ext cx="457200" cy="853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150" y="5657970"/>
            <a:ext cx="126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Referentie</a:t>
            </a:r>
          </a:p>
          <a:p>
            <a:r>
              <a:rPr lang="nl-NL" dirty="0"/>
              <a:t>Gestuwd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25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76472" y="439231"/>
            <a:ext cx="10515600" cy="1325563"/>
          </a:xfrm>
        </p:spPr>
        <p:txBody>
          <a:bodyPr/>
          <a:lstStyle/>
          <a:p>
            <a:r>
              <a:rPr lang="nl-NL" dirty="0"/>
              <a:t>Resultaten percelen Berend (uit R)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376472" y="1632397"/>
            <a:ext cx="5157787" cy="823912"/>
          </a:xfrm>
        </p:spPr>
        <p:txBody>
          <a:bodyPr/>
          <a:lstStyle/>
          <a:p>
            <a:r>
              <a:rPr lang="nl-NL" dirty="0"/>
              <a:t>Voor de ingreep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376472" y="2456309"/>
            <a:ext cx="5157787" cy="368458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Verschil: -2,21 cm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7676514" y="1690688"/>
            <a:ext cx="5183188" cy="823912"/>
          </a:xfrm>
        </p:spPr>
        <p:txBody>
          <a:bodyPr/>
          <a:lstStyle/>
          <a:p>
            <a:r>
              <a:rPr lang="nl-NL" dirty="0"/>
              <a:t>Na de ingreep</a:t>
            </a:r>
          </a:p>
        </p:txBody>
      </p:sp>
      <p:sp>
        <p:nvSpPr>
          <p:cNvPr id="6" name="Text Box 2066909959"/>
          <p:cNvSpPr txBox="1"/>
          <p:nvPr/>
        </p:nvSpPr>
        <p:spPr>
          <a:xfrm>
            <a:off x="559117" y="4652702"/>
            <a:ext cx="1784985" cy="24765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endParaRPr lang="en-US" sz="9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Yu Mincho"/>
              <a:cs typeface="Arial" panose="020B0604020202020204" pitchFamily="34" charset="0"/>
            </a:endParaRPr>
          </a:p>
        </p:txBody>
      </p:sp>
      <p:sp>
        <p:nvSpPr>
          <p:cNvPr id="15" name="Content Placeholder 10"/>
          <p:cNvSpPr txBox="1">
            <a:spLocks/>
          </p:cNvSpPr>
          <p:nvPr/>
        </p:nvSpPr>
        <p:spPr>
          <a:xfrm>
            <a:off x="7713837" y="2514600"/>
            <a:ext cx="5157787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Verschil: -0,0786 cm </a:t>
            </a:r>
          </a:p>
        </p:txBody>
      </p:sp>
      <p:sp>
        <p:nvSpPr>
          <p:cNvPr id="16" name="Content Placeholder 10"/>
          <p:cNvSpPr txBox="1">
            <a:spLocks/>
          </p:cNvSpPr>
          <p:nvPr/>
        </p:nvSpPr>
        <p:spPr>
          <a:xfrm>
            <a:off x="5244190" y="5804253"/>
            <a:ext cx="5157787" cy="789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(-0,0786) - (-2,21) = </a:t>
            </a:r>
            <a:r>
              <a:rPr lang="nl-NL" b="1" u="sng" dirty="0"/>
              <a:t>2,13 cm</a:t>
            </a:r>
          </a:p>
        </p:txBody>
      </p:sp>
      <p:pic>
        <p:nvPicPr>
          <p:cNvPr id="13" name="Afbeelding 2"/>
          <p:cNvPicPr/>
          <p:nvPr/>
        </p:nvPicPr>
        <p:blipFill rotWithShape="1">
          <a:blip r:embed="rId2"/>
          <a:srcRect l="2116" t="4764" r="14569" b="3440"/>
          <a:stretch/>
        </p:blipFill>
        <p:spPr>
          <a:xfrm>
            <a:off x="3485253" y="2903728"/>
            <a:ext cx="3826797" cy="2630922"/>
          </a:xfrm>
          <a:prstGeom prst="rect">
            <a:avLst/>
          </a:prstGeom>
        </p:spPr>
      </p:pic>
      <p:pic>
        <p:nvPicPr>
          <p:cNvPr id="17" name="Afbeelding 5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5234" r="14444" b="3418"/>
          <a:stretch/>
        </p:blipFill>
        <p:spPr>
          <a:xfrm>
            <a:off x="7713837" y="2890939"/>
            <a:ext cx="3842850" cy="2638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6" t="370" r="38898" b="-370"/>
          <a:stretch/>
        </p:blipFill>
        <p:spPr>
          <a:xfrm>
            <a:off x="-12700" y="0"/>
            <a:ext cx="32131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13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A3F958-3D5D-41EE-B21B-0052A6A2218C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 29</a:t>
            </a:r>
          </a:p>
        </p:txBody>
      </p:sp>
      <p:pic>
        <p:nvPicPr>
          <p:cNvPr id="14" name="Afbeelding 4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5" t="46073" r="9651" b="43258"/>
          <a:stretch/>
        </p:blipFill>
        <p:spPr>
          <a:xfrm>
            <a:off x="3441421" y="5599233"/>
            <a:ext cx="457200" cy="8532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98621" y="5662003"/>
            <a:ext cx="126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Referentie</a:t>
            </a:r>
          </a:p>
          <a:p>
            <a:r>
              <a:rPr lang="nl-NL" dirty="0"/>
              <a:t>Gestuwd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276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" b="18333"/>
          <a:stretch/>
        </p:blipFill>
        <p:spPr>
          <a:xfrm rot="16200000">
            <a:off x="6931481" y="1559376"/>
            <a:ext cx="6858000" cy="373924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2"/>
          <a:stretch/>
        </p:blipFill>
        <p:spPr>
          <a:xfrm>
            <a:off x="6172482" y="819147"/>
            <a:ext cx="6057622" cy="49053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Discussiepunten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Verschillende seizoenen</a:t>
            </a:r>
          </a:p>
          <a:p>
            <a:pPr lvl="1"/>
            <a:r>
              <a:rPr lang="nl-NL" dirty="0"/>
              <a:t>Greppeldiepten</a:t>
            </a:r>
            <a:endParaRPr lang="en-US" dirty="0"/>
          </a:p>
          <a:p>
            <a:r>
              <a:rPr lang="nl-NL" dirty="0"/>
              <a:t>De sloten lopen anders</a:t>
            </a:r>
          </a:p>
          <a:p>
            <a:r>
              <a:rPr lang="nl-NL" dirty="0"/>
              <a:t>Peilbuis verder van de sloot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741416"/>
              </p:ext>
            </p:extLst>
          </p:nvPr>
        </p:nvGraphicFramePr>
        <p:xfrm>
          <a:off x="838200" y="3767769"/>
          <a:ext cx="4913313" cy="1949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0236">
                  <a:extLst>
                    <a:ext uri="{9D8B030D-6E8A-4147-A177-3AD203B41FA5}">
                      <a16:colId xmlns:a16="http://schemas.microsoft.com/office/drawing/2014/main" val="1905045801"/>
                    </a:ext>
                  </a:extLst>
                </a:gridCol>
                <a:gridCol w="2583077">
                  <a:extLst>
                    <a:ext uri="{9D8B030D-6E8A-4147-A177-3AD203B41FA5}">
                      <a16:colId xmlns:a16="http://schemas.microsoft.com/office/drawing/2014/main" val="4213747266"/>
                    </a:ext>
                  </a:extLst>
                </a:gridCol>
              </a:tblGrid>
              <a:tr h="3898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Peilbuis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147604" marR="147604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Afstand tot sloot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147604" marR="147604" marT="0" marB="0"/>
                </a:tc>
                <a:extLst>
                  <a:ext uri="{0D108BD9-81ED-4DB2-BD59-A6C34878D82A}">
                    <a16:rowId xmlns:a16="http://schemas.microsoft.com/office/drawing/2014/main" val="3082122682"/>
                  </a:ext>
                </a:extLst>
              </a:tr>
              <a:tr h="3898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Berend stuw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147604" marR="147604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47 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147604" marR="147604" marT="0" marB="0"/>
                </a:tc>
                <a:extLst>
                  <a:ext uri="{0D108BD9-81ED-4DB2-BD59-A6C34878D82A}">
                    <a16:rowId xmlns:a16="http://schemas.microsoft.com/office/drawing/2014/main" val="3109162565"/>
                  </a:ext>
                </a:extLst>
              </a:tr>
              <a:tr h="3898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Berend ref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147604" marR="147604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26 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147604" marR="147604" marT="0" marB="0"/>
                </a:tc>
                <a:extLst>
                  <a:ext uri="{0D108BD9-81ED-4DB2-BD59-A6C34878D82A}">
                    <a16:rowId xmlns:a16="http://schemas.microsoft.com/office/drawing/2014/main" val="1227605324"/>
                  </a:ext>
                </a:extLst>
              </a:tr>
              <a:tr h="3898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Jappie stuw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147604" marR="147604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28 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147604" marR="147604" marT="0" marB="0"/>
                </a:tc>
                <a:extLst>
                  <a:ext uri="{0D108BD9-81ED-4DB2-BD59-A6C34878D82A}">
                    <a16:rowId xmlns:a16="http://schemas.microsoft.com/office/drawing/2014/main" val="1951532009"/>
                  </a:ext>
                </a:extLst>
              </a:tr>
              <a:tr h="3898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Jappie ref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147604" marR="147604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22 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147604" marR="147604" marT="0" marB="0"/>
                </a:tc>
                <a:extLst>
                  <a:ext uri="{0D108BD9-81ED-4DB2-BD59-A6C34878D82A}">
                    <a16:rowId xmlns:a16="http://schemas.microsoft.com/office/drawing/2014/main" val="3207433303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t="5669"/>
          <a:stretch/>
        </p:blipFill>
        <p:spPr bwMode="auto">
          <a:xfrm>
            <a:off x="5924550" y="916238"/>
            <a:ext cx="6592064" cy="48082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46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Tussenconclusie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 verschil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br>
              <a:rPr lang="nl-NL" dirty="0"/>
            </a:br>
            <a:endParaRPr lang="nl-NL" dirty="0"/>
          </a:p>
          <a:p>
            <a:r>
              <a:rPr lang="nl-NL"/>
              <a:t>Geen </a:t>
            </a:r>
            <a:r>
              <a:rPr lang="nl-NL" dirty="0"/>
              <a:t>causaal verband</a:t>
            </a:r>
            <a:endParaRPr lang="en-US" dirty="0"/>
          </a:p>
        </p:txBody>
      </p:sp>
      <p:graphicFrame>
        <p:nvGraphicFramePr>
          <p:cNvPr id="5" name="Content Placeholder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8872366"/>
              </p:ext>
            </p:extLst>
          </p:nvPr>
        </p:nvGraphicFramePr>
        <p:xfrm>
          <a:off x="218780" y="2323198"/>
          <a:ext cx="8308578" cy="2330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6435">
                  <a:extLst>
                    <a:ext uri="{9D8B030D-6E8A-4147-A177-3AD203B41FA5}">
                      <a16:colId xmlns:a16="http://schemas.microsoft.com/office/drawing/2014/main" val="3087526513"/>
                    </a:ext>
                  </a:extLst>
                </a:gridCol>
                <a:gridCol w="746435">
                  <a:extLst>
                    <a:ext uri="{9D8B030D-6E8A-4147-A177-3AD203B41FA5}">
                      <a16:colId xmlns:a16="http://schemas.microsoft.com/office/drawing/2014/main" val="1910506389"/>
                    </a:ext>
                  </a:extLst>
                </a:gridCol>
                <a:gridCol w="2271350">
                  <a:extLst>
                    <a:ext uri="{9D8B030D-6E8A-4147-A177-3AD203B41FA5}">
                      <a16:colId xmlns:a16="http://schemas.microsoft.com/office/drawing/2014/main" val="3194680188"/>
                    </a:ext>
                  </a:extLst>
                </a:gridCol>
                <a:gridCol w="2272179">
                  <a:extLst>
                    <a:ext uri="{9D8B030D-6E8A-4147-A177-3AD203B41FA5}">
                      <a16:colId xmlns:a16="http://schemas.microsoft.com/office/drawing/2014/main" val="4079655451"/>
                    </a:ext>
                  </a:extLst>
                </a:gridCol>
                <a:gridCol w="2272179">
                  <a:extLst>
                    <a:ext uri="{9D8B030D-6E8A-4147-A177-3AD203B41FA5}">
                      <a16:colId xmlns:a16="http://schemas.microsoft.com/office/drawing/2014/main" val="1631243502"/>
                    </a:ext>
                  </a:extLst>
                </a:gridCol>
              </a:tblGrid>
              <a:tr h="55695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 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Verschil GWS stuw - ref </a:t>
                      </a:r>
                      <a:br>
                        <a:rPr lang="nl-NL" sz="1600" dirty="0">
                          <a:effectLst/>
                        </a:rPr>
                      </a:br>
                      <a:r>
                        <a:rPr lang="nl-NL" sz="1600" dirty="0">
                          <a:effectLst/>
                        </a:rPr>
                        <a:t>voor ingreep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Verschil GWS stuw - ref </a:t>
                      </a:r>
                      <a:br>
                        <a:rPr lang="nl-NL" sz="1600" dirty="0">
                          <a:effectLst/>
                        </a:rPr>
                      </a:br>
                      <a:r>
                        <a:rPr lang="nl-NL" sz="1600" dirty="0">
                          <a:effectLst/>
                        </a:rPr>
                        <a:t>na ingreep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Verschil GWS stuw - ref </a:t>
                      </a:r>
                      <a:br>
                        <a:rPr lang="nl-NL" sz="1600" dirty="0">
                          <a:effectLst/>
                        </a:rPr>
                      </a:br>
                      <a:r>
                        <a:rPr lang="nl-NL" sz="1600" dirty="0">
                          <a:effectLst/>
                        </a:rPr>
                        <a:t>na - voor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0748925"/>
                  </a:ext>
                </a:extLst>
              </a:tr>
              <a:tr h="44337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Jappie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47 cm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49 cm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+1,5 cm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0050474"/>
                  </a:ext>
                </a:extLst>
              </a:tr>
              <a:tr h="443371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46</a:t>
                      </a:r>
                      <a:r>
                        <a:rPr lang="nl-NL" sz="1600" baseline="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 cm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47 cm</a:t>
                      </a: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+0,7 cm</a:t>
                      </a: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561619"/>
                  </a:ext>
                </a:extLst>
              </a:tr>
              <a:tr h="44337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Berend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-2 cm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-0,1 cm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+2,1 cm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73969340"/>
                  </a:ext>
                </a:extLst>
              </a:tr>
              <a:tr h="443371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-3</a:t>
                      </a:r>
                      <a:r>
                        <a:rPr lang="nl-NL" sz="1600" baseline="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 cm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0 cm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+2,8 cm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3501040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4" t="-209" r="32928" b="-1"/>
          <a:stretch/>
        </p:blipFill>
        <p:spPr>
          <a:xfrm>
            <a:off x="8635999" y="0"/>
            <a:ext cx="3556001" cy="687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14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64229"/>
            <a:ext cx="9144000" cy="1245734"/>
          </a:xfrm>
          <a:solidFill>
            <a:srgbClr val="FFFFFF">
              <a:alpha val="12157"/>
            </a:srgbClr>
          </a:solidFill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Grasgroei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698D29-65C6-41C8-9FDC-86B81EBA5EBA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2750952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334" y="365125"/>
            <a:ext cx="8394465" cy="1325563"/>
          </a:xfrm>
        </p:spPr>
        <p:txBody>
          <a:bodyPr/>
          <a:lstStyle/>
          <a:p>
            <a:r>
              <a:rPr lang="nl-NL" dirty="0"/>
              <a:t>Resultaten grashoogten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1359277"/>
              </p:ext>
            </p:extLst>
          </p:nvPr>
        </p:nvGraphicFramePr>
        <p:xfrm>
          <a:off x="3919119" y="5266582"/>
          <a:ext cx="6474894" cy="10251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4003">
                  <a:extLst>
                    <a:ext uri="{9D8B030D-6E8A-4147-A177-3AD203B41FA5}">
                      <a16:colId xmlns:a16="http://schemas.microsoft.com/office/drawing/2014/main" val="2855345931"/>
                    </a:ext>
                  </a:extLst>
                </a:gridCol>
                <a:gridCol w="1097547">
                  <a:extLst>
                    <a:ext uri="{9D8B030D-6E8A-4147-A177-3AD203B41FA5}">
                      <a16:colId xmlns:a16="http://schemas.microsoft.com/office/drawing/2014/main" val="783209243"/>
                    </a:ext>
                  </a:extLst>
                </a:gridCol>
                <a:gridCol w="1097547">
                  <a:extLst>
                    <a:ext uri="{9D8B030D-6E8A-4147-A177-3AD203B41FA5}">
                      <a16:colId xmlns:a16="http://schemas.microsoft.com/office/drawing/2014/main" val="2494399033"/>
                    </a:ext>
                  </a:extLst>
                </a:gridCol>
                <a:gridCol w="1097547">
                  <a:extLst>
                    <a:ext uri="{9D8B030D-6E8A-4147-A177-3AD203B41FA5}">
                      <a16:colId xmlns:a16="http://schemas.microsoft.com/office/drawing/2014/main" val="2219061670"/>
                    </a:ext>
                  </a:extLst>
                </a:gridCol>
                <a:gridCol w="1098250">
                  <a:extLst>
                    <a:ext uri="{9D8B030D-6E8A-4147-A177-3AD203B41FA5}">
                      <a16:colId xmlns:a16="http://schemas.microsoft.com/office/drawing/2014/main" val="116257689"/>
                    </a:ext>
                  </a:extLst>
                </a:gridCol>
              </a:tblGrid>
              <a:tr h="2504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JappieStuw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JappieRef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BerendStuw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BerendRef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6951138"/>
                  </a:ext>
                </a:extLst>
              </a:tr>
              <a:tr h="2620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Totale gemiddelde groei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13,8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10,6 cm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15,8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15,1 cm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796282"/>
                  </a:ext>
                </a:extLst>
              </a:tr>
              <a:tr h="5125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Verschil gem. groei gestuwde t.o.v. referentie</a:t>
                      </a:r>
                      <a:r>
                        <a:rPr lang="nl-NL" sz="1100" baseline="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 perceel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3,2 cm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0,7 cm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554830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339476629"/>
              </p:ext>
            </p:extLst>
          </p:nvPr>
        </p:nvGraphicFramePr>
        <p:xfrm>
          <a:off x="3724712" y="1485003"/>
          <a:ext cx="7184471" cy="3573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6" t="24121" b="24970"/>
          <a:stretch/>
        </p:blipFill>
        <p:spPr>
          <a:xfrm rot="16200000">
            <a:off x="-2014010" y="1959475"/>
            <a:ext cx="6912535" cy="288451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D175E3-2CA1-447E-B233-71F9600B314C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 29</a:t>
            </a:r>
          </a:p>
        </p:txBody>
      </p:sp>
    </p:spTree>
    <p:extLst>
      <p:ext uri="{BB962C8B-B14F-4D97-AF65-F5344CB8AC3E}">
        <p14:creationId xmlns:p14="http://schemas.microsoft.com/office/powerpoint/2010/main" val="528823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5850" y="363195"/>
            <a:ext cx="10515600" cy="1325563"/>
          </a:xfrm>
        </p:spPr>
        <p:txBody>
          <a:bodyPr/>
          <a:lstStyle/>
          <a:p>
            <a:r>
              <a:rPr lang="nl-NL" dirty="0"/>
              <a:t>Discussiepunten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5850" y="1898308"/>
            <a:ext cx="6457950" cy="4351338"/>
          </a:xfrm>
        </p:spPr>
        <p:txBody>
          <a:bodyPr/>
          <a:lstStyle/>
          <a:p>
            <a:r>
              <a:rPr lang="nl-NL" dirty="0"/>
              <a:t>Verschil grashoogte nulsituatie</a:t>
            </a:r>
          </a:p>
          <a:p>
            <a:r>
              <a:rPr lang="nl-NL" dirty="0"/>
              <a:t>Effectieve wateronttrekkingsdiepte</a:t>
            </a:r>
            <a:br>
              <a:rPr lang="nl-NL" dirty="0"/>
            </a:br>
            <a:r>
              <a:rPr lang="nl-NL" sz="1400" dirty="0"/>
              <a:t>(diepte waarop de wortels het grondwater niet meer op kunnen nemen)</a:t>
            </a:r>
          </a:p>
          <a:p>
            <a:endParaRPr lang="nl-NL" sz="1400" dirty="0"/>
          </a:p>
          <a:p>
            <a:endParaRPr lang="nl-NL" sz="1600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Bemestingsverschillen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988808"/>
              </p:ext>
            </p:extLst>
          </p:nvPr>
        </p:nvGraphicFramePr>
        <p:xfrm>
          <a:off x="5194487" y="3208935"/>
          <a:ext cx="3514725" cy="1407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2696">
                  <a:extLst>
                    <a:ext uri="{9D8B030D-6E8A-4147-A177-3AD203B41FA5}">
                      <a16:colId xmlns:a16="http://schemas.microsoft.com/office/drawing/2014/main" val="3495272151"/>
                    </a:ext>
                  </a:extLst>
                </a:gridCol>
                <a:gridCol w="2252029">
                  <a:extLst>
                    <a:ext uri="{9D8B030D-6E8A-4147-A177-3AD203B41FA5}">
                      <a16:colId xmlns:a16="http://schemas.microsoft.com/office/drawing/2014/main" val="29404488"/>
                    </a:ext>
                  </a:extLst>
                </a:gridCol>
              </a:tblGrid>
              <a:tr h="3993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Naam peilbuis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Datum effectieve wateronttrekkingsdiepte bereikt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811205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Jappie Stuw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 april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83883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Jappie Referentie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27 maart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522001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Berend Stuw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20 april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182985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Berend Referentie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19 april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089361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5" r="40019"/>
          <a:stretch/>
        </p:blipFill>
        <p:spPr>
          <a:xfrm>
            <a:off x="0" y="0"/>
            <a:ext cx="4331368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CF742-3D45-4281-A629-8C2990C88337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 29</a:t>
            </a:r>
          </a:p>
        </p:txBody>
      </p:sp>
    </p:spTree>
    <p:extLst>
      <p:ext uri="{BB962C8B-B14F-4D97-AF65-F5344CB8AC3E}">
        <p14:creationId xmlns:p14="http://schemas.microsoft.com/office/powerpoint/2010/main" val="2825828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Tussenconclusie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 verschil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Geen causaal verband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/>
          <a:stretch/>
        </p:blipFill>
        <p:spPr>
          <a:xfrm rot="16200000">
            <a:off x="7588250" y="1377950"/>
            <a:ext cx="6858000" cy="41021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562228"/>
              </p:ext>
            </p:extLst>
          </p:nvPr>
        </p:nvGraphicFramePr>
        <p:xfrm>
          <a:off x="1069022" y="2432048"/>
          <a:ext cx="5847715" cy="693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2140">
                  <a:extLst>
                    <a:ext uri="{9D8B030D-6E8A-4147-A177-3AD203B41FA5}">
                      <a16:colId xmlns:a16="http://schemas.microsoft.com/office/drawing/2014/main" val="977113607"/>
                    </a:ext>
                  </a:extLst>
                </a:gridCol>
                <a:gridCol w="991235">
                  <a:extLst>
                    <a:ext uri="{9D8B030D-6E8A-4147-A177-3AD203B41FA5}">
                      <a16:colId xmlns:a16="http://schemas.microsoft.com/office/drawing/2014/main" val="3878087140"/>
                    </a:ext>
                  </a:extLst>
                </a:gridCol>
                <a:gridCol w="991235">
                  <a:extLst>
                    <a:ext uri="{9D8B030D-6E8A-4147-A177-3AD203B41FA5}">
                      <a16:colId xmlns:a16="http://schemas.microsoft.com/office/drawing/2014/main" val="1137437609"/>
                    </a:ext>
                  </a:extLst>
                </a:gridCol>
                <a:gridCol w="991235">
                  <a:extLst>
                    <a:ext uri="{9D8B030D-6E8A-4147-A177-3AD203B41FA5}">
                      <a16:colId xmlns:a16="http://schemas.microsoft.com/office/drawing/2014/main" val="3989744388"/>
                    </a:ext>
                  </a:extLst>
                </a:gridCol>
                <a:gridCol w="991870">
                  <a:extLst>
                    <a:ext uri="{9D8B030D-6E8A-4147-A177-3AD203B41FA5}">
                      <a16:colId xmlns:a16="http://schemas.microsoft.com/office/drawing/2014/main" val="6195278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JappieStuw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JappieRef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BerendStuw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BerendRef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7889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Totale gemiddelde groei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13,8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10,6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15,8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15,1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76846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Verschil gem. groei gestuwde t.o.v. referentie perceel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3,2 cm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0,7 cm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82596"/>
                  </a:ext>
                </a:extLst>
              </a:tr>
            </a:tbl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27BBE7-9E34-4DE8-8A5C-2458EEF5460D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4114715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Opzet onderzoek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Grondwaterstanden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Grasgroei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Twijzelermieden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Conclusie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Aanbevelingen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Vragen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06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64229"/>
            <a:ext cx="9144000" cy="1245734"/>
          </a:xfrm>
          <a:solidFill>
            <a:srgbClr val="FFFFFF">
              <a:alpha val="12157"/>
            </a:srgb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Twijzelermieden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92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Natuurdoelen in de Twijzelermieden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21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" b="721"/>
          <a:stretch/>
        </p:blipFill>
        <p:spPr bwMode="auto">
          <a:xfrm>
            <a:off x="3094683" y="1825625"/>
            <a:ext cx="6002633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B25BF2-27A1-401A-949C-902F052ACEF2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 29</a:t>
            </a:r>
          </a:p>
        </p:txBody>
      </p:sp>
    </p:spTree>
    <p:extLst>
      <p:ext uri="{BB962C8B-B14F-4D97-AF65-F5344CB8AC3E}">
        <p14:creationId xmlns:p14="http://schemas.microsoft.com/office/powerpoint/2010/main" val="2473424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Waterwijzer Natuur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304651"/>
              </p:ext>
            </p:extLst>
          </p:nvPr>
        </p:nvGraphicFramePr>
        <p:xfrm>
          <a:off x="5626100" y="2568789"/>
          <a:ext cx="5727700" cy="20891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7380">
                  <a:extLst>
                    <a:ext uri="{9D8B030D-6E8A-4147-A177-3AD203B41FA5}">
                      <a16:colId xmlns:a16="http://schemas.microsoft.com/office/drawing/2014/main" val="784975025"/>
                    </a:ext>
                  </a:extLst>
                </a:gridCol>
                <a:gridCol w="1259840">
                  <a:extLst>
                    <a:ext uri="{9D8B030D-6E8A-4147-A177-3AD203B41FA5}">
                      <a16:colId xmlns:a16="http://schemas.microsoft.com/office/drawing/2014/main" val="946024363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915333477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1816881046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985333654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1440679558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4139699113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646623219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737308015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1874616908"/>
                    </a:ext>
                  </a:extLst>
                </a:gridCol>
              </a:tblGrid>
              <a:tr h="0"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Natuurdoeltype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GVG (cm)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GLG (cm)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788724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B2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9574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N04.02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Zoete plas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n.v.t.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n.v.t.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dirty="0">
                          <a:effectLst/>
                        </a:rPr>
                        <a:t>n.v.t.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dirty="0">
                          <a:effectLst/>
                        </a:rPr>
                        <a:t>n.v.t.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dirty="0">
                          <a:effectLst/>
                        </a:rPr>
                        <a:t>n.v.t.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n.v.t.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n.v.t.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n.v.t.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5557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N05.01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Moeras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-300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-225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45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n.v.t.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dirty="0">
                          <a:effectLst/>
                        </a:rPr>
                        <a:t>n.v.t.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2433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N10.02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Vochtig hooiland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-25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-13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7711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N12.02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Kruiden- en faunarijk grasland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-20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-3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n.v.t.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n.v.t.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6291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N13.01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Vochtig weidevogel-grasland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-25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-13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7755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N14.02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Hoog- en laagveenbos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-40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-18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n.v.t.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n.v.t.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70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2360976"/>
                  </a:ext>
                </a:extLst>
              </a:tr>
            </a:tbl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22</a:t>
            </a:fld>
            <a:endParaRPr lang="en-US"/>
          </a:p>
        </p:txBody>
      </p:sp>
      <p:pic>
        <p:nvPicPr>
          <p:cNvPr id="11" name="Picture 10" descr="C:\Users\ubels_001\Downloads\Untitled-1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4"/>
          <a:stretch/>
        </p:blipFill>
        <p:spPr bwMode="auto">
          <a:xfrm>
            <a:off x="908304" y="1916011"/>
            <a:ext cx="3765162" cy="34465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26100" y="4713504"/>
            <a:ext cx="2834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Bron: Jansen &amp; </a:t>
            </a:r>
            <a:r>
              <a:rPr lang="nl-NL" sz="1200" dirty="0" err="1"/>
              <a:t>Runhaar</a:t>
            </a:r>
            <a:r>
              <a:rPr lang="nl-NL" sz="1200" dirty="0"/>
              <a:t> (2005)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908304" y="5362575"/>
            <a:ext cx="1847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Bron: Waterwijzer Natuur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6A9B1A-C753-487F-AAD1-93D7C6FB8265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 29</a:t>
            </a:r>
          </a:p>
        </p:txBody>
      </p:sp>
    </p:spTree>
    <p:extLst>
      <p:ext uri="{BB962C8B-B14F-4D97-AF65-F5344CB8AC3E}">
        <p14:creationId xmlns:p14="http://schemas.microsoft.com/office/powerpoint/2010/main" val="3930423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65125"/>
            <a:ext cx="10515600" cy="1325563"/>
          </a:xfrm>
        </p:spPr>
        <p:txBody>
          <a:bodyPr/>
          <a:lstStyle/>
          <a:p>
            <a:r>
              <a:rPr lang="nl-NL" dirty="0"/>
              <a:t>Twijzelermieden (huidig)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9" r="4171"/>
          <a:stretch/>
        </p:blipFill>
        <p:spPr bwMode="auto">
          <a:xfrm>
            <a:off x="-201949" y="1801044"/>
            <a:ext cx="6029502" cy="4876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3BEFB-F6B0-4ADD-90DE-E371E057E7B0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 29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/>
          <a:stretch/>
        </p:blipFill>
        <p:spPr bwMode="auto">
          <a:xfrm>
            <a:off x="-201950" y="1819589"/>
            <a:ext cx="6278899" cy="4859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" b="-1164"/>
          <a:stretch/>
        </p:blipFill>
        <p:spPr bwMode="auto">
          <a:xfrm>
            <a:off x="-174345" y="1819590"/>
            <a:ext cx="6251294" cy="4901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"/>
          <a:stretch/>
        </p:blipFill>
        <p:spPr bwMode="auto">
          <a:xfrm>
            <a:off x="-174345" y="1801044"/>
            <a:ext cx="6251294" cy="485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9" r="4171"/>
          <a:stretch/>
        </p:blipFill>
        <p:spPr bwMode="auto">
          <a:xfrm>
            <a:off x="-201951" y="1811092"/>
            <a:ext cx="6029502" cy="4876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5488" b="721"/>
          <a:stretch/>
        </p:blipFill>
        <p:spPr bwMode="auto">
          <a:xfrm>
            <a:off x="5939245" y="1819589"/>
            <a:ext cx="6345665" cy="48392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358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Discussiepunten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Knikpunten (geen harde getallen, wel indicatie)</a:t>
            </a:r>
          </a:p>
          <a:p>
            <a:r>
              <a:rPr lang="nl-NL" dirty="0"/>
              <a:t>Alleen grondwater</a:t>
            </a:r>
            <a:r>
              <a:rPr lang="nl-NL" u="sng" dirty="0"/>
              <a:t>stand</a:t>
            </a:r>
            <a:r>
              <a:rPr lang="nl-NL" dirty="0"/>
              <a:t>: geen samenstelling</a:t>
            </a:r>
          </a:p>
          <a:p>
            <a:r>
              <a:rPr lang="nl-NL" dirty="0"/>
              <a:t>14 peilbuizen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8" r="14642"/>
          <a:stretch/>
        </p:blipFill>
        <p:spPr>
          <a:xfrm>
            <a:off x="8225971" y="0"/>
            <a:ext cx="6255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04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77825"/>
            <a:ext cx="10515600" cy="1325563"/>
          </a:xfrm>
        </p:spPr>
        <p:txBody>
          <a:bodyPr/>
          <a:lstStyle/>
          <a:p>
            <a:r>
              <a:rPr lang="nl-NL" dirty="0"/>
              <a:t>Twijzelermieden (model)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03388"/>
            <a:ext cx="10515600" cy="4351338"/>
          </a:xfrm>
        </p:spPr>
        <p:txBody>
          <a:bodyPr/>
          <a:lstStyle/>
          <a:p>
            <a:r>
              <a:rPr lang="nl-NL" dirty="0"/>
              <a:t>Model Provincie Fryslân</a:t>
            </a:r>
          </a:p>
          <a:p>
            <a:pPr lvl="1"/>
            <a:r>
              <a:rPr lang="nl-NL" dirty="0"/>
              <a:t>Verschil in GLG: &lt;1,5 cm</a:t>
            </a:r>
          </a:p>
          <a:p>
            <a:pPr lvl="1"/>
            <a:r>
              <a:rPr lang="nl-NL" dirty="0"/>
              <a:t>Verschil in GVG: &lt;1 cm</a:t>
            </a:r>
          </a:p>
          <a:p>
            <a:r>
              <a:rPr lang="nl-NL" dirty="0"/>
              <a:t>Onderbemaling</a:t>
            </a:r>
          </a:p>
          <a:p>
            <a:r>
              <a:rPr lang="nl-NL" dirty="0"/>
              <a:t>Niet alle sloten meegenomen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/>
          <a:stretch/>
        </p:blipFill>
        <p:spPr>
          <a:xfrm>
            <a:off x="6502400" y="0"/>
            <a:ext cx="568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07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Arial Black" panose="020B0A04020102020204" pitchFamily="34" charset="0"/>
              </a:rPr>
              <a:t>Conclusie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E6EC3-9ACA-4625-8C5F-8682C8AF9D0A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 29</a:t>
            </a:r>
          </a:p>
        </p:txBody>
      </p:sp>
    </p:spTree>
    <p:extLst>
      <p:ext uri="{BB962C8B-B14F-4D97-AF65-F5344CB8AC3E}">
        <p14:creationId xmlns:p14="http://schemas.microsoft.com/office/powerpoint/2010/main" val="3819322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64229"/>
            <a:ext cx="9144000" cy="1245734"/>
          </a:xfrm>
          <a:solidFill>
            <a:srgbClr val="FFFFFF">
              <a:alpha val="12157"/>
            </a:srgbClr>
          </a:solidFill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Aanbevelingen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43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AFF48-768B-495F-A8C8-910EE191D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Aanbevelingen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06FFD-DCA1-465F-BB93-85B10701A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Grondwaterstanden: complete datasets</a:t>
            </a:r>
          </a:p>
          <a:p>
            <a:pPr lvl="1"/>
            <a:r>
              <a:rPr lang="nl-NL" sz="1400" dirty="0"/>
              <a:t>Vaker loggers checken</a:t>
            </a:r>
          </a:p>
          <a:p>
            <a:pPr lvl="1"/>
            <a:r>
              <a:rPr lang="nl-NL" sz="1400" dirty="0"/>
              <a:t>Referentie (voor)jaar</a:t>
            </a:r>
          </a:p>
          <a:p>
            <a:pPr lvl="1"/>
            <a:r>
              <a:rPr lang="nl-NL" sz="1400" dirty="0"/>
              <a:t>Oppervlaktewaterpeil</a:t>
            </a:r>
          </a:p>
          <a:p>
            <a:r>
              <a:rPr lang="nl-NL" dirty="0"/>
              <a:t>Grondwaterstanden: analysemethode</a:t>
            </a:r>
          </a:p>
          <a:p>
            <a:r>
              <a:rPr lang="nl-NL" dirty="0"/>
              <a:t>Grasgroei: blijven meten</a:t>
            </a:r>
          </a:p>
          <a:p>
            <a:pPr lvl="1"/>
            <a:r>
              <a:rPr lang="nl-NL" sz="1400" dirty="0"/>
              <a:t>Zelfde initiële hoogte</a:t>
            </a:r>
          </a:p>
          <a:p>
            <a:pPr lvl="1"/>
            <a:r>
              <a:rPr lang="nl-NL" sz="1400" dirty="0"/>
              <a:t>Gelijke tijdstippen en hoeveelheden bemesting</a:t>
            </a:r>
          </a:p>
          <a:p>
            <a:pPr lvl="1"/>
            <a:r>
              <a:rPr lang="nl-NL" sz="1400" dirty="0"/>
              <a:t>Meten bodemtemperatuur</a:t>
            </a:r>
          </a:p>
          <a:p>
            <a:r>
              <a:rPr lang="nl-NL" dirty="0"/>
              <a:t>Twijzelermieden: onderbemaling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A3D4E-F341-4523-8ADE-8540F937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85920-6D41-402F-8DB4-286A70CF9106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/33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7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98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7357" y="4427288"/>
            <a:ext cx="3048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Het is AF!!!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The end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6703" y="2086358"/>
            <a:ext cx="3048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2915" y="374183"/>
            <a:ext cx="3048000" cy="2286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5548" y="173001"/>
            <a:ext cx="3048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9465" y="184728"/>
            <a:ext cx="3048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8607" y="-124618"/>
            <a:ext cx="3048000" cy="2286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5202" y="2535586"/>
            <a:ext cx="3048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4317" y="-249745"/>
            <a:ext cx="3048000" cy="2286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9483" y="2270725"/>
            <a:ext cx="304800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8386" y="-157383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1771" y="1994620"/>
            <a:ext cx="3048000" cy="2286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4806" y="4466284"/>
            <a:ext cx="3048000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2429" y="4580762"/>
            <a:ext cx="3048000" cy="228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7221" y="4191000"/>
            <a:ext cx="3048000" cy="2286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2614" y="2343562"/>
            <a:ext cx="3048000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22197" y="4224661"/>
            <a:ext cx="3048000" cy="228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6574" y="2590800"/>
            <a:ext cx="3048000" cy="2286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6905" y="4629915"/>
            <a:ext cx="3048000" cy="22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301" y="4683514"/>
            <a:ext cx="3048000" cy="2286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29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5DB532-DD4C-4AEF-B8D5-5A56917D3A4C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 29</a:t>
            </a:r>
          </a:p>
        </p:txBody>
      </p:sp>
    </p:spTree>
    <p:extLst>
      <p:ext uri="{BB962C8B-B14F-4D97-AF65-F5344CB8AC3E}">
        <p14:creationId xmlns:p14="http://schemas.microsoft.com/office/powerpoint/2010/main" val="3799704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363535"/>
            <a:ext cx="10515600" cy="1325563"/>
          </a:xfrm>
        </p:spPr>
        <p:txBody>
          <a:bodyPr/>
          <a:lstStyle/>
          <a:p>
            <a:r>
              <a:rPr lang="nl-NL" dirty="0"/>
              <a:t>Onderzoeksgebieden</a:t>
            </a:r>
            <a:endParaRPr lang="en-US" dirty="0"/>
          </a:p>
        </p:txBody>
      </p:sp>
      <p:pic>
        <p:nvPicPr>
          <p:cNvPr id="4" name="Content Placeholder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" r="4400"/>
          <a:stretch/>
        </p:blipFill>
        <p:spPr bwMode="auto">
          <a:xfrm>
            <a:off x="4683124" y="1565878"/>
            <a:ext cx="6670676" cy="511153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15975" y="1689098"/>
            <a:ext cx="4391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Pilotpercelen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sz="2800" dirty="0"/>
              <a:t>Grondwaterstanden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sz="2800" dirty="0"/>
              <a:t>Grasgroei</a:t>
            </a:r>
          </a:p>
          <a:p>
            <a:r>
              <a:rPr lang="nl-NL" sz="2800" dirty="0"/>
              <a:t>Twijzelermieden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nl-NL" sz="2800" dirty="0"/>
              <a:t>Vegetatiedoelen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290E77-28C6-4764-9B25-758032619CDC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2120887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19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Kaarten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31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"/>
          <a:stretch/>
        </p:blipFill>
        <p:spPr bwMode="auto">
          <a:xfrm>
            <a:off x="106911" y="1880856"/>
            <a:ext cx="4916978" cy="3605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" b="672"/>
          <a:stretch/>
        </p:blipFill>
        <p:spPr bwMode="auto">
          <a:xfrm>
            <a:off x="5023889" y="1690688"/>
            <a:ext cx="3508375" cy="2551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5" b="774"/>
          <a:stretch/>
        </p:blipFill>
        <p:spPr bwMode="auto">
          <a:xfrm>
            <a:off x="5130799" y="4465335"/>
            <a:ext cx="3043555" cy="22046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896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32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7"/>
          <a:stretch/>
        </p:blipFill>
        <p:spPr bwMode="auto">
          <a:xfrm>
            <a:off x="305605" y="1986309"/>
            <a:ext cx="4900589" cy="35981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7" b="-1"/>
          <a:stretch/>
        </p:blipFill>
        <p:spPr bwMode="auto">
          <a:xfrm>
            <a:off x="5206194" y="1986309"/>
            <a:ext cx="4930140" cy="3599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2226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8"/>
          <a:stretch/>
        </p:blipFill>
        <p:spPr bwMode="auto">
          <a:xfrm>
            <a:off x="696912" y="1825625"/>
            <a:ext cx="4930775" cy="3599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" b="721"/>
          <a:stretch/>
        </p:blipFill>
        <p:spPr bwMode="auto">
          <a:xfrm>
            <a:off x="5492432" y="1825624"/>
            <a:ext cx="4966335" cy="3599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1379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319134"/>
              </p:ext>
            </p:extLst>
          </p:nvPr>
        </p:nvGraphicFramePr>
        <p:xfrm>
          <a:off x="5641975" y="2183764"/>
          <a:ext cx="5937250" cy="2759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8660">
                  <a:extLst>
                    <a:ext uri="{9D8B030D-6E8A-4147-A177-3AD203B41FA5}">
                      <a16:colId xmlns:a16="http://schemas.microsoft.com/office/drawing/2014/main" val="1793718443"/>
                    </a:ext>
                  </a:extLst>
                </a:gridCol>
                <a:gridCol w="1979295">
                  <a:extLst>
                    <a:ext uri="{9D8B030D-6E8A-4147-A177-3AD203B41FA5}">
                      <a16:colId xmlns:a16="http://schemas.microsoft.com/office/drawing/2014/main" val="733657583"/>
                    </a:ext>
                  </a:extLst>
                </a:gridCol>
                <a:gridCol w="1979295">
                  <a:extLst>
                    <a:ext uri="{9D8B030D-6E8A-4147-A177-3AD203B41FA5}">
                      <a16:colId xmlns:a16="http://schemas.microsoft.com/office/drawing/2014/main" val="12591318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Grondwatertrap (Gt)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Gemiddeld Hoogste Grondwaterstand (GHG) in cm-mv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Gemiddeld Laagste Grondwaterstand (GLG) in cm-mv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9781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&lt;25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&lt;50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9503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Ib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&gt;25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&lt;50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2222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IIa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&lt; 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50-80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0346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IIb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25-40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50-80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9734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IIc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&gt;40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50-80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1376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IIIa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&lt;25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80-120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8994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IIIb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25-40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80-120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0607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IV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&gt;40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80-120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4448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Va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&lt;25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&gt;120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6953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Vb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25-40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&gt;120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3045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VI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40-80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&gt;120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5775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VII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80-140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&gt;120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5266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VIII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&gt;140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&gt;120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761104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" b="21949"/>
          <a:stretch/>
        </p:blipFill>
        <p:spPr bwMode="auto">
          <a:xfrm>
            <a:off x="838200" y="1825625"/>
            <a:ext cx="4761865" cy="3475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2666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Oppervlaktewater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46382FC-84B7-4831-AA38-74DFD9968C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2158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578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Grondwaterstanden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861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6247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100-000007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3877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390" y="0"/>
            <a:ext cx="10515600" cy="1325563"/>
          </a:xfrm>
        </p:spPr>
        <p:txBody>
          <a:bodyPr/>
          <a:lstStyle/>
          <a:p>
            <a:r>
              <a:rPr lang="nl-NL" dirty="0"/>
              <a:t>Oppervlaktewaterpeil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3270261"/>
              </p:ext>
            </p:extLst>
          </p:nvPr>
        </p:nvGraphicFramePr>
        <p:xfrm>
          <a:off x="5290045" y="3512884"/>
          <a:ext cx="6031833" cy="3026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3000" y="1143000"/>
            <a:ext cx="6858000" cy="4572000"/>
          </a:xfrm>
          <a:prstGeom prst="rect">
            <a:avLst/>
          </a:prstGeom>
        </p:spPr>
      </p:pic>
      <p:pic>
        <p:nvPicPr>
          <p:cNvPr id="6" name="Picture 5" descr="C:\Users\ubels_001\Downloads\Artboard 1-8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04"/>
          <a:stretch/>
        </p:blipFill>
        <p:spPr bwMode="auto">
          <a:xfrm>
            <a:off x="8564582" y="1298404"/>
            <a:ext cx="2887579" cy="2047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 descr="C:\Users\ubels_001\Downloads\Artboard 1-8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1"/>
          <a:stretch/>
        </p:blipFill>
        <p:spPr bwMode="auto">
          <a:xfrm>
            <a:off x="5475203" y="1389745"/>
            <a:ext cx="2887579" cy="2039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290E77-28C6-4764-9B25-758032619CDC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2694787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100-000007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4754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 descr="C:\Users\geert_004\Downloads\waterlevelfilteredvalu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2" y="1870075"/>
            <a:ext cx="11657297" cy="382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32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Beschrijvende statistiek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8720999"/>
              </p:ext>
            </p:extLst>
          </p:nvPr>
        </p:nvGraphicFramePr>
        <p:xfrm>
          <a:off x="1220710" y="1585060"/>
          <a:ext cx="9750581" cy="46656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8685">
                  <a:extLst>
                    <a:ext uri="{9D8B030D-6E8A-4147-A177-3AD203B41FA5}">
                      <a16:colId xmlns:a16="http://schemas.microsoft.com/office/drawing/2014/main" val="481215117"/>
                    </a:ext>
                  </a:extLst>
                </a:gridCol>
                <a:gridCol w="1264968">
                  <a:extLst>
                    <a:ext uri="{9D8B030D-6E8A-4147-A177-3AD203B41FA5}">
                      <a16:colId xmlns:a16="http://schemas.microsoft.com/office/drawing/2014/main" val="2892234313"/>
                    </a:ext>
                  </a:extLst>
                </a:gridCol>
                <a:gridCol w="1264968">
                  <a:extLst>
                    <a:ext uri="{9D8B030D-6E8A-4147-A177-3AD203B41FA5}">
                      <a16:colId xmlns:a16="http://schemas.microsoft.com/office/drawing/2014/main" val="288529596"/>
                    </a:ext>
                  </a:extLst>
                </a:gridCol>
                <a:gridCol w="1266012">
                  <a:extLst>
                    <a:ext uri="{9D8B030D-6E8A-4147-A177-3AD203B41FA5}">
                      <a16:colId xmlns:a16="http://schemas.microsoft.com/office/drawing/2014/main" val="4260616721"/>
                    </a:ext>
                  </a:extLst>
                </a:gridCol>
                <a:gridCol w="1264968">
                  <a:extLst>
                    <a:ext uri="{9D8B030D-6E8A-4147-A177-3AD203B41FA5}">
                      <a16:colId xmlns:a16="http://schemas.microsoft.com/office/drawing/2014/main" val="1833044963"/>
                    </a:ext>
                  </a:extLst>
                </a:gridCol>
                <a:gridCol w="1264968">
                  <a:extLst>
                    <a:ext uri="{9D8B030D-6E8A-4147-A177-3AD203B41FA5}">
                      <a16:colId xmlns:a16="http://schemas.microsoft.com/office/drawing/2014/main" val="1618747094"/>
                    </a:ext>
                  </a:extLst>
                </a:gridCol>
                <a:gridCol w="1266012">
                  <a:extLst>
                    <a:ext uri="{9D8B030D-6E8A-4147-A177-3AD203B41FA5}">
                      <a16:colId xmlns:a16="http://schemas.microsoft.com/office/drawing/2014/main" val="3516946192"/>
                    </a:ext>
                  </a:extLst>
                </a:gridCol>
              </a:tblGrid>
              <a:tr h="1114629">
                <a:tc>
                  <a:txBody>
                    <a:bodyPr/>
                    <a:lstStyle/>
                    <a:p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Jappie Stuw (in m t.o.v. NAP)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Jappie Referentie(in m t.o.v. NAP)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Verschil Jappie (in m t.o.v. NAP)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Berend Stuw (in m t.o.v. NAP)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Berend Referentie(in m t.o.v. NAP)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Verschil Berend (in m t.o.v. NAP)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8846012"/>
                  </a:ext>
                </a:extLst>
              </a:tr>
              <a:tr h="295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Gem. voor ingreep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1,935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1,471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0,464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1,967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1,995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-0,028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0203472"/>
                  </a:ext>
                </a:extLst>
              </a:tr>
              <a:tr h="295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Gem. na ingreep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2,237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1,766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0,471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1,886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1,886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723907"/>
                  </a:ext>
                </a:extLst>
              </a:tr>
              <a:tr h="295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Verschil gemiddelde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0,302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0,295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0,007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-0,081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-0,109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0,028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3508878"/>
                  </a:ext>
                </a:extLst>
              </a:tr>
              <a:tr h="295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Range voor ingreep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1,548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1,366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0,182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0,493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0,599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-0,106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3453622"/>
                  </a:ext>
                </a:extLst>
              </a:tr>
              <a:tr h="295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Range na ingreep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0,838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1,064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-0,226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0,804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0,778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0,026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0653201"/>
                  </a:ext>
                </a:extLst>
              </a:tr>
              <a:tr h="295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Verschil range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-0,71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-0,302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-0,408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0,311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0,179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0,132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8452400"/>
                  </a:ext>
                </a:extLst>
              </a:tr>
              <a:tr h="295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Min. voor ingreep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1,066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0,729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0,337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1,778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1,707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0,071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9731065"/>
                  </a:ext>
                </a:extLst>
              </a:tr>
              <a:tr h="295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Min. na ingreep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1,797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1,303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0,494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1,533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1,525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0,008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0231519"/>
                  </a:ext>
                </a:extLst>
              </a:tr>
              <a:tr h="295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Verschil minima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0,731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0,574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0,157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-0,245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-0,182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-0,063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846224"/>
                  </a:ext>
                </a:extLst>
              </a:tr>
              <a:tr h="295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Max. voor ingreep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2,614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2,095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0,519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2,271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2,306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-0,035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3014358"/>
                  </a:ext>
                </a:extLst>
              </a:tr>
              <a:tr h="295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Max. na ingreep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2,635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2,367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0,268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2,337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2,303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0,034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6700989"/>
                  </a:ext>
                </a:extLst>
              </a:tr>
              <a:tr h="295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Verschil maxima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0,021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0,272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-0,251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0,066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-0,003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</a:rPr>
                        <a:t>0,069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3656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608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Autocorrelatie (voorbeeld: </a:t>
            </a:r>
            <a:r>
              <a:rPr lang="nl-NL" dirty="0" err="1"/>
              <a:t>Jappie</a:t>
            </a:r>
            <a:r>
              <a:rPr lang="nl-NL" dirty="0"/>
              <a:t> na stuw)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238"/>
            <a:ext cx="6297907" cy="370363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407" y="2700261"/>
            <a:ext cx="5844393" cy="34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93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5267174"/>
              </p:ext>
            </p:extLst>
          </p:nvPr>
        </p:nvGraphicFramePr>
        <p:xfrm>
          <a:off x="1116951" y="2678110"/>
          <a:ext cx="6693549" cy="19954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9608">
                  <a:extLst>
                    <a:ext uri="{9D8B030D-6E8A-4147-A177-3AD203B41FA5}">
                      <a16:colId xmlns:a16="http://schemas.microsoft.com/office/drawing/2014/main" val="3939216882"/>
                    </a:ext>
                  </a:extLst>
                </a:gridCol>
                <a:gridCol w="1838041">
                  <a:extLst>
                    <a:ext uri="{9D8B030D-6E8A-4147-A177-3AD203B41FA5}">
                      <a16:colId xmlns:a16="http://schemas.microsoft.com/office/drawing/2014/main" val="2351942836"/>
                    </a:ext>
                  </a:extLst>
                </a:gridCol>
                <a:gridCol w="1922377">
                  <a:extLst>
                    <a:ext uri="{9D8B030D-6E8A-4147-A177-3AD203B41FA5}">
                      <a16:colId xmlns:a16="http://schemas.microsoft.com/office/drawing/2014/main" val="3075829602"/>
                    </a:ext>
                  </a:extLst>
                </a:gridCol>
                <a:gridCol w="2103523">
                  <a:extLst>
                    <a:ext uri="{9D8B030D-6E8A-4147-A177-3AD203B41FA5}">
                      <a16:colId xmlns:a16="http://schemas.microsoft.com/office/drawing/2014/main" val="2292225645"/>
                    </a:ext>
                  </a:extLst>
                </a:gridCol>
              </a:tblGrid>
              <a:tr h="11972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Verschil GWS stuw - ref </a:t>
                      </a:r>
                      <a:br>
                        <a:rPr lang="nl-NL" sz="1600">
                          <a:effectLst/>
                        </a:rPr>
                      </a:br>
                      <a:r>
                        <a:rPr lang="nl-NL" sz="1600">
                          <a:effectLst/>
                        </a:rPr>
                        <a:t>voor ingreep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Verschil GWS stuw - ref </a:t>
                      </a:r>
                      <a:br>
                        <a:rPr lang="nl-NL" sz="1600" dirty="0">
                          <a:effectLst/>
                        </a:rPr>
                      </a:br>
                      <a:r>
                        <a:rPr lang="nl-NL" sz="1600" dirty="0">
                          <a:effectLst/>
                        </a:rPr>
                        <a:t>na ingreep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Verschil GWS stuw - ref </a:t>
                      </a:r>
                      <a:br>
                        <a:rPr lang="nl-NL" sz="1600">
                          <a:effectLst/>
                        </a:rPr>
                      </a:br>
                      <a:r>
                        <a:rPr lang="nl-NL" sz="1600">
                          <a:effectLst/>
                        </a:rPr>
                        <a:t>na - voor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9299088"/>
                  </a:ext>
                </a:extLst>
              </a:tr>
              <a:tr h="3990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Jappie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47,37 cm* ± 13,0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48,85 cm** ± 12,7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+1,48 cm </a:t>
                      </a:r>
                      <a:r>
                        <a:rPr lang="nl-NL" sz="1050">
                          <a:effectLst/>
                        </a:rPr>
                        <a:t>(=48,85-47,37)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89707861"/>
                  </a:ext>
                </a:extLst>
              </a:tr>
              <a:tr h="3990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Berend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-2,21 cm***</a:t>
                      </a:r>
                      <a:r>
                        <a:rPr lang="nl-NL" sz="1600" dirty="0">
                          <a:effectLst/>
                        </a:rPr>
                        <a:t> ± 4,04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</a:rPr>
                        <a:t>-0,0786 cm**** ± 8,9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+2,13 cm </a:t>
                      </a:r>
                      <a:r>
                        <a:rPr lang="nl-NL" sz="1050" dirty="0">
                          <a:effectLst/>
                        </a:rPr>
                        <a:t>(=-0,0786 - -2,21)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0035255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70000" y="4895849"/>
            <a:ext cx="5118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p=3,00E-04, ** p=1,00E-04, *** p= 0,5694, **** p=0,9930</a:t>
            </a:r>
          </a:p>
        </p:txBody>
      </p:sp>
    </p:spTree>
    <p:extLst>
      <p:ext uri="{BB962C8B-B14F-4D97-AF65-F5344CB8AC3E}">
        <p14:creationId xmlns:p14="http://schemas.microsoft.com/office/powerpoint/2010/main" val="4267469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Grasgroei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850414"/>
              </p:ext>
            </p:extLst>
          </p:nvPr>
        </p:nvGraphicFramePr>
        <p:xfrm>
          <a:off x="838200" y="1826886"/>
          <a:ext cx="5966895" cy="2174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0499">
                  <a:extLst>
                    <a:ext uri="{9D8B030D-6E8A-4147-A177-3AD203B41FA5}">
                      <a16:colId xmlns:a16="http://schemas.microsoft.com/office/drawing/2014/main" val="2855345931"/>
                    </a:ext>
                  </a:extLst>
                </a:gridCol>
                <a:gridCol w="1011437">
                  <a:extLst>
                    <a:ext uri="{9D8B030D-6E8A-4147-A177-3AD203B41FA5}">
                      <a16:colId xmlns:a16="http://schemas.microsoft.com/office/drawing/2014/main" val="783209243"/>
                    </a:ext>
                  </a:extLst>
                </a:gridCol>
                <a:gridCol w="1011437">
                  <a:extLst>
                    <a:ext uri="{9D8B030D-6E8A-4147-A177-3AD203B41FA5}">
                      <a16:colId xmlns:a16="http://schemas.microsoft.com/office/drawing/2014/main" val="2494399033"/>
                    </a:ext>
                  </a:extLst>
                </a:gridCol>
                <a:gridCol w="1011437">
                  <a:extLst>
                    <a:ext uri="{9D8B030D-6E8A-4147-A177-3AD203B41FA5}">
                      <a16:colId xmlns:a16="http://schemas.microsoft.com/office/drawing/2014/main" val="2219061670"/>
                    </a:ext>
                  </a:extLst>
                </a:gridCol>
                <a:gridCol w="1012085">
                  <a:extLst>
                    <a:ext uri="{9D8B030D-6E8A-4147-A177-3AD203B41FA5}">
                      <a16:colId xmlns:a16="http://schemas.microsoft.com/office/drawing/2014/main" val="116257689"/>
                    </a:ext>
                  </a:extLst>
                </a:gridCol>
              </a:tblGrid>
              <a:tr h="190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JappieStuw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JappieRef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BerendStuw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BerendRef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6951138"/>
                  </a:ext>
                </a:extLst>
              </a:tr>
              <a:tr h="1992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(1) Gem. hoogte 05-04-21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10,6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15,5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12,5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10,1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4555662"/>
                  </a:ext>
                </a:extLst>
              </a:tr>
              <a:tr h="1992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(2) Gem. hoogte 23-04-21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17 cm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19,7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23,3 cm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16,5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5951816"/>
                  </a:ext>
                </a:extLst>
              </a:tr>
              <a:tr h="1992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(3) Gem. hoogte 05-05-21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24,4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25,6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28,3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25,2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682143"/>
                  </a:ext>
                </a:extLst>
              </a:tr>
              <a:tr h="1992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Gem. groei meting 1-2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6,4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4,2 cm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10,8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6,4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79678574"/>
                  </a:ext>
                </a:extLst>
              </a:tr>
              <a:tr h="1992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Gem. groei meting 2-3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7,4 cm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6,4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5,0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8,7 cm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091233"/>
                  </a:ext>
                </a:extLst>
              </a:tr>
              <a:tr h="1992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Totale gemiddelde groei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13,8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10,6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15,8 cm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15,1 cm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796282"/>
                  </a:ext>
                </a:extLst>
              </a:tr>
              <a:tr h="3897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Verschil gem. groei gestuwde t.o.v. referentie</a:t>
                      </a:r>
                      <a:r>
                        <a:rPr lang="nl-NL" sz="1100" baseline="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 perceel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3,2 cm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Yu Mincho"/>
                          <a:cs typeface="Arial" panose="020B0604020202020204" pitchFamily="34" charset="0"/>
                        </a:rPr>
                        <a:t>0,7 cm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554830"/>
                  </a:ext>
                </a:extLst>
              </a:tr>
              <a:tr h="398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Verschil gem. groei gestuwde t.o.v. referentie perceel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36,63 %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4,64 %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811446"/>
                  </a:ext>
                </a:extLst>
              </a:tr>
            </a:tbl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025251788"/>
              </p:ext>
            </p:extLst>
          </p:nvPr>
        </p:nvGraphicFramePr>
        <p:xfrm>
          <a:off x="5813367" y="3799725"/>
          <a:ext cx="6150033" cy="305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3190698"/>
              </p:ext>
            </p:extLst>
          </p:nvPr>
        </p:nvGraphicFramePr>
        <p:xfrm>
          <a:off x="44392" y="4937495"/>
          <a:ext cx="5768975" cy="10366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6320">
                  <a:extLst>
                    <a:ext uri="{9D8B030D-6E8A-4147-A177-3AD203B41FA5}">
                      <a16:colId xmlns:a16="http://schemas.microsoft.com/office/drawing/2014/main" val="1514355360"/>
                    </a:ext>
                  </a:extLst>
                </a:gridCol>
                <a:gridCol w="1589405">
                  <a:extLst>
                    <a:ext uri="{9D8B030D-6E8A-4147-A177-3AD203B41FA5}">
                      <a16:colId xmlns:a16="http://schemas.microsoft.com/office/drawing/2014/main" val="1008249040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316884577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21774485"/>
                    </a:ext>
                  </a:extLst>
                </a:gridCol>
              </a:tblGrid>
              <a:tr h="717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Naam peilbuis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Maaiveld (m t.o.v. NAP)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Effectieve wateronttrekkingsdiepte Engels raaigras (m t.o.v. NAP)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Datum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1413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JappieStuw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2,59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1,79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 april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399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JappieRef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2,40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1,60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27 maart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1225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BerendStuw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2,33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1,53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 april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6210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BerendRef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2,33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1,53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19 april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7107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0525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46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3"/>
          <a:stretch/>
        </p:blipFill>
        <p:spPr bwMode="auto">
          <a:xfrm>
            <a:off x="838200" y="2057413"/>
            <a:ext cx="5382491" cy="3932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3"/>
          <a:stretch/>
        </p:blipFill>
        <p:spPr bwMode="auto">
          <a:xfrm>
            <a:off x="5972424" y="375589"/>
            <a:ext cx="3710691" cy="2713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3"/>
          <a:stretch/>
        </p:blipFill>
        <p:spPr bwMode="auto">
          <a:xfrm>
            <a:off x="7076937" y="3496615"/>
            <a:ext cx="3409770" cy="2493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23442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Twijzelermieden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47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9"/>
          <a:stretch/>
        </p:blipFill>
        <p:spPr bwMode="auto">
          <a:xfrm>
            <a:off x="344747" y="1690688"/>
            <a:ext cx="5228705" cy="3827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2232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273302"/>
              </p:ext>
            </p:extLst>
          </p:nvPr>
        </p:nvGraphicFramePr>
        <p:xfrm>
          <a:off x="6572023" y="2220685"/>
          <a:ext cx="5065486" cy="2751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2017">
                  <a:extLst>
                    <a:ext uri="{9D8B030D-6E8A-4147-A177-3AD203B41FA5}">
                      <a16:colId xmlns:a16="http://schemas.microsoft.com/office/drawing/2014/main" val="800507336"/>
                    </a:ext>
                  </a:extLst>
                </a:gridCol>
                <a:gridCol w="1810573">
                  <a:extLst>
                    <a:ext uri="{9D8B030D-6E8A-4147-A177-3AD203B41FA5}">
                      <a16:colId xmlns:a16="http://schemas.microsoft.com/office/drawing/2014/main" val="456996914"/>
                    </a:ext>
                  </a:extLst>
                </a:gridCol>
                <a:gridCol w="1522896">
                  <a:extLst>
                    <a:ext uri="{9D8B030D-6E8A-4147-A177-3AD203B41FA5}">
                      <a16:colId xmlns:a16="http://schemas.microsoft.com/office/drawing/2014/main" val="3819275547"/>
                    </a:ext>
                  </a:extLst>
                </a:gridCol>
              </a:tblGrid>
              <a:tr h="16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Peilbuis ID in </a:t>
                      </a:r>
                      <a:r>
                        <a:rPr lang="nl-NL" sz="1100" dirty="0" err="1">
                          <a:effectLst/>
                        </a:rPr>
                        <a:t>DINOloket</a:t>
                      </a:r>
                      <a:r>
                        <a:rPr lang="nl-NL" sz="1100" dirty="0">
                          <a:effectLst/>
                        </a:rPr>
                        <a:t> (</a:t>
                      </a:r>
                      <a:r>
                        <a:rPr lang="nl-NL" sz="1100" dirty="0" err="1">
                          <a:effectLst/>
                        </a:rPr>
                        <a:t>z.d.</a:t>
                      </a:r>
                      <a:r>
                        <a:rPr lang="nl-NL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Meegenomen jaren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Hoeveelheid jaren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9606982"/>
                  </a:ext>
                </a:extLst>
              </a:tr>
              <a:tr h="16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B06G0114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2011-2019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7934790"/>
                  </a:ext>
                </a:extLst>
              </a:tr>
              <a:tr h="16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B06G0301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2011-2018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8640414"/>
                  </a:ext>
                </a:extLst>
              </a:tr>
              <a:tr h="16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B06G0313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2011-2018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0304242"/>
                  </a:ext>
                </a:extLst>
              </a:tr>
              <a:tr h="16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B06G0314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2011-2018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7350827"/>
                  </a:ext>
                </a:extLst>
              </a:tr>
              <a:tr h="16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B06G0315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2011-2018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9420828"/>
                  </a:ext>
                </a:extLst>
              </a:tr>
              <a:tr h="16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B06G0316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2011-2018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5015777"/>
                  </a:ext>
                </a:extLst>
              </a:tr>
              <a:tr h="16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B06G0317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2011-2018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1889455"/>
                  </a:ext>
                </a:extLst>
              </a:tr>
              <a:tr h="16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B06G0318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2011-2018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8569995"/>
                  </a:ext>
                </a:extLst>
              </a:tr>
              <a:tr h="16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B06G0333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2011-2018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5115106"/>
                  </a:ext>
                </a:extLst>
              </a:tr>
              <a:tr h="16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B06G1353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2015-2019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6501493"/>
                  </a:ext>
                </a:extLst>
              </a:tr>
              <a:tr h="16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B06G1354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2015-2019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3495383"/>
                  </a:ext>
                </a:extLst>
              </a:tr>
              <a:tr h="16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B06G1356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2015-2019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4163455"/>
                  </a:ext>
                </a:extLst>
              </a:tr>
              <a:tr h="16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B06G1357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2015-2019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8011003"/>
                  </a:ext>
                </a:extLst>
              </a:tr>
              <a:tr h="1694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B06G1359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2015-2019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181352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7"/>
          <a:stretch/>
        </p:blipFill>
        <p:spPr bwMode="auto">
          <a:xfrm>
            <a:off x="714148" y="1825625"/>
            <a:ext cx="5857875" cy="4271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47209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9495"/>
            <a:ext cx="6079100" cy="234198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8451"/>
            <a:ext cx="5941695" cy="595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47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pilot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32529"/>
            <a:ext cx="10515600" cy="17467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77375" y="5715554"/>
            <a:ext cx="3078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Bron: Quist, 1998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C7C13-C632-4E61-9734-C9A3610814FB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 29</a:t>
            </a:r>
          </a:p>
        </p:txBody>
      </p:sp>
      <p:sp>
        <p:nvSpPr>
          <p:cNvPr id="3" name="Freeform 2"/>
          <p:cNvSpPr/>
          <p:nvPr/>
        </p:nvSpPr>
        <p:spPr>
          <a:xfrm>
            <a:off x="3490913" y="3086100"/>
            <a:ext cx="809625" cy="177659"/>
          </a:xfrm>
          <a:custGeom>
            <a:avLst/>
            <a:gdLst>
              <a:gd name="connsiteX0" fmla="*/ 0 w 809625"/>
              <a:gd name="connsiteY0" fmla="*/ 4763 h 177659"/>
              <a:gd name="connsiteX1" fmla="*/ 0 w 809625"/>
              <a:gd name="connsiteY1" fmla="*/ 4763 h 177659"/>
              <a:gd name="connsiteX2" fmla="*/ 23812 w 809625"/>
              <a:gd name="connsiteY2" fmla="*/ 38100 h 177659"/>
              <a:gd name="connsiteX3" fmla="*/ 28575 w 809625"/>
              <a:gd name="connsiteY3" fmla="*/ 57150 h 177659"/>
              <a:gd name="connsiteX4" fmla="*/ 71437 w 809625"/>
              <a:gd name="connsiteY4" fmla="*/ 95250 h 177659"/>
              <a:gd name="connsiteX5" fmla="*/ 90487 w 809625"/>
              <a:gd name="connsiteY5" fmla="*/ 119063 h 177659"/>
              <a:gd name="connsiteX6" fmla="*/ 100012 w 809625"/>
              <a:gd name="connsiteY6" fmla="*/ 133350 h 177659"/>
              <a:gd name="connsiteX7" fmla="*/ 133350 w 809625"/>
              <a:gd name="connsiteY7" fmla="*/ 147638 h 177659"/>
              <a:gd name="connsiteX8" fmla="*/ 233362 w 809625"/>
              <a:gd name="connsiteY8" fmla="*/ 166688 h 177659"/>
              <a:gd name="connsiteX9" fmla="*/ 428625 w 809625"/>
              <a:gd name="connsiteY9" fmla="*/ 171450 h 177659"/>
              <a:gd name="connsiteX10" fmla="*/ 619125 w 809625"/>
              <a:gd name="connsiteY10" fmla="*/ 176213 h 177659"/>
              <a:gd name="connsiteX11" fmla="*/ 809625 w 809625"/>
              <a:gd name="connsiteY11" fmla="*/ 0 h 177659"/>
              <a:gd name="connsiteX12" fmla="*/ 0 w 809625"/>
              <a:gd name="connsiteY12" fmla="*/ 4763 h 177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9625" h="177659">
                <a:moveTo>
                  <a:pt x="0" y="4763"/>
                </a:moveTo>
                <a:lnTo>
                  <a:pt x="0" y="4763"/>
                </a:lnTo>
                <a:cubicBezTo>
                  <a:pt x="7937" y="15875"/>
                  <a:pt x="17273" y="26112"/>
                  <a:pt x="23812" y="38100"/>
                </a:cubicBezTo>
                <a:cubicBezTo>
                  <a:pt x="26946" y="43846"/>
                  <a:pt x="24821" y="51788"/>
                  <a:pt x="28575" y="57150"/>
                </a:cubicBezTo>
                <a:cubicBezTo>
                  <a:pt x="42847" y="77538"/>
                  <a:pt x="53739" y="83451"/>
                  <a:pt x="71437" y="95250"/>
                </a:cubicBezTo>
                <a:cubicBezTo>
                  <a:pt x="80709" y="123065"/>
                  <a:pt x="68945" y="97521"/>
                  <a:pt x="90487" y="119063"/>
                </a:cubicBezTo>
                <a:cubicBezTo>
                  <a:pt x="94534" y="123110"/>
                  <a:pt x="95965" y="129303"/>
                  <a:pt x="100012" y="133350"/>
                </a:cubicBezTo>
                <a:cubicBezTo>
                  <a:pt x="110975" y="144313"/>
                  <a:pt x="118777" y="143994"/>
                  <a:pt x="133350" y="147638"/>
                </a:cubicBezTo>
                <a:cubicBezTo>
                  <a:pt x="148072" y="191808"/>
                  <a:pt x="133680" y="163420"/>
                  <a:pt x="233362" y="166688"/>
                </a:cubicBezTo>
                <a:lnTo>
                  <a:pt x="428625" y="171450"/>
                </a:lnTo>
                <a:cubicBezTo>
                  <a:pt x="520399" y="181648"/>
                  <a:pt x="457112" y="176213"/>
                  <a:pt x="619125" y="176213"/>
                </a:cubicBezTo>
                <a:lnTo>
                  <a:pt x="809625" y="0"/>
                </a:lnTo>
                <a:lnTo>
                  <a:pt x="0" y="476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7" name="Group 16"/>
          <p:cNvGrpSpPr/>
          <p:nvPr/>
        </p:nvGrpSpPr>
        <p:grpSpPr>
          <a:xfrm>
            <a:off x="1257300" y="4678469"/>
            <a:ext cx="5619750" cy="1235548"/>
            <a:chOff x="1257300" y="4678469"/>
            <a:chExt cx="5619750" cy="123554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7300" y="4678469"/>
              <a:ext cx="5619750" cy="1235548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619500" y="4714875"/>
              <a:ext cx="485775" cy="419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0" name="Freeform 19"/>
          <p:cNvSpPr/>
          <p:nvPr/>
        </p:nvSpPr>
        <p:spPr>
          <a:xfrm>
            <a:off x="3727450" y="5524500"/>
            <a:ext cx="368300" cy="288925"/>
          </a:xfrm>
          <a:custGeom>
            <a:avLst/>
            <a:gdLst>
              <a:gd name="connsiteX0" fmla="*/ 0 w 368300"/>
              <a:gd name="connsiteY0" fmla="*/ 3175 h 288925"/>
              <a:gd name="connsiteX1" fmla="*/ 368300 w 368300"/>
              <a:gd name="connsiteY1" fmla="*/ 0 h 288925"/>
              <a:gd name="connsiteX2" fmla="*/ 234950 w 368300"/>
              <a:gd name="connsiteY2" fmla="*/ 285750 h 288925"/>
              <a:gd name="connsiteX3" fmla="*/ 120650 w 368300"/>
              <a:gd name="connsiteY3" fmla="*/ 288925 h 288925"/>
              <a:gd name="connsiteX4" fmla="*/ 0 w 368300"/>
              <a:gd name="connsiteY4" fmla="*/ 3175 h 28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300" h="288925">
                <a:moveTo>
                  <a:pt x="0" y="3175"/>
                </a:moveTo>
                <a:lnTo>
                  <a:pt x="368300" y="0"/>
                </a:lnTo>
                <a:lnTo>
                  <a:pt x="234950" y="285750"/>
                </a:lnTo>
                <a:lnTo>
                  <a:pt x="120650" y="288925"/>
                </a:lnTo>
                <a:lnTo>
                  <a:pt x="0" y="317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Freeform 20"/>
          <p:cNvSpPr/>
          <p:nvPr/>
        </p:nvSpPr>
        <p:spPr>
          <a:xfrm>
            <a:off x="3606800" y="5254625"/>
            <a:ext cx="593725" cy="561975"/>
          </a:xfrm>
          <a:custGeom>
            <a:avLst/>
            <a:gdLst>
              <a:gd name="connsiteX0" fmla="*/ 0 w 593725"/>
              <a:gd name="connsiteY0" fmla="*/ 0 h 561975"/>
              <a:gd name="connsiteX1" fmla="*/ 593725 w 593725"/>
              <a:gd name="connsiteY1" fmla="*/ 0 h 561975"/>
              <a:gd name="connsiteX2" fmla="*/ 355600 w 593725"/>
              <a:gd name="connsiteY2" fmla="*/ 561975 h 561975"/>
              <a:gd name="connsiteX3" fmla="*/ 228600 w 593725"/>
              <a:gd name="connsiteY3" fmla="*/ 558800 h 561975"/>
              <a:gd name="connsiteX4" fmla="*/ 0 w 593725"/>
              <a:gd name="connsiteY4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25" h="561975">
                <a:moveTo>
                  <a:pt x="0" y="0"/>
                </a:moveTo>
                <a:lnTo>
                  <a:pt x="593725" y="0"/>
                </a:lnTo>
                <a:lnTo>
                  <a:pt x="355600" y="561975"/>
                </a:lnTo>
                <a:lnTo>
                  <a:pt x="228600" y="558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Freeform 28"/>
          <p:cNvSpPr/>
          <p:nvPr/>
        </p:nvSpPr>
        <p:spPr>
          <a:xfrm>
            <a:off x="1276350" y="5205413"/>
            <a:ext cx="2533650" cy="640556"/>
          </a:xfrm>
          <a:custGeom>
            <a:avLst/>
            <a:gdLst>
              <a:gd name="connsiteX0" fmla="*/ 2264569 w 2533650"/>
              <a:gd name="connsiteY0" fmla="*/ 0 h 640556"/>
              <a:gd name="connsiteX1" fmla="*/ 2533650 w 2533650"/>
              <a:gd name="connsiteY1" fmla="*/ 616743 h 640556"/>
              <a:gd name="connsiteX2" fmla="*/ 0 w 2533650"/>
              <a:gd name="connsiteY2" fmla="*/ 640556 h 640556"/>
              <a:gd name="connsiteX3" fmla="*/ 66675 w 2533650"/>
              <a:gd name="connsiteY3" fmla="*/ 185737 h 640556"/>
              <a:gd name="connsiteX4" fmla="*/ 2264569 w 2533650"/>
              <a:gd name="connsiteY4" fmla="*/ 0 h 64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3650" h="640556">
                <a:moveTo>
                  <a:pt x="2264569" y="0"/>
                </a:moveTo>
                <a:lnTo>
                  <a:pt x="2533650" y="616743"/>
                </a:lnTo>
                <a:lnTo>
                  <a:pt x="0" y="640556"/>
                </a:lnTo>
                <a:lnTo>
                  <a:pt x="66675" y="185737"/>
                </a:lnTo>
                <a:lnTo>
                  <a:pt x="226456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Freeform 23"/>
          <p:cNvSpPr/>
          <p:nvPr/>
        </p:nvSpPr>
        <p:spPr>
          <a:xfrm>
            <a:off x="1489075" y="5553075"/>
            <a:ext cx="2232025" cy="76200"/>
          </a:xfrm>
          <a:custGeom>
            <a:avLst/>
            <a:gdLst>
              <a:gd name="connsiteX0" fmla="*/ 2232025 w 2232025"/>
              <a:gd name="connsiteY0" fmla="*/ 0 h 76200"/>
              <a:gd name="connsiteX1" fmla="*/ 2047875 w 2232025"/>
              <a:gd name="connsiteY1" fmla="*/ 50800 h 76200"/>
              <a:gd name="connsiteX2" fmla="*/ 1803400 w 2232025"/>
              <a:gd name="connsiteY2" fmla="*/ 76200 h 76200"/>
              <a:gd name="connsiteX3" fmla="*/ 1403350 w 2232025"/>
              <a:gd name="connsiteY3" fmla="*/ 66675 h 76200"/>
              <a:gd name="connsiteX4" fmla="*/ 0 w 2232025"/>
              <a:gd name="connsiteY4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2025" h="76200">
                <a:moveTo>
                  <a:pt x="2232025" y="0"/>
                </a:moveTo>
                <a:cubicBezTo>
                  <a:pt x="2175668" y="19050"/>
                  <a:pt x="2119312" y="38100"/>
                  <a:pt x="2047875" y="50800"/>
                </a:cubicBezTo>
                <a:cubicBezTo>
                  <a:pt x="1976438" y="63500"/>
                  <a:pt x="1910821" y="73554"/>
                  <a:pt x="1803400" y="76200"/>
                </a:cubicBezTo>
                <a:lnTo>
                  <a:pt x="1403350" y="66675"/>
                </a:lnTo>
                <a:lnTo>
                  <a:pt x="0" y="7620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Freeform 29"/>
          <p:cNvSpPr/>
          <p:nvPr/>
        </p:nvSpPr>
        <p:spPr>
          <a:xfrm flipH="1">
            <a:off x="3975100" y="5232797"/>
            <a:ext cx="2533650" cy="640556"/>
          </a:xfrm>
          <a:custGeom>
            <a:avLst/>
            <a:gdLst>
              <a:gd name="connsiteX0" fmla="*/ 2264569 w 2533650"/>
              <a:gd name="connsiteY0" fmla="*/ 0 h 640556"/>
              <a:gd name="connsiteX1" fmla="*/ 2533650 w 2533650"/>
              <a:gd name="connsiteY1" fmla="*/ 616743 h 640556"/>
              <a:gd name="connsiteX2" fmla="*/ 0 w 2533650"/>
              <a:gd name="connsiteY2" fmla="*/ 640556 h 640556"/>
              <a:gd name="connsiteX3" fmla="*/ 66675 w 2533650"/>
              <a:gd name="connsiteY3" fmla="*/ 185737 h 640556"/>
              <a:gd name="connsiteX4" fmla="*/ 2264569 w 2533650"/>
              <a:gd name="connsiteY4" fmla="*/ 0 h 64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3650" h="640556">
                <a:moveTo>
                  <a:pt x="2264569" y="0"/>
                </a:moveTo>
                <a:lnTo>
                  <a:pt x="2533650" y="616743"/>
                </a:lnTo>
                <a:lnTo>
                  <a:pt x="0" y="640556"/>
                </a:lnTo>
                <a:lnTo>
                  <a:pt x="66675" y="185737"/>
                </a:lnTo>
                <a:lnTo>
                  <a:pt x="226456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Freeform 24"/>
          <p:cNvSpPr/>
          <p:nvPr/>
        </p:nvSpPr>
        <p:spPr>
          <a:xfrm flipH="1">
            <a:off x="4086225" y="5553075"/>
            <a:ext cx="2232025" cy="76200"/>
          </a:xfrm>
          <a:custGeom>
            <a:avLst/>
            <a:gdLst>
              <a:gd name="connsiteX0" fmla="*/ 2232025 w 2232025"/>
              <a:gd name="connsiteY0" fmla="*/ 0 h 76200"/>
              <a:gd name="connsiteX1" fmla="*/ 2047875 w 2232025"/>
              <a:gd name="connsiteY1" fmla="*/ 50800 h 76200"/>
              <a:gd name="connsiteX2" fmla="*/ 1803400 w 2232025"/>
              <a:gd name="connsiteY2" fmla="*/ 76200 h 76200"/>
              <a:gd name="connsiteX3" fmla="*/ 1403350 w 2232025"/>
              <a:gd name="connsiteY3" fmla="*/ 66675 h 76200"/>
              <a:gd name="connsiteX4" fmla="*/ 0 w 2232025"/>
              <a:gd name="connsiteY4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2025" h="76200">
                <a:moveTo>
                  <a:pt x="2232025" y="0"/>
                </a:moveTo>
                <a:cubicBezTo>
                  <a:pt x="2175668" y="19050"/>
                  <a:pt x="2119312" y="38100"/>
                  <a:pt x="2047875" y="50800"/>
                </a:cubicBezTo>
                <a:cubicBezTo>
                  <a:pt x="1976438" y="63500"/>
                  <a:pt x="1910821" y="73554"/>
                  <a:pt x="1803400" y="76200"/>
                </a:cubicBezTo>
                <a:lnTo>
                  <a:pt x="1403350" y="66675"/>
                </a:lnTo>
                <a:lnTo>
                  <a:pt x="0" y="7620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Freeform 25"/>
          <p:cNvSpPr/>
          <p:nvPr/>
        </p:nvSpPr>
        <p:spPr>
          <a:xfrm>
            <a:off x="4229099" y="5253038"/>
            <a:ext cx="2071687" cy="361950"/>
          </a:xfrm>
          <a:custGeom>
            <a:avLst/>
            <a:gdLst>
              <a:gd name="connsiteX0" fmla="*/ 0 w 1123950"/>
              <a:gd name="connsiteY0" fmla="*/ 0 h 361950"/>
              <a:gd name="connsiteX1" fmla="*/ 80963 w 1123950"/>
              <a:gd name="connsiteY1" fmla="*/ 119062 h 361950"/>
              <a:gd name="connsiteX2" fmla="*/ 190500 w 1123950"/>
              <a:gd name="connsiteY2" fmla="*/ 176212 h 361950"/>
              <a:gd name="connsiteX3" fmla="*/ 433388 w 1123950"/>
              <a:gd name="connsiteY3" fmla="*/ 257175 h 361950"/>
              <a:gd name="connsiteX4" fmla="*/ 757238 w 1123950"/>
              <a:gd name="connsiteY4" fmla="*/ 323850 h 361950"/>
              <a:gd name="connsiteX5" fmla="*/ 1123950 w 1123950"/>
              <a:gd name="connsiteY5" fmla="*/ 361950 h 361950"/>
              <a:gd name="connsiteX6" fmla="*/ 1123950 w 1123950"/>
              <a:gd name="connsiteY6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950" h="361950">
                <a:moveTo>
                  <a:pt x="0" y="0"/>
                </a:moveTo>
                <a:cubicBezTo>
                  <a:pt x="24606" y="44846"/>
                  <a:pt x="49213" y="89693"/>
                  <a:pt x="80963" y="119062"/>
                </a:cubicBezTo>
                <a:cubicBezTo>
                  <a:pt x="112713" y="148431"/>
                  <a:pt x="131763" y="153193"/>
                  <a:pt x="190500" y="176212"/>
                </a:cubicBezTo>
                <a:cubicBezTo>
                  <a:pt x="249238" y="199231"/>
                  <a:pt x="338932" y="232569"/>
                  <a:pt x="433388" y="257175"/>
                </a:cubicBezTo>
                <a:cubicBezTo>
                  <a:pt x="527844" y="281781"/>
                  <a:pt x="642144" y="306388"/>
                  <a:pt x="757238" y="323850"/>
                </a:cubicBezTo>
                <a:cubicBezTo>
                  <a:pt x="872332" y="341313"/>
                  <a:pt x="1123950" y="361950"/>
                  <a:pt x="1123950" y="361950"/>
                </a:cubicBezTo>
                <a:lnTo>
                  <a:pt x="1123950" y="36195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</a:t>
            </a:r>
          </a:p>
        </p:txBody>
      </p:sp>
      <p:sp>
        <p:nvSpPr>
          <p:cNvPr id="27" name="Freeform 26"/>
          <p:cNvSpPr/>
          <p:nvPr/>
        </p:nvSpPr>
        <p:spPr>
          <a:xfrm flipH="1">
            <a:off x="1489075" y="5253038"/>
            <a:ext cx="2117725" cy="361950"/>
          </a:xfrm>
          <a:custGeom>
            <a:avLst/>
            <a:gdLst>
              <a:gd name="connsiteX0" fmla="*/ 0 w 1123950"/>
              <a:gd name="connsiteY0" fmla="*/ 0 h 361950"/>
              <a:gd name="connsiteX1" fmla="*/ 80963 w 1123950"/>
              <a:gd name="connsiteY1" fmla="*/ 119062 h 361950"/>
              <a:gd name="connsiteX2" fmla="*/ 190500 w 1123950"/>
              <a:gd name="connsiteY2" fmla="*/ 176212 h 361950"/>
              <a:gd name="connsiteX3" fmla="*/ 433388 w 1123950"/>
              <a:gd name="connsiteY3" fmla="*/ 257175 h 361950"/>
              <a:gd name="connsiteX4" fmla="*/ 757238 w 1123950"/>
              <a:gd name="connsiteY4" fmla="*/ 323850 h 361950"/>
              <a:gd name="connsiteX5" fmla="*/ 1123950 w 1123950"/>
              <a:gd name="connsiteY5" fmla="*/ 361950 h 361950"/>
              <a:gd name="connsiteX6" fmla="*/ 1123950 w 1123950"/>
              <a:gd name="connsiteY6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3950" h="361950">
                <a:moveTo>
                  <a:pt x="0" y="0"/>
                </a:moveTo>
                <a:cubicBezTo>
                  <a:pt x="24606" y="44846"/>
                  <a:pt x="49213" y="89693"/>
                  <a:pt x="80963" y="119062"/>
                </a:cubicBezTo>
                <a:cubicBezTo>
                  <a:pt x="112713" y="148431"/>
                  <a:pt x="131763" y="153193"/>
                  <a:pt x="190500" y="176212"/>
                </a:cubicBezTo>
                <a:cubicBezTo>
                  <a:pt x="249238" y="199231"/>
                  <a:pt x="338932" y="232569"/>
                  <a:pt x="433388" y="257175"/>
                </a:cubicBezTo>
                <a:cubicBezTo>
                  <a:pt x="527844" y="281781"/>
                  <a:pt x="642144" y="306388"/>
                  <a:pt x="757238" y="323850"/>
                </a:cubicBezTo>
                <a:cubicBezTo>
                  <a:pt x="872332" y="341313"/>
                  <a:pt x="1123950" y="361950"/>
                  <a:pt x="1123950" y="361950"/>
                </a:cubicBezTo>
                <a:lnTo>
                  <a:pt x="1123950" y="36195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tangle 30"/>
          <p:cNvSpPr/>
          <p:nvPr/>
        </p:nvSpPr>
        <p:spPr>
          <a:xfrm>
            <a:off x="6374606" y="5355431"/>
            <a:ext cx="428625" cy="564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Freeform 9"/>
          <p:cNvSpPr/>
          <p:nvPr/>
        </p:nvSpPr>
        <p:spPr>
          <a:xfrm>
            <a:off x="3155950" y="2768600"/>
            <a:ext cx="1435100" cy="495300"/>
          </a:xfrm>
          <a:custGeom>
            <a:avLst/>
            <a:gdLst>
              <a:gd name="connsiteX0" fmla="*/ 1435100 w 1435100"/>
              <a:gd name="connsiteY0" fmla="*/ 0 h 495300"/>
              <a:gd name="connsiteX1" fmla="*/ 962025 w 1435100"/>
              <a:gd name="connsiteY1" fmla="*/ 492125 h 495300"/>
              <a:gd name="connsiteX2" fmla="*/ 479425 w 1435100"/>
              <a:gd name="connsiteY2" fmla="*/ 495300 h 495300"/>
              <a:gd name="connsiteX3" fmla="*/ 0 w 1435100"/>
              <a:gd name="connsiteY3" fmla="*/ 19050 h 495300"/>
              <a:gd name="connsiteX4" fmla="*/ 1435100 w 1435100"/>
              <a:gd name="connsiteY4" fmla="*/ 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95300">
                <a:moveTo>
                  <a:pt x="1435100" y="0"/>
                </a:moveTo>
                <a:lnTo>
                  <a:pt x="962025" y="492125"/>
                </a:lnTo>
                <a:lnTo>
                  <a:pt x="479425" y="495300"/>
                </a:lnTo>
                <a:lnTo>
                  <a:pt x="0" y="19050"/>
                </a:lnTo>
                <a:lnTo>
                  <a:pt x="143510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619625" y="2638425"/>
            <a:ext cx="4762861" cy="247650"/>
          </a:xfrm>
          <a:custGeom>
            <a:avLst/>
            <a:gdLst>
              <a:gd name="connsiteX0" fmla="*/ 0 w 4762861"/>
              <a:gd name="connsiteY0" fmla="*/ 114300 h 247650"/>
              <a:gd name="connsiteX1" fmla="*/ 257175 w 4762861"/>
              <a:gd name="connsiteY1" fmla="*/ 76200 h 247650"/>
              <a:gd name="connsiteX2" fmla="*/ 547688 w 4762861"/>
              <a:gd name="connsiteY2" fmla="*/ 33338 h 247650"/>
              <a:gd name="connsiteX3" fmla="*/ 985838 w 4762861"/>
              <a:gd name="connsiteY3" fmla="*/ 9525 h 247650"/>
              <a:gd name="connsiteX4" fmla="*/ 1728788 w 4762861"/>
              <a:gd name="connsiteY4" fmla="*/ 0 h 247650"/>
              <a:gd name="connsiteX5" fmla="*/ 2347913 w 4762861"/>
              <a:gd name="connsiteY5" fmla="*/ 0 h 247650"/>
              <a:gd name="connsiteX6" fmla="*/ 3167063 w 4762861"/>
              <a:gd name="connsiteY6" fmla="*/ 9525 h 247650"/>
              <a:gd name="connsiteX7" fmla="*/ 3771900 w 4762861"/>
              <a:gd name="connsiteY7" fmla="*/ 38100 h 247650"/>
              <a:gd name="connsiteX8" fmla="*/ 4348163 w 4762861"/>
              <a:gd name="connsiteY8" fmla="*/ 109538 h 247650"/>
              <a:gd name="connsiteX9" fmla="*/ 4705350 w 4762861"/>
              <a:gd name="connsiteY9" fmla="*/ 204788 h 247650"/>
              <a:gd name="connsiteX10" fmla="*/ 4757738 w 4762861"/>
              <a:gd name="connsiteY10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62861" h="247650">
                <a:moveTo>
                  <a:pt x="0" y="114300"/>
                </a:moveTo>
                <a:lnTo>
                  <a:pt x="257175" y="76200"/>
                </a:lnTo>
                <a:cubicBezTo>
                  <a:pt x="348456" y="62706"/>
                  <a:pt x="426244" y="44451"/>
                  <a:pt x="547688" y="33338"/>
                </a:cubicBezTo>
                <a:cubicBezTo>
                  <a:pt x="669132" y="22225"/>
                  <a:pt x="788988" y="15081"/>
                  <a:pt x="985838" y="9525"/>
                </a:cubicBezTo>
                <a:cubicBezTo>
                  <a:pt x="1182688" y="3969"/>
                  <a:pt x="1728788" y="0"/>
                  <a:pt x="1728788" y="0"/>
                </a:cubicBezTo>
                <a:lnTo>
                  <a:pt x="2347913" y="0"/>
                </a:lnTo>
                <a:lnTo>
                  <a:pt x="3167063" y="9525"/>
                </a:lnTo>
                <a:cubicBezTo>
                  <a:pt x="3404394" y="15875"/>
                  <a:pt x="3575050" y="21431"/>
                  <a:pt x="3771900" y="38100"/>
                </a:cubicBezTo>
                <a:cubicBezTo>
                  <a:pt x="3968750" y="54769"/>
                  <a:pt x="4192588" y="81757"/>
                  <a:pt x="4348163" y="109538"/>
                </a:cubicBezTo>
                <a:cubicBezTo>
                  <a:pt x="4503738" y="137319"/>
                  <a:pt x="4637088" y="181769"/>
                  <a:pt x="4705350" y="204788"/>
                </a:cubicBezTo>
                <a:cubicBezTo>
                  <a:pt x="4773612" y="227807"/>
                  <a:pt x="4765675" y="237728"/>
                  <a:pt x="4757738" y="24765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0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26" grpId="0" animBg="1"/>
      <p:bldP spid="27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7025"/>
            <a:ext cx="10515600" cy="1325563"/>
          </a:xfrm>
        </p:spPr>
        <p:txBody>
          <a:bodyPr/>
          <a:lstStyle/>
          <a:p>
            <a:r>
              <a:rPr lang="nl-NL" dirty="0"/>
              <a:t>De pilot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76" y="98787"/>
            <a:ext cx="5539724" cy="675921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t="5669"/>
          <a:stretch/>
        </p:blipFill>
        <p:spPr bwMode="auto">
          <a:xfrm>
            <a:off x="0" y="1652588"/>
            <a:ext cx="6448763" cy="47037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2182091" y="2660073"/>
            <a:ext cx="2493818" cy="224443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1618" y="3595253"/>
            <a:ext cx="2216727" cy="1910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74473" y="457200"/>
            <a:ext cx="1288472" cy="633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054554">
            <a:off x="3183167" y="2878192"/>
            <a:ext cx="988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FFFF00"/>
                </a:solidFill>
              </a:rPr>
              <a:t>Jappie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405580">
            <a:off x="421166" y="3148268"/>
            <a:ext cx="1401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</a:rPr>
              <a:t>Berend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Grondwaterstanden </a:t>
            </a:r>
            <a:r>
              <a:rPr lang="nl-NL" dirty="0" err="1"/>
              <a:t>Jappie</a:t>
            </a:r>
            <a:endParaRPr lang="en-US" dirty="0"/>
          </a:p>
        </p:txBody>
      </p:sp>
      <p:graphicFrame>
        <p:nvGraphicFramePr>
          <p:cNvPr id="5" name="Grafiek 53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3210640"/>
              </p:ext>
            </p:extLst>
          </p:nvPr>
        </p:nvGraphicFramePr>
        <p:xfrm>
          <a:off x="2229852" y="1690688"/>
          <a:ext cx="7732295" cy="5211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69BDB-B6F3-4C83-BF44-D95102DA75C4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 29</a:t>
            </a:r>
          </a:p>
        </p:txBody>
      </p:sp>
    </p:spTree>
    <p:extLst>
      <p:ext uri="{BB962C8B-B14F-4D97-AF65-F5344CB8AC3E}">
        <p14:creationId xmlns:p14="http://schemas.microsoft.com/office/powerpoint/2010/main" val="3926112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Grondwaterstanden Berend</a:t>
            </a:r>
            <a:endParaRPr lang="en-US" dirty="0"/>
          </a:p>
        </p:txBody>
      </p:sp>
      <p:graphicFrame>
        <p:nvGraphicFramePr>
          <p:cNvPr id="5" name="Grafiek 55">
            <a:extLst>
              <a:ext uri="{FF2B5EF4-FFF2-40B4-BE49-F238E27FC236}">
                <a16:creationId xmlns:a16="http://schemas.microsoft.com/office/drawing/2014/main" id="{00000000-0008-0000-0100-000007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086190"/>
              </p:ext>
            </p:extLst>
          </p:nvPr>
        </p:nvGraphicFramePr>
        <p:xfrm>
          <a:off x="2034540" y="1690688"/>
          <a:ext cx="8122920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A22BA-5429-463E-A938-E74C1471C7BD}"/>
              </a:ext>
            </a:extLst>
          </p:cNvPr>
          <p:cNvSpPr txBox="1"/>
          <p:nvPr/>
        </p:nvSpPr>
        <p:spPr>
          <a:xfrm>
            <a:off x="11208191" y="6400412"/>
            <a:ext cx="6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>
                    <a:lumMod val="50000"/>
                  </a:schemeClr>
                </a:solidFill>
              </a:rPr>
              <a:t>/ 29</a:t>
            </a:r>
          </a:p>
        </p:txBody>
      </p:sp>
    </p:spTree>
    <p:extLst>
      <p:ext uri="{BB962C8B-B14F-4D97-AF65-F5344CB8AC3E}">
        <p14:creationId xmlns:p14="http://schemas.microsoft.com/office/powerpoint/2010/main" val="4265440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64229"/>
            <a:ext cx="9144000" cy="1245734"/>
          </a:xfrm>
          <a:solidFill>
            <a:srgbClr val="FFFFFF">
              <a:alpha val="12157"/>
            </a:srgbClr>
          </a:solidFill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Grondwaterstanden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C9BC-DD4F-4614-8583-BAC7C7DC14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95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3A00E8FDB02840A069CB97C74D3A74" ma:contentTypeVersion="13" ma:contentTypeDescription="Een nieuw document maken." ma:contentTypeScope="" ma:versionID="34ee2ee04a0e66718d5a10aebc3d4cf1">
  <xsd:schema xmlns:xsd="http://www.w3.org/2001/XMLSchema" xmlns:xs="http://www.w3.org/2001/XMLSchema" xmlns:p="http://schemas.microsoft.com/office/2006/metadata/properties" xmlns:ns3="d6db2a3c-a430-48d1-bc3f-0840473cce54" xmlns:ns4="5e2d3b42-0856-48cc-9b83-4c42792b7a24" targetNamespace="http://schemas.microsoft.com/office/2006/metadata/properties" ma:root="true" ma:fieldsID="5eb5a6ebbb44a442c691256de418736c" ns3:_="" ns4:_="">
    <xsd:import namespace="d6db2a3c-a430-48d1-bc3f-0840473cce54"/>
    <xsd:import namespace="5e2d3b42-0856-48cc-9b83-4c42792b7a2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db2a3c-a430-48d1-bc3f-0840473cce5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2d3b42-0856-48cc-9b83-4c42792b7a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B2BA1E-9847-49A7-9185-125B182ABB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2F0916-A324-4309-9D5D-BF25B972E0FE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d6db2a3c-a430-48d1-bc3f-0840473cce54"/>
    <ds:schemaRef ds:uri="http://schemas.microsoft.com/office/2006/documentManagement/types"/>
    <ds:schemaRef ds:uri="http://schemas.openxmlformats.org/package/2006/metadata/core-properties"/>
    <ds:schemaRef ds:uri="5e2d3b42-0856-48cc-9b83-4c42792b7a2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9D259A9-D455-4836-9478-1ADDACE3B814}">
  <ds:schemaRefs>
    <ds:schemaRef ds:uri="5e2d3b42-0856-48cc-9b83-4c42792b7a24"/>
    <ds:schemaRef ds:uri="d6db2a3c-a430-48d1-bc3f-0840473cce5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1715</Words>
  <Application>Microsoft Office PowerPoint</Application>
  <PresentationFormat>Widescreen</PresentationFormat>
  <Paragraphs>633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Arial Black</vt:lpstr>
      <vt:lpstr>Calibri</vt:lpstr>
      <vt:lpstr>Calibri Light</vt:lpstr>
      <vt:lpstr>Office Theme</vt:lpstr>
      <vt:lpstr>Water vasthouden op hogere zandgronden</vt:lpstr>
      <vt:lpstr>Inhoud</vt:lpstr>
      <vt:lpstr>Onderzoeksgebieden</vt:lpstr>
      <vt:lpstr>Oppervlaktewaterpeil</vt:lpstr>
      <vt:lpstr>Doel pilot</vt:lpstr>
      <vt:lpstr>De pilot</vt:lpstr>
      <vt:lpstr>Grondwaterstanden Jappie</vt:lpstr>
      <vt:lpstr>Grondwaterstanden Berend</vt:lpstr>
      <vt:lpstr>Grondwaterstanden</vt:lpstr>
      <vt:lpstr>Methode</vt:lpstr>
      <vt:lpstr>Beschrijvende statistiek</vt:lpstr>
      <vt:lpstr>Resultaten percelen Jappie (uit R)</vt:lpstr>
      <vt:lpstr>Resultaten percelen Berend (uit R)</vt:lpstr>
      <vt:lpstr>Discussiepunten</vt:lpstr>
      <vt:lpstr>Tussenconclusie</vt:lpstr>
      <vt:lpstr>Grasgroei</vt:lpstr>
      <vt:lpstr>Resultaten grashoogten</vt:lpstr>
      <vt:lpstr>Discussiepunten</vt:lpstr>
      <vt:lpstr>Tussenconclusie</vt:lpstr>
      <vt:lpstr>Twijzelermieden</vt:lpstr>
      <vt:lpstr>Natuurdoelen in de Twijzelermieden</vt:lpstr>
      <vt:lpstr>Waterwijzer Natuur</vt:lpstr>
      <vt:lpstr>Twijzelermieden (huidig)</vt:lpstr>
      <vt:lpstr>Discussiepunten</vt:lpstr>
      <vt:lpstr>Twijzelermieden (model)</vt:lpstr>
      <vt:lpstr>Conclusie</vt:lpstr>
      <vt:lpstr>Aanbevelingen</vt:lpstr>
      <vt:lpstr>Aanbevelingen</vt:lpstr>
      <vt:lpstr>Het is AF!!!</vt:lpstr>
      <vt:lpstr>PowerPoint Presentation</vt:lpstr>
      <vt:lpstr>Kaarten</vt:lpstr>
      <vt:lpstr>PowerPoint Presentation</vt:lpstr>
      <vt:lpstr>PowerPoint Presentation</vt:lpstr>
      <vt:lpstr>PowerPoint Presentation</vt:lpstr>
      <vt:lpstr>Oppervlaktewater</vt:lpstr>
      <vt:lpstr>PowerPoint Presentation</vt:lpstr>
      <vt:lpstr>Grondwaterstanden</vt:lpstr>
      <vt:lpstr>PowerPoint Presentation</vt:lpstr>
      <vt:lpstr>PowerPoint Presentation</vt:lpstr>
      <vt:lpstr>PowerPoint Presentation</vt:lpstr>
      <vt:lpstr>PowerPoint Presentation</vt:lpstr>
      <vt:lpstr>Beschrijvende statistiek</vt:lpstr>
      <vt:lpstr>Autocorrelatie (voorbeeld: Jappie na stuw)</vt:lpstr>
      <vt:lpstr>PowerPoint Presentation</vt:lpstr>
      <vt:lpstr>Grasgroei</vt:lpstr>
      <vt:lpstr>PowerPoint Presentation</vt:lpstr>
      <vt:lpstr>Twijzelermieden</vt:lpstr>
      <vt:lpstr>PowerPoint Presentation</vt:lpstr>
      <vt:lpstr>PowerPoint Presentation</vt:lpstr>
    </vt:vector>
  </TitlesOfParts>
  <Company>Hogeschool Van Hall Larenstein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vasthouden op hogere zandgronden</dc:title>
  <dc:creator>Geertsma, Esther</dc:creator>
  <cp:lastModifiedBy>Geertsma, Esther</cp:lastModifiedBy>
  <cp:revision>78</cp:revision>
  <dcterms:created xsi:type="dcterms:W3CDTF">2021-05-28T15:05:59Z</dcterms:created>
  <dcterms:modified xsi:type="dcterms:W3CDTF">2021-06-30T08:26:32Z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0x0101000B3A00E8FDB02840A069CB97C74D3A74</vt:lpwstr>
  </property>
</Properties>
</file>