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23"/>
  </p:notesMasterIdLst>
  <p:handoutMasterIdLst>
    <p:handoutMasterId r:id="rId24"/>
  </p:handoutMasterIdLst>
  <p:sldIdLst>
    <p:sldId id="256" r:id="rId2"/>
    <p:sldId id="290" r:id="rId3"/>
    <p:sldId id="289" r:id="rId4"/>
    <p:sldId id="269" r:id="rId5"/>
    <p:sldId id="270" r:id="rId6"/>
    <p:sldId id="291" r:id="rId7"/>
    <p:sldId id="271" r:id="rId8"/>
    <p:sldId id="292" r:id="rId9"/>
    <p:sldId id="273" r:id="rId10"/>
    <p:sldId id="274" r:id="rId11"/>
    <p:sldId id="293" r:id="rId12"/>
    <p:sldId id="275" r:id="rId13"/>
    <p:sldId id="277" r:id="rId14"/>
    <p:sldId id="278" r:id="rId15"/>
    <p:sldId id="279" r:id="rId16"/>
    <p:sldId id="281" r:id="rId17"/>
    <p:sldId id="282" r:id="rId18"/>
    <p:sldId id="283" r:id="rId19"/>
    <p:sldId id="286" r:id="rId20"/>
    <p:sldId id="284" r:id="rId21"/>
    <p:sldId id="287" r:id="rId22"/>
  </p:sldIdLst>
  <p:sldSz cx="9144000" cy="6858000" type="screen4x3"/>
  <p:notesSz cx="7099300" cy="10234613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61" autoAdjust="0"/>
  </p:normalViewPr>
  <p:slideViewPr>
    <p:cSldViewPr>
      <p:cViewPr varScale="1">
        <p:scale>
          <a:sx n="113" d="100"/>
          <a:sy n="113" d="100"/>
        </p:scale>
        <p:origin x="108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99177909-375B-410A-819C-B598F8C2227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 smtClean="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D6DCA193-84A3-4CC4-A2D7-9180A35F90F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 smtClean="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0BE87A6E-408B-46BB-8FC2-EFF63928FD9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 smtClean="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58B0B5FD-A62B-48DE-9908-21BE29EF9F5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 smtClean="0"/>
            </a:lvl1pPr>
          </a:lstStyle>
          <a:p>
            <a:pPr>
              <a:defRPr/>
            </a:pPr>
            <a:fld id="{A982D1F1-2132-44D4-8A5F-59804653791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41E3E2D-5278-4452-B591-ABAE2032769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 smtClean="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B078856B-5074-442E-BC0F-CDCC8D214A8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 smtClean="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85680E2-B43C-4907-A8F9-D3968596F32B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10B7357B-338D-4847-9FB8-FA458D3F761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noProof="0"/>
              <a:t>Klik om de opmaakprofielen van de modeltekst te bewerken</a:t>
            </a:r>
          </a:p>
          <a:p>
            <a:pPr lvl="1"/>
            <a:r>
              <a:rPr lang="nl-NL" altLang="nl-NL" noProof="0"/>
              <a:t>Tweede niveau</a:t>
            </a:r>
          </a:p>
          <a:p>
            <a:pPr lvl="2"/>
            <a:r>
              <a:rPr lang="nl-NL" altLang="nl-NL" noProof="0"/>
              <a:t>Derde niveau</a:t>
            </a:r>
          </a:p>
          <a:p>
            <a:pPr lvl="3"/>
            <a:r>
              <a:rPr lang="nl-NL" altLang="nl-NL" noProof="0"/>
              <a:t>Vierde niveau</a:t>
            </a:r>
          </a:p>
          <a:p>
            <a:pPr lvl="4"/>
            <a:r>
              <a:rPr lang="nl-NL" altLang="nl-NL" noProof="0"/>
              <a:t>Vijfde niveau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C06FB862-FFA1-4DDF-B89C-A9B844B84CC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 smtClean="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FF2A3CA8-1D98-4129-A2C4-AB0DBDF41D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 smtClean="0"/>
            </a:lvl1pPr>
          </a:lstStyle>
          <a:p>
            <a:pPr>
              <a:defRPr/>
            </a:pPr>
            <a:fld id="{5B48D061-523F-4E1A-AF40-7614FAE1813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E37422A9-3161-49B3-9914-BED92DDEC3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3E9ACA8-8AE9-4F1E-A8AA-76B1FA2A3FCC}" type="slidenum">
              <a:rPr lang="nl-NL" altLang="nl-NL"/>
              <a:pPr/>
              <a:t>1</a:t>
            </a:fld>
            <a:endParaRPr lang="nl-NL" altLang="nl-NL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A9B200A3-46BD-4A30-924D-C9B7E102F89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2550C6F4-B54B-4B38-90BB-E63149F22B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ECF1B370-0BF5-435E-93C9-95D17CEB7F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3BA99C-C058-4D79-9571-7A1180681EF8}" type="slidenum">
              <a:rPr lang="nl-NL" altLang="nl-NL"/>
              <a:pPr/>
              <a:t>10</a:t>
            </a:fld>
            <a:endParaRPr lang="nl-NL" altLang="nl-NL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FC083C29-DD8D-4977-AD8C-50D7663B8AB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183A1217-00C7-461D-93D7-4446319D8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D321EEE2-C693-4CA1-9BD5-94D2C6F029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A54912-8F34-4CB9-8C67-6F00C7DCBFB0}" type="slidenum">
              <a:rPr lang="nl-NL" altLang="nl-NL"/>
              <a:pPr/>
              <a:t>11</a:t>
            </a:fld>
            <a:endParaRPr lang="nl-NL" altLang="nl-NL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88400F8D-A493-4397-BCB2-649393157B1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9DD97D25-5B54-4007-BAFF-B0CB5461C3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490C8DF2-8CCD-4219-A7ED-0ECCE9C636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21054E-090A-4DEC-A9C3-D72686545462}" type="slidenum">
              <a:rPr lang="nl-NL" altLang="nl-NL"/>
              <a:pPr/>
              <a:t>12</a:t>
            </a:fld>
            <a:endParaRPr lang="nl-NL" altLang="nl-NL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7A30E5F6-8D50-47B4-AF47-7050E22B0B9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BD9E3803-D271-4B2F-A89D-C4B699D872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043D78AB-1FD8-402E-B8E5-61B042B88C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E3E2B7E-4EB2-43A0-956B-F54D5E2B983F}" type="slidenum">
              <a:rPr lang="nl-NL" altLang="nl-NL"/>
              <a:pPr/>
              <a:t>13</a:t>
            </a:fld>
            <a:endParaRPr lang="nl-NL" altLang="nl-NL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D6FFF4E2-DD10-4A3C-825E-898283DD5DF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BCFA7EE5-1224-43D1-9317-636E0DA33E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C9FE18AF-91C9-4778-A08A-49539D413D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13B25D-6FDA-4A0B-AD60-59E1FD4C5E7A}" type="slidenum">
              <a:rPr lang="nl-NL" altLang="nl-NL"/>
              <a:pPr/>
              <a:t>14</a:t>
            </a:fld>
            <a:endParaRPr lang="nl-NL" altLang="nl-NL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44370222-4A73-46C0-ACE7-9033A27FA7C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31022486-5525-4DDA-B137-315B52708F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7F0A428C-ED23-4578-A639-A22B940A10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D9FE21-B4B7-4C0B-9AEE-11AB86649EF4}" type="slidenum">
              <a:rPr lang="nl-NL" altLang="nl-NL"/>
              <a:pPr/>
              <a:t>15</a:t>
            </a:fld>
            <a:endParaRPr lang="nl-NL" altLang="nl-NL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2E5D132F-4801-4484-B28A-C9B2A73D23A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064B64B5-F51A-4776-A3DF-506FF78101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6B090ADE-A754-4851-B492-43DD8FFA5B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E2F24C5-2AE5-4ED7-969D-859B705E474E}" type="slidenum">
              <a:rPr lang="nl-NL" altLang="nl-NL"/>
              <a:pPr/>
              <a:t>16</a:t>
            </a:fld>
            <a:endParaRPr lang="nl-NL" altLang="nl-NL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B56AFFC0-8A05-48D5-B9BB-38F9000CDAE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5B6C2B36-9922-4BAF-B614-21DCAE89BE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3481DA99-DD2E-440A-B920-751FC6A7F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5CA68C-CE59-4FB2-A802-740AC058BFC1}" type="slidenum">
              <a:rPr lang="nl-NL" altLang="nl-NL"/>
              <a:pPr/>
              <a:t>17</a:t>
            </a:fld>
            <a:endParaRPr lang="nl-NL" altLang="nl-NL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DC3B873C-FBC9-4C20-B05F-EB00679E533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CE850B90-73C5-4AA2-A42D-179AA88810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1A74FCC6-8559-4973-A11E-DAF80294BA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BE6D97-7139-40CD-96D6-C1D81E6081A3}" type="slidenum">
              <a:rPr lang="nl-NL" altLang="nl-NL"/>
              <a:pPr/>
              <a:t>18</a:t>
            </a:fld>
            <a:endParaRPr lang="nl-NL" altLang="nl-NL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F90AEF9F-8FE8-435F-BB8B-886D73C71BF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41309E6D-EBF4-463D-9A6E-5D4774767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0674F3B7-1F51-4BFD-99A5-ED21597B08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EC06C0-A385-4735-96C2-E591412E4050}" type="slidenum">
              <a:rPr lang="nl-NL" altLang="nl-NL"/>
              <a:pPr/>
              <a:t>19</a:t>
            </a:fld>
            <a:endParaRPr lang="nl-NL" altLang="nl-NL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26B81FD0-E22A-415E-8C2D-A836135BDE2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49C927A4-BC61-46B8-976D-F97D995B6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B6A8F46C-206A-49F5-8D98-03F3390F02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AD933E0-5318-49AD-9B5F-4C33DCEC872C}" type="slidenum">
              <a:rPr lang="nl-NL" altLang="nl-NL"/>
              <a:pPr/>
              <a:t>2</a:t>
            </a:fld>
            <a:endParaRPr lang="nl-NL" altLang="nl-N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C4087046-3212-4BDF-8794-979137FDA90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C21104EA-5A3B-4E5B-9772-55EBE71EE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606B899B-AD7C-4705-9839-05F3A4E6CB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CB5BFB-0E81-47AD-BCC0-5BCDC24D936A}" type="slidenum">
              <a:rPr lang="nl-NL" altLang="nl-NL"/>
              <a:pPr/>
              <a:t>20</a:t>
            </a:fld>
            <a:endParaRPr lang="nl-NL" altLang="nl-NL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C1B67C98-48B1-4AC1-B535-5FAFABC4718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30553347-509E-4FCF-B477-3EEDE2D07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C754DF54-641D-4FB2-973A-7BFE76A896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66EE893-B17F-4F30-93BF-EE4760AD6732}" type="slidenum">
              <a:rPr lang="nl-NL" altLang="nl-NL"/>
              <a:pPr/>
              <a:t>21</a:t>
            </a:fld>
            <a:endParaRPr lang="nl-NL" altLang="nl-NL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4C954A61-E478-47AF-80F5-CC70EFEE56A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28A00F38-94EC-49A6-9625-37FFB6293C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6D65F5B6-F5A3-4BCF-AA76-FF8F48FF76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011E6F-032F-4D31-9041-40BF043EE18F}" type="slidenum">
              <a:rPr lang="nl-NL" altLang="nl-NL"/>
              <a:pPr/>
              <a:t>3</a:t>
            </a:fld>
            <a:endParaRPr lang="nl-NL" altLang="nl-NL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6B3C11DE-5D5D-4BEA-9980-8C8B4AAADDD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A7B6EED7-9B40-4A58-B109-8600AC2E23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88D34474-9550-488F-B3D1-EA02A13372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07DB71-6DB0-4734-A7C0-9B5B716A60D0}" type="slidenum">
              <a:rPr lang="nl-NL" altLang="nl-NL"/>
              <a:pPr/>
              <a:t>4</a:t>
            </a:fld>
            <a:endParaRPr lang="nl-NL" altLang="nl-NL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73F1B13A-1A08-44D6-AD4C-4582DD1956A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FADC9D04-BD39-4E05-A3DF-BBA8C49A58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714FBED4-76A2-4709-B466-9DFAF94050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37C1C8-EEAD-4AC2-B3E9-3519B0397D75}" type="slidenum">
              <a:rPr lang="nl-NL" altLang="nl-NL"/>
              <a:pPr/>
              <a:t>5</a:t>
            </a:fld>
            <a:endParaRPr lang="nl-NL" altLang="nl-NL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C1D31936-BB2B-4950-AAE5-2921B902B4A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19E7F89D-6092-41AF-A1A0-F5C6883A3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B282143E-02CA-498E-B27A-0C57F09360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C8CE78A-2DB3-4584-8281-0BD9A5DF5526}" type="slidenum">
              <a:rPr lang="nl-NL" altLang="nl-NL"/>
              <a:pPr/>
              <a:t>6</a:t>
            </a:fld>
            <a:endParaRPr lang="nl-NL" altLang="nl-NL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8D88272-DFBF-48DA-975B-E8747EE937A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23308FA-55D2-4D27-82A7-70599377BB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9F36BAC9-288B-4DB8-8835-DF7CC3D6FA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150F5A-9847-4480-9896-452BED257519}" type="slidenum">
              <a:rPr lang="nl-NL" altLang="nl-NL"/>
              <a:pPr/>
              <a:t>7</a:t>
            </a:fld>
            <a:endParaRPr lang="nl-NL" altLang="nl-NL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1C0D87F9-BBC3-41C0-B989-FD933E335C1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60EF685F-FF1D-4E58-A181-FE731EB0D7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74BD0BB7-DBC0-4DB7-A05E-E3A1806AE4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05BA24-C49B-48B0-8357-EDCCE88252E9}" type="slidenum">
              <a:rPr lang="nl-NL" altLang="nl-NL"/>
              <a:pPr/>
              <a:t>8</a:t>
            </a:fld>
            <a:endParaRPr lang="nl-NL" altLang="nl-NL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D82C79AA-D77B-4E83-AB87-7DFD1777FAF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F4D10811-C623-4A06-9B72-40EB5136B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EE592FC1-9AEE-48A1-AFCE-7717F505A6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464EC5-11F5-456B-A56A-6E45E6A2E5D2}" type="slidenum">
              <a:rPr lang="nl-NL" altLang="nl-NL"/>
              <a:pPr/>
              <a:t>9</a:t>
            </a:fld>
            <a:endParaRPr lang="nl-NL" altLang="nl-NL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DB7E6B16-B695-4870-A48D-76A3E59A777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D2A6A568-EE3A-4BC7-808C-68B688F888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798152-C612-4EAC-9E3D-F9C6A6C823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3628C4-D995-45E4-BD14-EA476CCE54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A18C4D-DC68-4E57-BADA-989D79000D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70003-E3E2-4735-A15C-F499CA4A898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65799532"/>
      </p:ext>
    </p:extLst>
  </p:cSld>
  <p:clrMapOvr>
    <a:masterClrMapping/>
  </p:clrMapOvr>
  <p:transition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44C133-4F51-43D7-A841-B3CADABCCC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87AF91-A747-4475-AFC5-DFD50C9AFD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645D2F-4D88-403A-ADC7-C3C29ADDC5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DA262-E5DB-4CC1-A49C-CBD9CF089BB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80992165"/>
      </p:ext>
    </p:extLst>
  </p:cSld>
  <p:clrMapOvr>
    <a:masterClrMapping/>
  </p:clrMapOvr>
  <p:transition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78C015-BF1C-417C-A13C-EBDE75B09A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0A70D6-1024-4806-B8C0-F7BE1587E6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A5961D-DC27-4333-9544-9CA3060D19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675F4-2EAD-4AC9-A79A-2E13CE1D9B1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05850047"/>
      </p:ext>
    </p:extLst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47F5E3-E77A-44DA-B98B-0F28B5526B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21FFE6-2823-447B-8BC4-D811E00BC6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6A5C75-BDED-4A53-BBDC-543096E3E7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A46B5-06D6-402F-8A01-8CD0842BCCD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36297037"/>
      </p:ext>
    </p:extLst>
  </p:cSld>
  <p:clrMapOvr>
    <a:masterClrMapping/>
  </p:clrMapOvr>
  <p:transition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BA38C1-C610-41EB-96A3-6A4A434227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95E469-8DC1-4216-A5B6-0B0FF334A9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E072BE-18FA-4CA3-9C71-13EEE31FC4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4CE74-26FE-4CFD-82BD-AE1B97C70AC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4100400"/>
      </p:ext>
    </p:extLst>
  </p:cSld>
  <p:clrMapOvr>
    <a:masterClrMapping/>
  </p:clrMapOvr>
  <p:transition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BA54F1-EC48-4FDE-AC67-1B210C480B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A1B0EF-B63F-4A2A-8E8D-364D60116F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4CE6CD-16EF-41C6-8220-031CA36CCF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BE1FF-B0D1-4DEB-92FE-6990CED6AA2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78086186"/>
      </p:ext>
    </p:extLst>
  </p:cSld>
  <p:clrMapOvr>
    <a:masterClrMapping/>
  </p:clrMapOvr>
  <p:transition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15E3D40-AF1D-4456-87BF-488630393B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8762905-99F3-4148-8B15-D190688B79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D7C0E1E-249B-4CA7-8555-BCBF1B28CA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C307E-427A-486D-AD6E-7053F362DB2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5246457"/>
      </p:ext>
    </p:extLst>
  </p:cSld>
  <p:clrMapOvr>
    <a:masterClrMapping/>
  </p:clrMapOvr>
  <p:transition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69DFFB0-875C-4A70-BBBE-A4864A9E03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9112A92-AB4F-4941-AD74-630205A267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8D956DA-3856-4619-9FF1-3B3F40F595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45F81-9BEA-444F-9748-32EC2C6BEDA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65969228"/>
      </p:ext>
    </p:extLst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D67B54A-210C-47A9-A031-72947D76DF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107056-D632-4243-9788-0B51A41E4D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BE630EA-F15E-42A2-8B2D-94B41E1EFE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D82A9-6096-403A-9900-0DC19169F4C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78834312"/>
      </p:ext>
    </p:extLst>
  </p:cSld>
  <p:clrMapOvr>
    <a:masterClrMapping/>
  </p:clrMapOvr>
  <p:transition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F64526-EFC6-4AD8-A42D-42CFC3A30C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09DA2F-F3CB-459B-A331-C11275F680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726375-57F0-43EC-B53C-D3A6F5DEB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7E868-419F-4CDF-A78E-CC3C6162E87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80989648"/>
      </p:ext>
    </p:extLst>
  </p:cSld>
  <p:clrMapOvr>
    <a:masterClrMapping/>
  </p:clrMapOvr>
  <p:transition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1B76F8-7F97-4BA2-A0B4-69F48B637B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74EA0C-29B4-474B-AA65-E85D397363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96A24-810E-4316-B354-CB04017BD1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97CE0-DD1B-43D2-B637-348EF481FAC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09994985"/>
      </p:ext>
    </p:extLst>
  </p:cSld>
  <p:clrMapOvr>
    <a:masterClrMapping/>
  </p:clrMapOvr>
  <p:transition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063E7F3-CB37-47F2-A8EE-0660B47D46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EBF85A4-5681-48AA-9D0F-F6AA4266A1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94638DD4-1127-43C4-BE5E-2C6A67B766D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A12C9C1E-FE80-4111-8C78-D04FEA17666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A3C9DAF7-3E83-4202-BF99-5FD4A5D67E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3E340B6A-176D-40A1-98CF-352562C0607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ransition>
    <p:pull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http://www.despitkeet.nl/upload/231006039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8">
            <a:extLst>
              <a:ext uri="{FF2B5EF4-FFF2-40B4-BE49-F238E27FC236}">
                <a16:creationId xmlns:a16="http://schemas.microsoft.com/office/drawing/2014/main" id="{4CEE037C-55AB-4269-943A-EC819DB13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81300"/>
            <a:ext cx="172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800">
              <a:solidFill>
                <a:srgbClr val="00B6DE"/>
              </a:solidFill>
              <a:cs typeface="Arial" panose="020B0604020202020204" pitchFamily="34" charset="0"/>
            </a:endParaRPr>
          </a:p>
        </p:txBody>
      </p:sp>
      <p:sp>
        <p:nvSpPr>
          <p:cNvPr id="4102" name="Rectangle 17">
            <a:extLst>
              <a:ext uri="{FF2B5EF4-FFF2-40B4-BE49-F238E27FC236}">
                <a16:creationId xmlns:a16="http://schemas.microsoft.com/office/drawing/2014/main" id="{1251284E-ABA0-4E55-97DD-A1D87260D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790575"/>
            <a:ext cx="7848600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33327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nl-NL" sz="3600" b="1">
                <a:latin typeface="Verdana" panose="020B0604030504040204" pitchFamily="34" charset="0"/>
              </a:rPr>
              <a:t>Noardlike Fryske Wâlden</a:t>
            </a:r>
          </a:p>
          <a:p>
            <a:pPr algn="ctr" eaLnBrk="1" hangingPunct="1"/>
            <a:endParaRPr lang="en-US" altLang="nl-NL" sz="3600" b="1">
              <a:latin typeface="Verdana" panose="020B0604030504040204" pitchFamily="34" charset="0"/>
            </a:endParaRPr>
          </a:p>
          <a:p>
            <a:pPr algn="ctr" eaLnBrk="1" hangingPunct="1"/>
            <a:r>
              <a:rPr lang="en-US" altLang="nl-NL" sz="3600" b="1">
                <a:latin typeface="Verdana" panose="020B0604030504040204" pitchFamily="34" charset="0"/>
              </a:rPr>
              <a:t>Takomst foar in unyk lânskip</a:t>
            </a:r>
            <a:endParaRPr lang="nl-NL" altLang="nl-NL" sz="3600">
              <a:latin typeface="Verdana" panose="020B0604030504040204" pitchFamily="34" charset="0"/>
            </a:endParaRPr>
          </a:p>
        </p:txBody>
      </p:sp>
      <p:sp>
        <p:nvSpPr>
          <p:cNvPr id="4103" name="AutoShape 22" descr="logo 7.jpg">
            <a:extLst>
              <a:ext uri="{FF2B5EF4-FFF2-40B4-BE49-F238E27FC236}">
                <a16:creationId xmlns:a16="http://schemas.microsoft.com/office/drawing/2014/main" id="{22EAC94C-708E-4952-B951-AD0CE17F52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62425" y="3043238"/>
            <a:ext cx="8191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104" name="AutoShape 27" descr="logo 7.jpg">
            <a:extLst>
              <a:ext uri="{FF2B5EF4-FFF2-40B4-BE49-F238E27FC236}">
                <a16:creationId xmlns:a16="http://schemas.microsoft.com/office/drawing/2014/main" id="{B35F2CA5-24A3-4EDE-A1EE-30E02B03D8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8191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37F4CBC-2619-417D-B7FB-4DFE5762A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847542"/>
            <a:ext cx="2387298" cy="1254209"/>
          </a:xfrm>
          <a:prstGeom prst="rect">
            <a:avLst/>
          </a:prstGeom>
        </p:spPr>
      </p:pic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17D5D5C2-9BA6-481C-8BE6-D69281155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408" y="4583404"/>
            <a:ext cx="2032000" cy="2019300"/>
          </a:xfrm>
          <a:prstGeom prst="rect">
            <a:avLst/>
          </a:prstGeom>
        </p:spPr>
      </p:pic>
      <p:pic>
        <p:nvPicPr>
          <p:cNvPr id="13" name="Afbeelding 12" descr="Afbeelding met illustratie&#10;&#10;Automatisch gegenereerde beschrijving">
            <a:extLst>
              <a:ext uri="{FF2B5EF4-FFF2-40B4-BE49-F238E27FC236}">
                <a16:creationId xmlns:a16="http://schemas.microsoft.com/office/drawing/2014/main" id="{47D6A8E6-5E44-4DF3-988C-31C1B436D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084357"/>
            <a:ext cx="3059832" cy="1017394"/>
          </a:xfrm>
          <a:prstGeom prst="rect">
            <a:avLst/>
          </a:prstGeom>
        </p:spPr>
      </p:pic>
      <p:pic>
        <p:nvPicPr>
          <p:cNvPr id="15" name="Afbeelding 1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770F75C6-0304-4DD1-B127-F9D7325FA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08" y="2669105"/>
            <a:ext cx="2032000" cy="198106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A174A3C-E76E-48DA-8A93-98A4EFE8CC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13" y="2894132"/>
            <a:ext cx="3442345" cy="1569566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">
            <a:extLst>
              <a:ext uri="{FF2B5EF4-FFF2-40B4-BE49-F238E27FC236}">
                <a16:creationId xmlns:a16="http://schemas.microsoft.com/office/drawing/2014/main" id="{C2E7458C-13E5-446F-88B3-F24D54E8D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04813"/>
            <a:ext cx="7488237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b="1">
                <a:latin typeface="Verdana" panose="020B0604030504040204" pitchFamily="34" charset="0"/>
              </a:rPr>
              <a:t>Ontstaan Elzensingels 1850-1950</a:t>
            </a:r>
          </a:p>
          <a:p>
            <a:pPr eaLnBrk="1" hangingPunct="1"/>
            <a:endParaRPr lang="nl-NL" altLang="nl-NL" sz="2000">
              <a:latin typeface="Verdana" panose="020B0604030504040204" pitchFamily="34" charset="0"/>
            </a:endParaRPr>
          </a:p>
        </p:txBody>
      </p:sp>
      <p:pic>
        <p:nvPicPr>
          <p:cNvPr id="22531" name="Picture 15">
            <a:extLst>
              <a:ext uri="{FF2B5EF4-FFF2-40B4-BE49-F238E27FC236}">
                <a16:creationId xmlns:a16="http://schemas.microsoft.com/office/drawing/2014/main" id="{E2DA06EC-80B1-4DA4-9387-C41B5DBC0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4900"/>
            <a:ext cx="306546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16">
            <a:extLst>
              <a:ext uri="{FF2B5EF4-FFF2-40B4-BE49-F238E27FC236}">
                <a16:creationId xmlns:a16="http://schemas.microsoft.com/office/drawing/2014/main" id="{89960CC5-9609-4E10-B8EE-17933627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08050"/>
            <a:ext cx="4267200" cy="525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Rectangle 17">
            <a:extLst>
              <a:ext uri="{FF2B5EF4-FFF2-40B4-BE49-F238E27FC236}">
                <a16:creationId xmlns:a16="http://schemas.microsoft.com/office/drawing/2014/main" id="{6FCEC4B5-1410-4A7A-B58D-9430C1CD5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196975"/>
            <a:ext cx="4608513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latin typeface="Verdana" panose="020B0604030504040204" pitchFamily="34" charset="0"/>
              </a:rPr>
              <a:t>landbouwgrond ontwateren, door sloten te graven haaks op bestaande afwateringen. </a:t>
            </a:r>
          </a:p>
          <a:p>
            <a:pPr eaLnBrk="1" hangingPunct="1"/>
            <a:endParaRPr lang="nl-NL" altLang="nl-NL" b="1"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b="1">
                <a:latin typeface="Verdana" panose="020B0604030504040204" pitchFamily="34" charset="0"/>
              </a:rPr>
              <a:t>Gevolg: </a:t>
            </a:r>
          </a:p>
          <a:p>
            <a:pPr eaLnBrk="1" hangingPunct="1"/>
            <a:r>
              <a:rPr lang="nl-NL" altLang="nl-NL">
                <a:latin typeface="Verdana" panose="020B0604030504040204" pitchFamily="34" charset="0"/>
              </a:rPr>
              <a:t>spontaan ontstaan van elzensingels: </a:t>
            </a:r>
          </a:p>
          <a:p>
            <a:pPr eaLnBrk="1" hangingPunct="1"/>
            <a:r>
              <a:rPr lang="nl-NL" altLang="nl-NL">
                <a:latin typeface="Verdana" panose="020B0604030504040204" pitchFamily="34" charset="0"/>
              </a:rPr>
              <a:t>zaad verspreidt zich via water (opschot)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E8BFB97-1C3B-4D53-9E4F-01CD4590D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5963377"/>
            <a:ext cx="4968553" cy="862596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 descr="251553557">
            <a:extLst>
              <a:ext uri="{FF2B5EF4-FFF2-40B4-BE49-F238E27FC236}">
                <a16:creationId xmlns:a16="http://schemas.microsoft.com/office/drawing/2014/main" id="{F4B4D339-DA3C-4C42-8813-12C1B2F7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6443662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11">
            <a:extLst>
              <a:ext uri="{FF2B5EF4-FFF2-40B4-BE49-F238E27FC236}">
                <a16:creationId xmlns:a16="http://schemas.microsoft.com/office/drawing/2014/main" id="{90372A93-6D84-4CA8-A9BA-F9D94E6EA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508500"/>
            <a:ext cx="3313113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nl-NL" altLang="nl-NL" sz="1600" b="1" dirty="0">
                <a:latin typeface="Verdana" panose="020B0604030504040204" pitchFamily="34" charset="0"/>
              </a:rPr>
              <a:t>Elzensingel, langs sloot: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nl-NL" altLang="nl-NL" dirty="0">
                <a:latin typeface="Verdana" panose="020B0604030504040204" pitchFamily="34" charset="0"/>
              </a:rPr>
              <a:t>enkele of dubbele rij bomen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nl-NL" altLang="nl-NL" dirty="0">
                <a:latin typeface="Verdana" panose="020B0604030504040204" pitchFamily="34" charset="0"/>
              </a:rPr>
              <a:t>els, grauwe wilg, schietwilg, es, vlier</a:t>
            </a:r>
          </a:p>
        </p:txBody>
      </p:sp>
      <p:sp>
        <p:nvSpPr>
          <p:cNvPr id="24580" name="Text Box 12">
            <a:extLst>
              <a:ext uri="{FF2B5EF4-FFF2-40B4-BE49-F238E27FC236}">
                <a16:creationId xmlns:a16="http://schemas.microsoft.com/office/drawing/2014/main" id="{DE258D35-8B4A-45D4-A9D8-AEEEE3E8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4508500"/>
            <a:ext cx="2879725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nl-NL" altLang="nl-NL" sz="1600" b="1">
                <a:latin typeface="Verdana" panose="020B0604030504040204" pitchFamily="34" charset="0"/>
              </a:rPr>
              <a:t>Dyksw</a:t>
            </a:r>
            <a:r>
              <a:rPr lang="nl-NL" altLang="nl-NL" sz="1600" b="1">
                <a:latin typeface="Verdana" panose="020B0604030504040204" pitchFamily="34" charset="0"/>
                <a:cs typeface="Arial" panose="020B0604020202020204" pitchFamily="34" charset="0"/>
              </a:rPr>
              <a:t>â</a:t>
            </a:r>
            <a:r>
              <a:rPr lang="nl-NL" altLang="nl-NL" sz="1600" b="1">
                <a:latin typeface="Verdana" panose="020B0604030504040204" pitchFamily="34" charset="0"/>
              </a:rPr>
              <a:t>l, aarden wal: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nl-NL" altLang="nl-NL">
                <a:latin typeface="Verdana" panose="020B0604030504040204" pitchFamily="34" charset="0"/>
              </a:rPr>
              <a:t>hoger gelegen grond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nl-NL" altLang="nl-NL">
                <a:latin typeface="Verdana" panose="020B0604030504040204" pitchFamily="34" charset="0"/>
              </a:rPr>
              <a:t>eik, berk, sleedoorn, geoorde wilg, esp </a:t>
            </a:r>
          </a:p>
        </p:txBody>
      </p:sp>
      <p:sp>
        <p:nvSpPr>
          <p:cNvPr id="24581" name="Text Box 13">
            <a:extLst>
              <a:ext uri="{FF2B5EF4-FFF2-40B4-BE49-F238E27FC236}">
                <a16:creationId xmlns:a16="http://schemas.microsoft.com/office/drawing/2014/main" id="{65C26938-6AE7-4C78-8BF9-40E99E9B0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333375"/>
            <a:ext cx="2735263" cy="368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nl-NL" altLang="nl-NL" sz="2400" b="1">
                <a:latin typeface="Verdana" panose="020B0604030504040204" pitchFamily="34" charset="0"/>
              </a:rPr>
              <a:t>Functies:</a:t>
            </a:r>
          </a:p>
          <a:p>
            <a:pPr algn="r" eaLnBrk="1" hangingPunct="1">
              <a:lnSpc>
                <a:spcPct val="120000"/>
              </a:lnSpc>
            </a:pPr>
            <a:endParaRPr lang="nl-NL" altLang="nl-NL" sz="1000" b="1">
              <a:latin typeface="Verdana" panose="020B0604030504040204" pitchFamily="34" charset="0"/>
            </a:endParaRPr>
          </a:p>
          <a:p>
            <a:pPr algn="r" eaLnBrk="1" hangingPunct="1">
              <a:lnSpc>
                <a:spcPct val="120000"/>
              </a:lnSpc>
              <a:buFontTx/>
              <a:buChar char="•"/>
            </a:pPr>
            <a:r>
              <a:rPr lang="nl-NL" altLang="nl-NL">
                <a:latin typeface="Verdana" panose="020B0604030504040204" pitchFamily="34" charset="0"/>
              </a:rPr>
              <a:t>verdeling van gemeenschappelijke gronden</a:t>
            </a:r>
          </a:p>
          <a:p>
            <a:pPr algn="r" eaLnBrk="1" hangingPunct="1">
              <a:lnSpc>
                <a:spcPct val="120000"/>
              </a:lnSpc>
              <a:buFontTx/>
              <a:buChar char="•"/>
            </a:pPr>
            <a:r>
              <a:rPr lang="nl-NL" altLang="nl-NL">
                <a:latin typeface="Verdana" panose="020B0604030504040204" pitchFamily="34" charset="0"/>
              </a:rPr>
              <a:t>afbakening</a:t>
            </a:r>
          </a:p>
          <a:p>
            <a:pPr algn="r" eaLnBrk="1" hangingPunct="1">
              <a:lnSpc>
                <a:spcPct val="120000"/>
              </a:lnSpc>
              <a:buFontTx/>
              <a:buChar char="•"/>
            </a:pPr>
            <a:r>
              <a:rPr lang="nl-NL" altLang="nl-NL">
                <a:latin typeface="Verdana" panose="020B0604030504040204" pitchFamily="34" charset="0"/>
              </a:rPr>
              <a:t>veekering</a:t>
            </a:r>
          </a:p>
          <a:p>
            <a:pPr algn="r" eaLnBrk="1" hangingPunct="1">
              <a:lnSpc>
                <a:spcPct val="120000"/>
              </a:lnSpc>
              <a:buFontTx/>
              <a:buChar char="•"/>
            </a:pPr>
            <a:r>
              <a:rPr lang="nl-NL" altLang="nl-NL">
                <a:latin typeface="Verdana" panose="020B0604030504040204" pitchFamily="34" charset="0"/>
              </a:rPr>
              <a:t>beschutting</a:t>
            </a:r>
          </a:p>
          <a:p>
            <a:pPr algn="r" eaLnBrk="1" hangingPunct="1">
              <a:lnSpc>
                <a:spcPct val="120000"/>
              </a:lnSpc>
              <a:buFontTx/>
              <a:buChar char="•"/>
            </a:pPr>
            <a:r>
              <a:rPr lang="nl-NL" altLang="nl-NL">
                <a:latin typeface="Verdana" panose="020B0604030504040204" pitchFamily="34" charset="0"/>
              </a:rPr>
              <a:t>voedselaanvulling</a:t>
            </a:r>
          </a:p>
          <a:p>
            <a:pPr algn="r" eaLnBrk="1" hangingPunct="1">
              <a:lnSpc>
                <a:spcPct val="120000"/>
              </a:lnSpc>
              <a:buFontTx/>
              <a:buChar char="•"/>
            </a:pPr>
            <a:r>
              <a:rPr lang="nl-NL" altLang="nl-NL">
                <a:latin typeface="Verdana" panose="020B0604030504040204" pitchFamily="34" charset="0"/>
              </a:rPr>
              <a:t>gebruiksvoorwerpen</a:t>
            </a:r>
          </a:p>
          <a:p>
            <a:pPr algn="r" eaLnBrk="1" hangingPunct="1">
              <a:lnSpc>
                <a:spcPct val="120000"/>
              </a:lnSpc>
              <a:buFontTx/>
              <a:buChar char="•"/>
            </a:pPr>
            <a:r>
              <a:rPr lang="nl-NL" altLang="nl-NL">
                <a:latin typeface="Verdana" panose="020B0604030504040204" pitchFamily="34" charset="0"/>
              </a:rPr>
              <a:t>brandhout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97FFAC5-9E62-410C-B016-BDB052117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5871811"/>
            <a:ext cx="5152471" cy="894527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5" descr="combain">
            <a:extLst>
              <a:ext uri="{FF2B5EF4-FFF2-40B4-BE49-F238E27FC236}">
                <a16:creationId xmlns:a16="http://schemas.microsoft.com/office/drawing/2014/main" id="{EF4786E2-FABE-45A7-9B86-D7BD1A0CE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3375"/>
            <a:ext cx="38100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8C006AFE-0931-47F5-9412-A38107492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81300"/>
            <a:ext cx="172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800">
              <a:solidFill>
                <a:srgbClr val="00B6DE"/>
              </a:solidFill>
              <a:cs typeface="Arial" panose="020B0604020202020204" pitchFamily="34" charset="0"/>
            </a:endParaRPr>
          </a:p>
        </p:txBody>
      </p:sp>
      <p:sp>
        <p:nvSpPr>
          <p:cNvPr id="26628" name="Rectangle 9">
            <a:extLst>
              <a:ext uri="{FF2B5EF4-FFF2-40B4-BE49-F238E27FC236}">
                <a16:creationId xmlns:a16="http://schemas.microsoft.com/office/drawing/2014/main" id="{4175E855-7063-48C2-8544-3CE982512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81000"/>
            <a:ext cx="777240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nl-NL" sz="2400" b="1">
                <a:solidFill>
                  <a:schemeClr val="tx2"/>
                </a:solidFill>
                <a:latin typeface="Verdana" panose="020B0604030504040204" pitchFamily="34" charset="0"/>
              </a:rPr>
              <a:t>Ontwikkelingen 1950 - nu</a:t>
            </a:r>
            <a:r>
              <a:rPr lang="nl-NL" altLang="nl-NL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6629" name="Rectangle 10">
            <a:extLst>
              <a:ext uri="{FF2B5EF4-FFF2-40B4-BE49-F238E27FC236}">
                <a16:creationId xmlns:a16="http://schemas.microsoft.com/office/drawing/2014/main" id="{E4E46DE2-D656-4297-8447-1612D3658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68413"/>
            <a:ext cx="4897438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nl-NL" altLang="nl-NL" sz="1800">
                <a:latin typeface="Verdana" panose="020B0604030504040204" pitchFamily="34" charset="0"/>
              </a:rPr>
              <a:t>schaalvergroting, mechanisatie, specialisatie, prikkeldraad, kunstmest,....</a:t>
            </a:r>
          </a:p>
        </p:txBody>
      </p:sp>
      <p:sp>
        <p:nvSpPr>
          <p:cNvPr id="26630" name="Rectangle 11">
            <a:extLst>
              <a:ext uri="{FF2B5EF4-FFF2-40B4-BE49-F238E27FC236}">
                <a16:creationId xmlns:a16="http://schemas.microsoft.com/office/drawing/2014/main" id="{FCCEA69C-0C8C-4FBD-963F-889FD632D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708275"/>
            <a:ext cx="4391025" cy="231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b="1" dirty="0">
                <a:latin typeface="Verdana" panose="020B0604030504040204" pitchFamily="34" charset="0"/>
              </a:rPr>
              <a:t>Gevolg:</a:t>
            </a:r>
            <a:r>
              <a:rPr lang="nl-NL" altLang="nl-NL" sz="2000" b="1" dirty="0">
                <a:latin typeface="Verdana" panose="020B0604030504040204" pitchFamily="34" charset="0"/>
              </a:rPr>
              <a:t>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nl-NL" altLang="nl-NL" dirty="0">
                <a:latin typeface="Verdana" panose="020B0604030504040204" pitchFamily="34" charset="0"/>
              </a:rPr>
              <a:t>elzensingels verdwijnen / worden niet meer onderhouden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nl-NL" altLang="nl-NL" dirty="0">
                <a:latin typeface="Verdana" panose="020B0604030504040204" pitchFamily="34" charset="0"/>
              </a:rPr>
              <a:t>verlies van kleinschaligheid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nl-NL" altLang="nl-NL" dirty="0">
                <a:latin typeface="Verdana" panose="020B0604030504040204" pitchFamily="34" charset="0"/>
              </a:rPr>
              <a:t>verlies van biodiversiteit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nl-NL" altLang="nl-NL" dirty="0">
                <a:latin typeface="Verdana" panose="020B0604030504040204" pitchFamily="34" charset="0"/>
              </a:rPr>
              <a:t>erosie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nl-NL" altLang="nl-NL" dirty="0">
                <a:latin typeface="Verdana" panose="020B0604030504040204" pitchFamily="34" charset="0"/>
              </a:rPr>
              <a:t>verlies van identiteit van het landschap</a:t>
            </a:r>
          </a:p>
        </p:txBody>
      </p:sp>
      <p:sp>
        <p:nvSpPr>
          <p:cNvPr id="26631" name="Rectangle 12">
            <a:extLst>
              <a:ext uri="{FF2B5EF4-FFF2-40B4-BE49-F238E27FC236}">
                <a16:creationId xmlns:a16="http://schemas.microsoft.com/office/drawing/2014/main" id="{F64EF007-9B7A-4344-A321-9737ABC3C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3500438"/>
            <a:ext cx="3667125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1800" b="1" dirty="0">
                <a:latin typeface="Verdana" panose="020B0604030504040204" pitchFamily="34" charset="0"/>
              </a:rPr>
              <a:t>Nieuwe functies:</a:t>
            </a:r>
          </a:p>
          <a:p>
            <a:pPr marL="285750" indent="-285750" eaLnBrk="1" hangingPunct="1">
              <a:lnSpc>
                <a:spcPct val="80000"/>
              </a:lnSpc>
            </a:pPr>
            <a:r>
              <a:rPr lang="nl-NL" altLang="nl-NL" sz="1800" dirty="0">
                <a:latin typeface="Verdana" panose="020B0604030504040204" pitchFamily="34" charset="0"/>
              </a:rPr>
              <a:t>cultuurhistorie</a:t>
            </a:r>
          </a:p>
          <a:p>
            <a:pPr marL="285750" indent="-285750" eaLnBrk="1" hangingPunct="1">
              <a:lnSpc>
                <a:spcPct val="80000"/>
              </a:lnSpc>
            </a:pPr>
            <a:r>
              <a:rPr lang="nl-NL" altLang="nl-NL" sz="1800" dirty="0">
                <a:latin typeface="Verdana" panose="020B0604030504040204" pitchFamily="34" charset="0"/>
              </a:rPr>
              <a:t>lokale identiteit</a:t>
            </a:r>
          </a:p>
          <a:p>
            <a:pPr marL="285750" indent="-285750" eaLnBrk="1" hangingPunct="1">
              <a:lnSpc>
                <a:spcPct val="80000"/>
              </a:lnSpc>
            </a:pPr>
            <a:r>
              <a:rPr lang="nl-NL" altLang="nl-NL" sz="1800" dirty="0">
                <a:latin typeface="Verdana" panose="020B0604030504040204" pitchFamily="34" charset="0"/>
              </a:rPr>
              <a:t>woonomgeving</a:t>
            </a:r>
          </a:p>
          <a:p>
            <a:pPr marL="285750" indent="-285750" eaLnBrk="1" hangingPunct="1">
              <a:lnSpc>
                <a:spcPct val="80000"/>
              </a:lnSpc>
            </a:pPr>
            <a:r>
              <a:rPr lang="nl-NL" altLang="nl-NL" sz="1800" dirty="0">
                <a:latin typeface="Verdana" panose="020B0604030504040204" pitchFamily="34" charset="0"/>
              </a:rPr>
              <a:t>biodiversiteit</a:t>
            </a:r>
          </a:p>
          <a:p>
            <a:pPr marL="285750" indent="-285750" eaLnBrk="1" hangingPunct="1">
              <a:lnSpc>
                <a:spcPct val="80000"/>
              </a:lnSpc>
            </a:pPr>
            <a:r>
              <a:rPr lang="nl-NL" altLang="nl-NL" sz="1800" dirty="0">
                <a:latin typeface="Verdana" panose="020B0604030504040204" pitchFamily="34" charset="0"/>
              </a:rPr>
              <a:t>ecologische verbindingszone</a:t>
            </a:r>
          </a:p>
          <a:p>
            <a:pPr marL="285750" indent="-285750" eaLnBrk="1" hangingPunct="1">
              <a:lnSpc>
                <a:spcPct val="80000"/>
              </a:lnSpc>
            </a:pPr>
            <a:r>
              <a:rPr lang="nl-NL" altLang="nl-NL" sz="1800" dirty="0">
                <a:latin typeface="Verdana" panose="020B0604030504040204" pitchFamily="34" charset="0"/>
              </a:rPr>
              <a:t>educatie</a:t>
            </a:r>
          </a:p>
          <a:p>
            <a:pPr eaLnBrk="1" hangingPunct="1">
              <a:lnSpc>
                <a:spcPct val="80000"/>
              </a:lnSpc>
            </a:pPr>
            <a:endParaRPr lang="nl-NL" altLang="nl-NL" sz="1800" dirty="0">
              <a:latin typeface="Verdana" panose="020B0604030504040204" pitchFamily="34" charset="0"/>
            </a:endParaRPr>
          </a:p>
        </p:txBody>
      </p:sp>
      <p:sp>
        <p:nvSpPr>
          <p:cNvPr id="26632" name="AutoShape 14" descr="9k=">
            <a:extLst>
              <a:ext uri="{FF2B5EF4-FFF2-40B4-BE49-F238E27FC236}">
                <a16:creationId xmlns:a16="http://schemas.microsoft.com/office/drawing/2014/main" id="{391445A8-CC43-4A66-BCC5-0327489375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90925" y="2695575"/>
            <a:ext cx="19621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95B70E8-52BE-421E-B290-B6C1FE41A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416" y="5775176"/>
            <a:ext cx="5565260" cy="966191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>
            <a:extLst>
              <a:ext uri="{FF2B5EF4-FFF2-40B4-BE49-F238E27FC236}">
                <a16:creationId xmlns:a16="http://schemas.microsoft.com/office/drawing/2014/main" id="{3D6F6818-BB69-4A45-B1E4-D4AB1DF27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81300"/>
            <a:ext cx="172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800">
              <a:solidFill>
                <a:srgbClr val="00B6DE"/>
              </a:solidFill>
              <a:cs typeface="Arial" panose="020B0604020202020204" pitchFamily="34" charset="0"/>
            </a:endParaRPr>
          </a:p>
        </p:txBody>
      </p:sp>
      <p:pic>
        <p:nvPicPr>
          <p:cNvPr id="28675" name="Picture 12" descr="schema%201">
            <a:extLst>
              <a:ext uri="{FF2B5EF4-FFF2-40B4-BE49-F238E27FC236}">
                <a16:creationId xmlns:a16="http://schemas.microsoft.com/office/drawing/2014/main" id="{D4335404-FE96-4DE9-BABE-8994CFC90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26384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4" descr="schema elzensingel 2">
            <a:extLst>
              <a:ext uri="{FF2B5EF4-FFF2-40B4-BE49-F238E27FC236}">
                <a16:creationId xmlns:a16="http://schemas.microsoft.com/office/drawing/2014/main" id="{522AC855-9E01-41D5-AB70-D95030CA5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836613"/>
            <a:ext cx="26384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6" descr="schema elzensingel 3">
            <a:extLst>
              <a:ext uri="{FF2B5EF4-FFF2-40B4-BE49-F238E27FC236}">
                <a16:creationId xmlns:a16="http://schemas.microsoft.com/office/drawing/2014/main" id="{29D18701-2031-4EE1-AA46-1BBB53FE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836613"/>
            <a:ext cx="26384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8" descr="schema elzensingel 4">
            <a:extLst>
              <a:ext uri="{FF2B5EF4-FFF2-40B4-BE49-F238E27FC236}">
                <a16:creationId xmlns:a16="http://schemas.microsoft.com/office/drawing/2014/main" id="{48D2434A-7345-4319-B0FC-B9E2BFA10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26384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20" descr="schema elzensingel 5">
            <a:extLst>
              <a:ext uri="{FF2B5EF4-FFF2-40B4-BE49-F238E27FC236}">
                <a16:creationId xmlns:a16="http://schemas.microsoft.com/office/drawing/2014/main" id="{6141F5FE-E692-4831-A1B5-768F1C470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573463"/>
            <a:ext cx="26384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Rectangle 9">
            <a:extLst>
              <a:ext uri="{FF2B5EF4-FFF2-40B4-BE49-F238E27FC236}">
                <a16:creationId xmlns:a16="http://schemas.microsoft.com/office/drawing/2014/main" id="{A50AE3A7-0DE0-4379-A437-9677F9DF2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15888"/>
            <a:ext cx="7772400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sz="2400" b="1">
                <a:solidFill>
                  <a:schemeClr val="tx2"/>
                </a:solidFill>
                <a:latin typeface="Verdana" panose="020B0604030504040204" pitchFamily="34" charset="0"/>
              </a:rPr>
              <a:t>Agrarisch landschapsbeheer</a:t>
            </a:r>
          </a:p>
        </p:txBody>
      </p:sp>
      <p:sp>
        <p:nvSpPr>
          <p:cNvPr id="28681" name="Text Box 23">
            <a:extLst>
              <a:ext uri="{FF2B5EF4-FFF2-40B4-BE49-F238E27FC236}">
                <a16:creationId xmlns:a16="http://schemas.microsoft.com/office/drawing/2014/main" id="{BFBB462E-20C4-42E4-A7B1-9E35A2616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076700"/>
            <a:ext cx="2808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latin typeface="Verdana" panose="020B0604030504040204" pitchFamily="34" charset="0"/>
              </a:rPr>
              <a:t>cyclus van 21 jaar,</a:t>
            </a:r>
          </a:p>
          <a:p>
            <a:pPr eaLnBrk="1" hangingPunct="1"/>
            <a:r>
              <a:rPr lang="nl-NL" altLang="nl-NL">
                <a:latin typeface="Verdana" panose="020B0604030504040204" pitchFamily="34" charset="0"/>
              </a:rPr>
              <a:t>om de 7 jaar snoeien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143F7ED-A9A0-43B3-B11E-C66FE1418A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704" y="5786280"/>
            <a:ext cx="5580112" cy="968769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>
            <a:extLst>
              <a:ext uri="{FF2B5EF4-FFF2-40B4-BE49-F238E27FC236}">
                <a16:creationId xmlns:a16="http://schemas.microsoft.com/office/drawing/2014/main" id="{DB471DA2-4C17-4CEB-BAAC-CC22CEF7B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81300"/>
            <a:ext cx="172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800">
              <a:solidFill>
                <a:srgbClr val="00B6DE"/>
              </a:solidFill>
              <a:cs typeface="Arial" panose="020B0604020202020204" pitchFamily="34" charset="0"/>
            </a:endParaRPr>
          </a:p>
        </p:txBody>
      </p:sp>
      <p:pic>
        <p:nvPicPr>
          <p:cNvPr id="30723" name="Picture 9" descr="Bedekking 90 - 100 % a b c">
            <a:extLst>
              <a:ext uri="{FF2B5EF4-FFF2-40B4-BE49-F238E27FC236}">
                <a16:creationId xmlns:a16="http://schemas.microsoft.com/office/drawing/2014/main" id="{E828A1F0-EDBD-434A-AEA7-512C2EDD9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3959225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0" descr="Bedekking 75 - 89 % a b c">
            <a:extLst>
              <a:ext uri="{FF2B5EF4-FFF2-40B4-BE49-F238E27FC236}">
                <a16:creationId xmlns:a16="http://schemas.microsoft.com/office/drawing/2014/main" id="{E9DB69DE-069F-4BDC-BA72-DF6D34614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41052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1" descr="Bedekking 50 - 74 % a b c">
            <a:extLst>
              <a:ext uri="{FF2B5EF4-FFF2-40B4-BE49-F238E27FC236}">
                <a16:creationId xmlns:a16="http://schemas.microsoft.com/office/drawing/2014/main" id="{D2E2B71B-AFF1-4721-923F-65D085999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3960813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2" descr="Bedekking minder dan 50 % a b c">
            <a:extLst>
              <a:ext uri="{FF2B5EF4-FFF2-40B4-BE49-F238E27FC236}">
                <a16:creationId xmlns:a16="http://schemas.microsoft.com/office/drawing/2014/main" id="{B6403689-3781-4AFA-A710-936D5280F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81525"/>
            <a:ext cx="3744912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13">
            <a:extLst>
              <a:ext uri="{FF2B5EF4-FFF2-40B4-BE49-F238E27FC236}">
                <a16:creationId xmlns:a16="http://schemas.microsoft.com/office/drawing/2014/main" id="{0AA84C74-FF40-48A5-99C8-2DA9072C4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765175"/>
            <a:ext cx="4714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 b="1">
                <a:latin typeface="Verdana" panose="020B0604030504040204" pitchFamily="34" charset="0"/>
              </a:rPr>
              <a:t>Gevolgen van niet snoeien</a:t>
            </a:r>
          </a:p>
        </p:txBody>
      </p:sp>
      <p:pic>
        <p:nvPicPr>
          <p:cNvPr id="30728" name="Picture 15" descr="Varseveld%2C%20elzensingel%2C%20231%2C08-441%2C74%20DEX_3307">
            <a:extLst>
              <a:ext uri="{FF2B5EF4-FFF2-40B4-BE49-F238E27FC236}">
                <a16:creationId xmlns:a16="http://schemas.microsoft.com/office/drawing/2014/main" id="{2E56ED64-65DE-41FE-9AA9-39687B83E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916113"/>
            <a:ext cx="4427538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9EDDE73-0B39-434E-AEFB-F2801CBDC6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7968" y="5838880"/>
            <a:ext cx="5148064" cy="893761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>
            <a:extLst>
              <a:ext uri="{FF2B5EF4-FFF2-40B4-BE49-F238E27FC236}">
                <a16:creationId xmlns:a16="http://schemas.microsoft.com/office/drawing/2014/main" id="{3B175FF3-42F5-4EE6-B764-995623A9A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81300"/>
            <a:ext cx="172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800">
              <a:solidFill>
                <a:srgbClr val="00B6DE"/>
              </a:solidFill>
              <a:cs typeface="Arial" panose="020B0604020202020204" pitchFamily="34" charset="0"/>
            </a:endParaRPr>
          </a:p>
        </p:txBody>
      </p:sp>
      <p:pic>
        <p:nvPicPr>
          <p:cNvPr id="32771" name="Picture 9">
            <a:extLst>
              <a:ext uri="{FF2B5EF4-FFF2-40B4-BE49-F238E27FC236}">
                <a16:creationId xmlns:a16="http://schemas.microsoft.com/office/drawing/2014/main" id="{FCCDA836-16E0-430E-9EDF-BB0A8A875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7343775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Text Box 10">
            <a:extLst>
              <a:ext uri="{FF2B5EF4-FFF2-40B4-BE49-F238E27FC236}">
                <a16:creationId xmlns:a16="http://schemas.microsoft.com/office/drawing/2014/main" id="{113C636B-0F20-4FA0-B0D4-990F2A707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87363"/>
            <a:ext cx="165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 b="1">
                <a:latin typeface="Verdana" panose="020B0604030504040204" pitchFamily="34" charset="0"/>
              </a:rPr>
              <a:t>Educatie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7763663-F861-42C0-B555-E5529D447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5842000"/>
            <a:ext cx="5508104" cy="956268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>
            <a:extLst>
              <a:ext uri="{FF2B5EF4-FFF2-40B4-BE49-F238E27FC236}">
                <a16:creationId xmlns:a16="http://schemas.microsoft.com/office/drawing/2014/main" id="{D5FC602D-C44F-4706-B697-768BE8AA3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81300"/>
            <a:ext cx="172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800">
              <a:solidFill>
                <a:srgbClr val="00B6DE"/>
              </a:solidFill>
              <a:cs typeface="Arial" panose="020B0604020202020204" pitchFamily="34" charset="0"/>
            </a:endParaRPr>
          </a:p>
        </p:txBody>
      </p:sp>
      <p:pic>
        <p:nvPicPr>
          <p:cNvPr id="34819" name="Picture 10">
            <a:extLst>
              <a:ext uri="{FF2B5EF4-FFF2-40B4-BE49-F238E27FC236}">
                <a16:creationId xmlns:a16="http://schemas.microsoft.com/office/drawing/2014/main" id="{8EF08BAD-D504-4F32-A0B5-772F28AA5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92150"/>
            <a:ext cx="6913562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Text Box 11">
            <a:extLst>
              <a:ext uri="{FF2B5EF4-FFF2-40B4-BE49-F238E27FC236}">
                <a16:creationId xmlns:a16="http://schemas.microsoft.com/office/drawing/2014/main" id="{1B93AB2D-F9EB-497F-AA54-7206F567F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60350"/>
            <a:ext cx="7915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b="1">
                <a:latin typeface="Verdana" panose="020B0604030504040204" pitchFamily="34" charset="0"/>
              </a:rPr>
              <a:t>Kinderen snoeien onder leiding van landschapsbeheer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C397CEC-3C70-4798-9182-CD206DAB6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5979734"/>
            <a:ext cx="4860032" cy="843756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>
            <a:extLst>
              <a:ext uri="{FF2B5EF4-FFF2-40B4-BE49-F238E27FC236}">
                <a16:creationId xmlns:a16="http://schemas.microsoft.com/office/drawing/2014/main" id="{A7E8AA0E-E80C-4556-A767-9DF909208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81300"/>
            <a:ext cx="172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800">
              <a:solidFill>
                <a:srgbClr val="00B6DE"/>
              </a:solidFill>
              <a:cs typeface="Arial" panose="020B0604020202020204" pitchFamily="34" charset="0"/>
            </a:endParaRPr>
          </a:p>
        </p:txBody>
      </p:sp>
      <p:pic>
        <p:nvPicPr>
          <p:cNvPr id="36867" name="Picture 9">
            <a:extLst>
              <a:ext uri="{FF2B5EF4-FFF2-40B4-BE49-F238E27FC236}">
                <a16:creationId xmlns:a16="http://schemas.microsoft.com/office/drawing/2014/main" id="{E839C974-F7F7-4145-8537-836444DD4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49275"/>
            <a:ext cx="6935787" cy="520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D5050AC-0008-4666-BE1C-71C11F635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110" y="5805264"/>
            <a:ext cx="5556263" cy="964629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>
            <a:extLst>
              <a:ext uri="{FF2B5EF4-FFF2-40B4-BE49-F238E27FC236}">
                <a16:creationId xmlns:a16="http://schemas.microsoft.com/office/drawing/2014/main" id="{24EB7FEF-E9B1-4584-99D6-43CD363FF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81300"/>
            <a:ext cx="172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800">
              <a:solidFill>
                <a:srgbClr val="00B6DE"/>
              </a:solidFill>
              <a:cs typeface="Arial" panose="020B0604020202020204" pitchFamily="34" charset="0"/>
            </a:endParaRPr>
          </a:p>
        </p:txBody>
      </p:sp>
      <p:pic>
        <p:nvPicPr>
          <p:cNvPr id="38915" name="Picture 9" descr="P6220075">
            <a:extLst>
              <a:ext uri="{FF2B5EF4-FFF2-40B4-BE49-F238E27FC236}">
                <a16:creationId xmlns:a16="http://schemas.microsoft.com/office/drawing/2014/main" id="{1FD52946-E7AA-4684-AB6A-7C4925685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33375"/>
            <a:ext cx="3025775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10" descr="Creatieve opdracht in schuur">
            <a:extLst>
              <a:ext uri="{FF2B5EF4-FFF2-40B4-BE49-F238E27FC236}">
                <a16:creationId xmlns:a16="http://schemas.microsoft.com/office/drawing/2014/main" id="{F59FBD86-20CA-40BF-9907-4F56F9A65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5905500" cy="443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11">
            <a:extLst>
              <a:ext uri="{FF2B5EF4-FFF2-40B4-BE49-F238E27FC236}">
                <a16:creationId xmlns:a16="http://schemas.microsoft.com/office/drawing/2014/main" id="{EEE09792-7EE7-420D-A2CB-6388C33A2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1488"/>
            <a:ext cx="67738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b="1">
                <a:latin typeface="Verdana" panose="020B0604030504040204" pitchFamily="34" charset="0"/>
              </a:rPr>
              <a:t>Creatief bezig zijn en nadenken over het landschap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5D62385-07EA-40D5-A523-49B85BE13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085" y="5915025"/>
            <a:ext cx="5431535" cy="942975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>
            <a:extLst>
              <a:ext uri="{FF2B5EF4-FFF2-40B4-BE49-F238E27FC236}">
                <a16:creationId xmlns:a16="http://schemas.microsoft.com/office/drawing/2014/main" id="{8BFA7C3D-8FE5-4B22-A9E0-916DDF63F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81300"/>
            <a:ext cx="172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800">
              <a:solidFill>
                <a:srgbClr val="00B6DE"/>
              </a:solidFill>
              <a:cs typeface="Arial" panose="020B0604020202020204" pitchFamily="34" charset="0"/>
            </a:endParaRPr>
          </a:p>
        </p:txBody>
      </p:sp>
      <p:pic>
        <p:nvPicPr>
          <p:cNvPr id="40963" name="Picture 10" descr="Schrijven op elkaars rug">
            <a:extLst>
              <a:ext uri="{FF2B5EF4-FFF2-40B4-BE49-F238E27FC236}">
                <a16:creationId xmlns:a16="http://schemas.microsoft.com/office/drawing/2014/main" id="{F8B1D320-0BFE-4F29-AB66-F1B7CA48B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5761038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9">
            <a:extLst>
              <a:ext uri="{FF2B5EF4-FFF2-40B4-BE49-F238E27FC236}">
                <a16:creationId xmlns:a16="http://schemas.microsoft.com/office/drawing/2014/main" id="{1734820A-96A9-4CE3-90A8-581193FCC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492375"/>
            <a:ext cx="4537075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11" descr="zagende meiden frissel">
            <a:extLst>
              <a:ext uri="{FF2B5EF4-FFF2-40B4-BE49-F238E27FC236}">
                <a16:creationId xmlns:a16="http://schemas.microsoft.com/office/drawing/2014/main" id="{5F89C5DD-F28C-489B-BC2C-10E8D9080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04813"/>
            <a:ext cx="338613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BC598E0-A1DB-434E-99BF-49396F7CC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956" y="5882285"/>
            <a:ext cx="5364088" cy="931265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>
            <a:extLst>
              <a:ext uri="{FF2B5EF4-FFF2-40B4-BE49-F238E27FC236}">
                <a16:creationId xmlns:a16="http://schemas.microsoft.com/office/drawing/2014/main" id="{8138D237-3026-4745-98A9-6E8F171A9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81300"/>
            <a:ext cx="172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800">
              <a:solidFill>
                <a:srgbClr val="00B6DE"/>
              </a:solidFill>
              <a:cs typeface="Arial" panose="020B0604020202020204" pitchFamily="34" charset="0"/>
            </a:endParaRPr>
          </a:p>
        </p:txBody>
      </p:sp>
      <p:sp>
        <p:nvSpPr>
          <p:cNvPr id="6147" name="Rectangle 9">
            <a:extLst>
              <a:ext uri="{FF2B5EF4-FFF2-40B4-BE49-F238E27FC236}">
                <a16:creationId xmlns:a16="http://schemas.microsoft.com/office/drawing/2014/main" id="{084619D4-0F5C-4CEB-8C7B-A60263FC7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535525"/>
            <a:ext cx="7848600" cy="218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33327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b="1" dirty="0" err="1">
                <a:latin typeface="Verdana" panose="020B0604030504040204" pitchFamily="34" charset="0"/>
              </a:rPr>
              <a:t>Us</a:t>
            </a:r>
            <a:r>
              <a:rPr lang="nl-NL" altLang="nl-NL" b="1" dirty="0">
                <a:latin typeface="Verdana" panose="020B0604030504040204" pitchFamily="34" charset="0"/>
              </a:rPr>
              <a:t> </a:t>
            </a:r>
            <a:r>
              <a:rPr lang="nl-NL" altLang="nl-NL" b="1" dirty="0" err="1">
                <a:latin typeface="Verdana" panose="020B0604030504040204" pitchFamily="34" charset="0"/>
              </a:rPr>
              <a:t>Nasjonaal</a:t>
            </a:r>
            <a:r>
              <a:rPr lang="nl-NL" altLang="nl-NL" b="1" dirty="0">
                <a:latin typeface="Verdana" panose="020B0604030504040204" pitchFamily="34" charset="0"/>
              </a:rPr>
              <a:t> </a:t>
            </a:r>
            <a:r>
              <a:rPr lang="nl-NL" altLang="nl-NL" b="1" dirty="0" err="1">
                <a:latin typeface="Verdana" panose="020B0604030504040204" pitchFamily="34" charset="0"/>
              </a:rPr>
              <a:t>Lânskip</a:t>
            </a:r>
            <a:r>
              <a:rPr lang="nl-NL" altLang="nl-NL" b="1" dirty="0">
                <a:latin typeface="Verdana" panose="020B0604030504040204" pitchFamily="34" charset="0"/>
              </a:rPr>
              <a:t> Noardlike Fryske Wâlden</a:t>
            </a:r>
          </a:p>
          <a:p>
            <a:pPr algn="ctr" eaLnBrk="1" hangingPunct="1"/>
            <a:endParaRPr lang="nl-NL" altLang="nl-NL" dirty="0">
              <a:latin typeface="Verdana" panose="020B0604030504040204" pitchFamily="34" charset="0"/>
            </a:endParaRPr>
          </a:p>
          <a:p>
            <a:pPr algn="ctr" eaLnBrk="1" hangingPunct="1"/>
            <a:r>
              <a:rPr lang="nl-NL" altLang="nl-NL" dirty="0">
                <a:latin typeface="Verdana" panose="020B0604030504040204" pitchFamily="34" charset="0"/>
              </a:rPr>
              <a:t>“Lange smalle percelen, ooit veroverd op het veenmoeras, worden begrensd door dijkwallen en elzensingels. </a:t>
            </a:r>
          </a:p>
          <a:p>
            <a:pPr algn="ctr" eaLnBrk="1" hangingPunct="1"/>
            <a:r>
              <a:rPr lang="nl-NL" altLang="nl-NL" dirty="0">
                <a:latin typeface="Verdana" panose="020B0604030504040204" pitchFamily="34" charset="0"/>
              </a:rPr>
              <a:t>Daartussen liggen verspreid in dit dekzandlandschap plassen water, dobben, die vaak worden gebruikt als drinkplaats voor het vee, en pingoruïnes, overblijfselen uit de ijstijd.”</a:t>
            </a:r>
          </a:p>
          <a:p>
            <a:pPr algn="ctr" eaLnBrk="1" hangingPunct="1"/>
            <a:r>
              <a:rPr lang="nl-NL" altLang="nl-NL" sz="1400" dirty="0">
                <a:latin typeface="Verdana" panose="020B0604030504040204" pitchFamily="34" charset="0"/>
              </a:rPr>
              <a:t>(introductie website nationale landschappen)</a:t>
            </a:r>
          </a:p>
        </p:txBody>
      </p:sp>
      <p:pic>
        <p:nvPicPr>
          <p:cNvPr id="6148" name="Picture 10" descr="elzensingel 1">
            <a:extLst>
              <a:ext uri="{FF2B5EF4-FFF2-40B4-BE49-F238E27FC236}">
                <a16:creationId xmlns:a16="http://schemas.microsoft.com/office/drawing/2014/main" id="{2B6C03C7-9E47-442C-B7A5-000F00F1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48" y="2781300"/>
            <a:ext cx="453707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1D6BFCD-9D50-49DE-A3D6-19DF2CC61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949" y="5854857"/>
            <a:ext cx="5778101" cy="1003143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3">
            <a:extLst>
              <a:ext uri="{FF2B5EF4-FFF2-40B4-BE49-F238E27FC236}">
                <a16:creationId xmlns:a16="http://schemas.microsoft.com/office/drawing/2014/main" id="{42A3350D-4FE8-4132-B82D-5176CA9E2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81300"/>
            <a:ext cx="172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800">
              <a:solidFill>
                <a:srgbClr val="00B6DE"/>
              </a:solidFill>
              <a:cs typeface="Arial" panose="020B0604020202020204" pitchFamily="34" charset="0"/>
            </a:endParaRPr>
          </a:p>
        </p:txBody>
      </p:sp>
      <p:pic>
        <p:nvPicPr>
          <p:cNvPr id="43011" name="Afbeelding 0" descr="Zagende jongen.jpg">
            <a:extLst>
              <a:ext uri="{FF2B5EF4-FFF2-40B4-BE49-F238E27FC236}">
                <a16:creationId xmlns:a16="http://schemas.microsoft.com/office/drawing/2014/main" id="{A332D083-A41F-4415-AC2F-43097117D6F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7" r="-305" b="-1035"/>
          <a:stretch>
            <a:fillRect/>
          </a:stretch>
        </p:blipFill>
        <p:spPr bwMode="auto">
          <a:xfrm>
            <a:off x="1331913" y="1196975"/>
            <a:ext cx="6335712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10">
            <a:extLst>
              <a:ext uri="{FF2B5EF4-FFF2-40B4-BE49-F238E27FC236}">
                <a16:creationId xmlns:a16="http://schemas.microsoft.com/office/drawing/2014/main" id="{0E276259-EC8D-4E81-B20C-EBBF39ED3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365125"/>
            <a:ext cx="4332287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NL" sz="4800" b="1">
                <a:latin typeface="Verdana" panose="020B0604030504040204" pitchFamily="34" charset="0"/>
              </a:rPr>
              <a:t>Topervaring</a:t>
            </a:r>
            <a:endParaRPr lang="nl-NL" altLang="nl-NL" sz="4800" b="1">
              <a:latin typeface="Verdana" panose="020B060403050404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7CA783E-4635-4EBC-AA06-A5DB46B17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107" y="6057770"/>
            <a:ext cx="4609324" cy="80023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logo nme-achtkarspelen">
            <a:extLst>
              <a:ext uri="{FF2B5EF4-FFF2-40B4-BE49-F238E27FC236}">
                <a16:creationId xmlns:a16="http://schemas.microsoft.com/office/drawing/2014/main" id="{4331021F-DC97-4CA1-81E1-9EC470985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24550"/>
            <a:ext cx="18351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>
            <a:extLst>
              <a:ext uri="{FF2B5EF4-FFF2-40B4-BE49-F238E27FC236}">
                <a16:creationId xmlns:a16="http://schemas.microsoft.com/office/drawing/2014/main" id="{C780B505-AD50-4005-93B6-9DA873F47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81300"/>
            <a:ext cx="172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800">
              <a:solidFill>
                <a:srgbClr val="00B6DE"/>
              </a:solidFill>
              <a:cs typeface="Arial" panose="020B0604020202020204" pitchFamily="34" charset="0"/>
            </a:endParaRPr>
          </a:p>
        </p:txBody>
      </p:sp>
      <p:grpSp>
        <p:nvGrpSpPr>
          <p:cNvPr id="45060" name="Group 4">
            <a:extLst>
              <a:ext uri="{FF2B5EF4-FFF2-40B4-BE49-F238E27FC236}">
                <a16:creationId xmlns:a16="http://schemas.microsoft.com/office/drawing/2014/main" id="{F8A36D79-4D4A-4519-A66D-C8053C5CC7F4}"/>
              </a:ext>
            </a:extLst>
          </p:cNvPr>
          <p:cNvGrpSpPr>
            <a:grpSpLocks/>
          </p:cNvGrpSpPr>
          <p:nvPr/>
        </p:nvGrpSpPr>
        <p:grpSpPr bwMode="auto">
          <a:xfrm>
            <a:off x="5003800" y="6021388"/>
            <a:ext cx="4005263" cy="682625"/>
            <a:chOff x="5017" y="15026"/>
            <a:chExt cx="6307" cy="1074"/>
          </a:xfrm>
        </p:grpSpPr>
        <p:pic>
          <p:nvPicPr>
            <p:cNvPr id="45066" name="Picture 5">
              <a:extLst>
                <a:ext uri="{FF2B5EF4-FFF2-40B4-BE49-F238E27FC236}">
                  <a16:creationId xmlns:a16="http://schemas.microsoft.com/office/drawing/2014/main" id="{78CF4C93-0742-4551-BA1B-4EF0CD0D3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7" y="15029"/>
              <a:ext cx="2347" cy="1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7" name="Picture 6">
              <a:extLst>
                <a:ext uri="{FF2B5EF4-FFF2-40B4-BE49-F238E27FC236}">
                  <a16:creationId xmlns:a16="http://schemas.microsoft.com/office/drawing/2014/main" id="{32C188C6-AED2-4F8A-95DC-912CE489B6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" y="15026"/>
              <a:ext cx="1087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8" name="Picture 7">
              <a:extLst>
                <a:ext uri="{FF2B5EF4-FFF2-40B4-BE49-F238E27FC236}">
                  <a16:creationId xmlns:a16="http://schemas.microsoft.com/office/drawing/2014/main" id="{25A2ABA7-BD8F-4B31-A373-96BC907E34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7" y="15389"/>
              <a:ext cx="2130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061" name="Picture 8">
            <a:extLst>
              <a:ext uri="{FF2B5EF4-FFF2-40B4-BE49-F238E27FC236}">
                <a16:creationId xmlns:a16="http://schemas.microsoft.com/office/drawing/2014/main" id="{9710346D-80F6-4CE9-BF19-9A4B927E9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165850"/>
            <a:ext cx="2249488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0" descr="p14">
            <a:extLst>
              <a:ext uri="{FF2B5EF4-FFF2-40B4-BE49-F238E27FC236}">
                <a16:creationId xmlns:a16="http://schemas.microsoft.com/office/drawing/2014/main" id="{1CEA6063-DDE4-4400-913D-A250F3F96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5"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3" name="Group 11">
            <a:extLst>
              <a:ext uri="{FF2B5EF4-FFF2-40B4-BE49-F238E27FC236}">
                <a16:creationId xmlns:a16="http://schemas.microsoft.com/office/drawing/2014/main" id="{5F5721FB-653B-4A85-9285-B27C4ED7869D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692150"/>
            <a:ext cx="5472113" cy="5472113"/>
            <a:chOff x="2200" y="210"/>
            <a:chExt cx="3447" cy="3447"/>
          </a:xfrm>
        </p:grpSpPr>
        <p:pic>
          <p:nvPicPr>
            <p:cNvPr id="45064" name="Picture 12" descr="draw_shirt">
              <a:extLst>
                <a:ext uri="{FF2B5EF4-FFF2-40B4-BE49-F238E27FC236}">
                  <a16:creationId xmlns:a16="http://schemas.microsoft.com/office/drawing/2014/main" id="{1C25E3FE-57C5-4914-8016-F2C37EA25F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" y="210"/>
              <a:ext cx="3447" cy="3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5" name="Text Box 13">
              <a:extLst>
                <a:ext uri="{FF2B5EF4-FFF2-40B4-BE49-F238E27FC236}">
                  <a16:creationId xmlns:a16="http://schemas.microsoft.com/office/drawing/2014/main" id="{6963D9AA-F8CE-4182-BCFE-B3922CDB7F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9" y="935"/>
              <a:ext cx="2449" cy="2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nl-NL" altLang="nl-NL" sz="4800">
                  <a:latin typeface="Edwardian Script ITC" panose="030303020407070D0804" pitchFamily="66" charset="0"/>
                </a:rPr>
                <a:t>‘</a:t>
              </a:r>
              <a:r>
                <a:rPr lang="nl-NL" altLang="nl-NL" sz="4800">
                  <a:latin typeface="French Script MT" panose="03020402040607040605" pitchFamily="66" charset="0"/>
                </a:rPr>
                <a:t>gym leer je niet op schooltelevisie</a:t>
              </a:r>
            </a:p>
            <a:p>
              <a:pPr algn="ctr" eaLnBrk="1" hangingPunct="1"/>
              <a:endParaRPr lang="nl-NL" altLang="nl-NL" sz="2000">
                <a:latin typeface="French Script MT" panose="03020402040607040605" pitchFamily="66" charset="0"/>
              </a:endParaRPr>
            </a:p>
            <a:p>
              <a:pPr algn="ctr" eaLnBrk="1" hangingPunct="1"/>
              <a:r>
                <a:rPr lang="nl-NL" altLang="nl-NL" sz="4800">
                  <a:latin typeface="French Script MT" panose="03020402040607040605" pitchFamily="66" charset="0"/>
                </a:rPr>
                <a:t>waarom natuur dan wel?’</a:t>
              </a:r>
            </a:p>
          </p:txBody>
        </p:sp>
      </p:grpSp>
    </p:spTree>
  </p:cSld>
  <p:clrMapOvr>
    <a:masterClrMapping/>
  </p:clrMapOvr>
  <p:transition>
    <p:pull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2">
            <a:extLst>
              <a:ext uri="{FF2B5EF4-FFF2-40B4-BE49-F238E27FC236}">
                <a16:creationId xmlns:a16="http://schemas.microsoft.com/office/drawing/2014/main" id="{D4895848-BC5D-4384-9845-74CB3BDD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88913"/>
            <a:ext cx="599122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55D404EF-391D-4B3A-A66E-04A9B0F52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81300"/>
            <a:ext cx="172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800">
              <a:solidFill>
                <a:srgbClr val="00B6DE"/>
              </a:solidFill>
              <a:cs typeface="Arial" panose="020B0604020202020204" pitchFamily="34" charset="0"/>
            </a:endParaRPr>
          </a:p>
        </p:txBody>
      </p:sp>
      <p:pic>
        <p:nvPicPr>
          <p:cNvPr id="8196" name="Picture 10" descr="kaart_klein_12">
            <a:extLst>
              <a:ext uri="{FF2B5EF4-FFF2-40B4-BE49-F238E27FC236}">
                <a16:creationId xmlns:a16="http://schemas.microsoft.com/office/drawing/2014/main" id="{77248E20-79A1-4175-B3D9-4DC7B296F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49275"/>
            <a:ext cx="29003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11">
            <a:extLst>
              <a:ext uri="{FF2B5EF4-FFF2-40B4-BE49-F238E27FC236}">
                <a16:creationId xmlns:a16="http://schemas.microsoft.com/office/drawing/2014/main" id="{0653A599-5150-437D-9B49-389526084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724400"/>
            <a:ext cx="39258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latin typeface="Verdana" panose="020B0604030504040204" pitchFamily="34" charset="0"/>
              </a:rPr>
              <a:t>Begrenzing Nationaal Landschap</a:t>
            </a:r>
          </a:p>
          <a:p>
            <a:pPr eaLnBrk="1" hangingPunct="1"/>
            <a:r>
              <a:rPr lang="nl-NL" altLang="nl-NL">
                <a:latin typeface="Verdana" panose="020B0604030504040204" pitchFamily="34" charset="0"/>
              </a:rPr>
              <a:t>Noardlike Fryske W</a:t>
            </a:r>
            <a:r>
              <a:rPr lang="nl-NL" altLang="nl-NL">
                <a:latin typeface="Verdana" panose="020B0604030504040204" pitchFamily="34" charset="0"/>
                <a:cs typeface="Arial" panose="020B0604020202020204" pitchFamily="34" charset="0"/>
              </a:rPr>
              <a:t>â</a:t>
            </a:r>
            <a:r>
              <a:rPr lang="nl-NL" altLang="nl-NL">
                <a:latin typeface="Verdana" panose="020B0604030504040204" pitchFamily="34" charset="0"/>
              </a:rPr>
              <a:t>lden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1551FB7-F927-4200-966E-AA0D53399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106" y="5830618"/>
            <a:ext cx="5507788" cy="956213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>
            <a:extLst>
              <a:ext uri="{FF2B5EF4-FFF2-40B4-BE49-F238E27FC236}">
                <a16:creationId xmlns:a16="http://schemas.microsoft.com/office/drawing/2014/main" id="{1EDE77E5-A961-433C-942E-961BE9380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81300"/>
            <a:ext cx="172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800">
              <a:solidFill>
                <a:srgbClr val="00B6DE"/>
              </a:solidFill>
              <a:cs typeface="Arial" panose="020B0604020202020204" pitchFamily="34" charset="0"/>
            </a:endParaRPr>
          </a:p>
        </p:txBody>
      </p:sp>
      <p:pic>
        <p:nvPicPr>
          <p:cNvPr id="10243" name="Picture 12" descr="p14">
            <a:extLst>
              <a:ext uri="{FF2B5EF4-FFF2-40B4-BE49-F238E27FC236}">
                <a16:creationId xmlns:a16="http://schemas.microsoft.com/office/drawing/2014/main" id="{23890B72-66AA-4D43-B12A-A678AEA7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5"/>
          <a:stretch>
            <a:fillRect/>
          </a:stretch>
        </p:blipFill>
        <p:spPr bwMode="auto">
          <a:xfrm>
            <a:off x="755650" y="260350"/>
            <a:ext cx="7416800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042F899-3891-4C8D-8339-6E34A5B2A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771" y="5839581"/>
            <a:ext cx="5850458" cy="1015705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>
            <a:extLst>
              <a:ext uri="{FF2B5EF4-FFF2-40B4-BE49-F238E27FC236}">
                <a16:creationId xmlns:a16="http://schemas.microsoft.com/office/drawing/2014/main" id="{DDE44438-6764-4757-86AD-FDA41685F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81300"/>
            <a:ext cx="172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800">
              <a:solidFill>
                <a:srgbClr val="00B6DE"/>
              </a:solidFill>
              <a:cs typeface="Arial" panose="020B0604020202020204" pitchFamily="34" charset="0"/>
            </a:endParaRPr>
          </a:p>
        </p:txBody>
      </p:sp>
      <p:sp>
        <p:nvSpPr>
          <p:cNvPr id="12291" name="Rectangle 9">
            <a:extLst>
              <a:ext uri="{FF2B5EF4-FFF2-40B4-BE49-F238E27FC236}">
                <a16:creationId xmlns:a16="http://schemas.microsoft.com/office/drawing/2014/main" id="{8BE5DB1E-E258-4814-AD18-EF986AD6D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76250"/>
            <a:ext cx="77724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400" b="1" dirty="0">
                <a:latin typeface="Verdana" panose="020B0604030504040204" pitchFamily="34" charset="0"/>
              </a:rPr>
              <a:t>Ontstaan Noordoost-Friesland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>
                <a:latin typeface="Verdana" panose="020B0604030504040204" pitchFamily="34" charset="0"/>
              </a:rPr>
              <a:t>invloed van de ijstijden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>
                <a:latin typeface="Verdana" panose="020B0604030504040204" pitchFamily="34" charset="0"/>
              </a:rPr>
              <a:t>ligging op de rand van het continent: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NL" sz="1800" dirty="0">
                <a:latin typeface="Verdana" panose="020B0604030504040204" pitchFamily="34" charset="0"/>
              </a:rPr>
              <a:t>grote invloed van zee en rivieren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NL" sz="1800" dirty="0">
                <a:latin typeface="Verdana" panose="020B0604030504040204" pitchFamily="34" charset="0"/>
              </a:rPr>
              <a:t>afzetting van verschillende grondlagen</a:t>
            </a:r>
          </a:p>
        </p:txBody>
      </p:sp>
      <p:sp>
        <p:nvSpPr>
          <p:cNvPr id="12292" name="Rectangle 10">
            <a:extLst>
              <a:ext uri="{FF2B5EF4-FFF2-40B4-BE49-F238E27FC236}">
                <a16:creationId xmlns:a16="http://schemas.microsoft.com/office/drawing/2014/main" id="{8A6C0C87-5FC9-403E-9335-0035944DE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852738"/>
            <a:ext cx="352901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>
                <a:latin typeface="Verdana" panose="020B0604030504040204" pitchFamily="34" charset="0"/>
              </a:rPr>
              <a:t>potklei (Elsterien)</a:t>
            </a:r>
          </a:p>
          <a:p>
            <a:pPr eaLnBrk="1" hangingPunct="1"/>
            <a:r>
              <a:rPr lang="nl-NL" altLang="nl-NL" sz="2000">
                <a:latin typeface="Verdana" panose="020B0604030504040204" pitchFamily="34" charset="0"/>
              </a:rPr>
              <a:t>keileem (Saalien)</a:t>
            </a:r>
          </a:p>
          <a:p>
            <a:pPr eaLnBrk="1" hangingPunct="1"/>
            <a:r>
              <a:rPr lang="nl-NL" altLang="nl-NL" sz="2000">
                <a:latin typeface="Verdana" panose="020B0604030504040204" pitchFamily="34" charset="0"/>
              </a:rPr>
              <a:t>dekzand ( Weichselien)</a:t>
            </a:r>
          </a:p>
          <a:p>
            <a:pPr eaLnBrk="1" hangingPunct="1"/>
            <a:r>
              <a:rPr lang="nl-NL" altLang="nl-NL" sz="2000">
                <a:latin typeface="Verdana" panose="020B0604030504040204" pitchFamily="34" charset="0"/>
              </a:rPr>
              <a:t>pingoruïnes </a:t>
            </a:r>
          </a:p>
          <a:p>
            <a:pPr eaLnBrk="1" hangingPunct="1"/>
            <a:r>
              <a:rPr lang="nl-NL" altLang="nl-NL" sz="2000">
                <a:latin typeface="Verdana" panose="020B0604030504040204" pitchFamily="34" charset="0"/>
              </a:rPr>
              <a:t>zwerfkeien etc. </a:t>
            </a:r>
          </a:p>
        </p:txBody>
      </p:sp>
      <p:pic>
        <p:nvPicPr>
          <p:cNvPr id="12293" name="Picture 14" descr="saalien_230x282">
            <a:extLst>
              <a:ext uri="{FF2B5EF4-FFF2-40B4-BE49-F238E27FC236}">
                <a16:creationId xmlns:a16="http://schemas.microsoft.com/office/drawing/2014/main" id="{084A51B9-6B7B-4E92-AC6B-A679D229A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349500"/>
            <a:ext cx="4537075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6B38C2D-DADC-417F-B43F-4D5C4B0A9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513" y="6050521"/>
            <a:ext cx="4651084" cy="807479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9">
            <a:extLst>
              <a:ext uri="{FF2B5EF4-FFF2-40B4-BE49-F238E27FC236}">
                <a16:creationId xmlns:a16="http://schemas.microsoft.com/office/drawing/2014/main" id="{275433F8-DFD6-471D-9C1F-A4BDD5676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333375"/>
            <a:ext cx="4176712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nl-NL" altLang="nl-NL" sz="2400" b="1">
                <a:latin typeface="Verdana" panose="020B0604030504040204" pitchFamily="34" charset="0"/>
              </a:rPr>
              <a:t>Ontstaan pingoruïnes</a:t>
            </a:r>
          </a:p>
          <a:p>
            <a:pPr eaLnBrk="1" hangingPunct="1">
              <a:buFontTx/>
              <a:buNone/>
            </a:pPr>
            <a:endParaRPr lang="nl-NL" altLang="nl-NL" sz="2000">
              <a:latin typeface="Verdana" panose="020B0604030504040204" pitchFamily="34" charset="0"/>
            </a:endParaRPr>
          </a:p>
        </p:txBody>
      </p:sp>
      <p:grpSp>
        <p:nvGrpSpPr>
          <p:cNvPr id="14339" name="Group 14">
            <a:extLst>
              <a:ext uri="{FF2B5EF4-FFF2-40B4-BE49-F238E27FC236}">
                <a16:creationId xmlns:a16="http://schemas.microsoft.com/office/drawing/2014/main" id="{800922DD-5B22-44EF-B75C-C9999F3D9862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1196975"/>
            <a:ext cx="8820150" cy="4343400"/>
            <a:chOff x="68" y="754"/>
            <a:chExt cx="5556" cy="2736"/>
          </a:xfrm>
        </p:grpSpPr>
        <p:pic>
          <p:nvPicPr>
            <p:cNvPr id="14346" name="Picture 13">
              <a:extLst>
                <a:ext uri="{FF2B5EF4-FFF2-40B4-BE49-F238E27FC236}">
                  <a16:creationId xmlns:a16="http://schemas.microsoft.com/office/drawing/2014/main" id="{34AF77C0-24CA-4D6D-A112-AAAACDBBC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54"/>
              <a:ext cx="2880" cy="2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12">
              <a:extLst>
                <a:ext uri="{FF2B5EF4-FFF2-40B4-BE49-F238E27FC236}">
                  <a16:creationId xmlns:a16="http://schemas.microsoft.com/office/drawing/2014/main" id="{E4E82F05-053E-4305-8319-1E1E5204E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754"/>
              <a:ext cx="2925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Afbeelding 1">
            <a:extLst>
              <a:ext uri="{FF2B5EF4-FFF2-40B4-BE49-F238E27FC236}">
                <a16:creationId xmlns:a16="http://schemas.microsoft.com/office/drawing/2014/main" id="{6A5A95C2-C210-4CAF-8A18-C7B9240BA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979" y="5875338"/>
            <a:ext cx="5265941" cy="914226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>
            <a:extLst>
              <a:ext uri="{FF2B5EF4-FFF2-40B4-BE49-F238E27FC236}">
                <a16:creationId xmlns:a16="http://schemas.microsoft.com/office/drawing/2014/main" id="{693D6CFD-39E0-41C4-AC5A-59A523039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81300"/>
            <a:ext cx="172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800">
              <a:solidFill>
                <a:srgbClr val="00B6DE"/>
              </a:solidFill>
              <a:cs typeface="Arial" panose="020B0604020202020204" pitchFamily="34" charset="0"/>
            </a:endParaRPr>
          </a:p>
        </p:txBody>
      </p:sp>
      <p:sp>
        <p:nvSpPr>
          <p:cNvPr id="16387" name="Rectangle 9">
            <a:extLst>
              <a:ext uri="{FF2B5EF4-FFF2-40B4-BE49-F238E27FC236}">
                <a16:creationId xmlns:a16="http://schemas.microsoft.com/office/drawing/2014/main" id="{612B6811-A21A-403C-9442-570E9958B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692150"/>
            <a:ext cx="4675188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nl-NL" altLang="nl-NL" sz="2400" b="1">
                <a:latin typeface="Verdana" panose="020B0604030504040204" pitchFamily="34" charset="0"/>
              </a:rPr>
              <a:t>Ontstaan veengronden:</a:t>
            </a:r>
          </a:p>
          <a:p>
            <a:pPr eaLnBrk="1" hangingPunct="1">
              <a:buFontTx/>
              <a:buNone/>
            </a:pPr>
            <a:endParaRPr lang="nl-NL" altLang="nl-NL" sz="2400"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sz="2000">
                <a:latin typeface="Verdana" panose="020B0604030504040204" pitchFamily="34" charset="0"/>
              </a:rPr>
              <a:t>potklei en keileem laten het water slecht door: natte gebieden</a:t>
            </a:r>
          </a:p>
          <a:p>
            <a:pPr eaLnBrk="1" hangingPunct="1"/>
            <a:endParaRPr lang="nl-NL" altLang="nl-NL" sz="2000"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sz="2000">
                <a:latin typeface="Verdana" panose="020B0604030504040204" pitchFamily="34" charset="0"/>
              </a:rPr>
              <a:t>verlanding door de groei van veenmos</a:t>
            </a:r>
          </a:p>
          <a:p>
            <a:pPr eaLnBrk="1" hangingPunct="1"/>
            <a:endParaRPr lang="nl-NL" altLang="nl-NL" sz="2000"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sz="2000">
                <a:latin typeface="Verdana" panose="020B0604030504040204" pitchFamily="34" charset="0"/>
              </a:rPr>
              <a:t>planten sterven af en vergaan gedeeltelijk</a:t>
            </a:r>
          </a:p>
          <a:p>
            <a:pPr eaLnBrk="1" hangingPunct="1"/>
            <a:endParaRPr lang="nl-NL" altLang="nl-NL" sz="2000"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sz="2000">
                <a:latin typeface="Verdana" panose="020B0604030504040204" pitchFamily="34" charset="0"/>
              </a:rPr>
              <a:t>ontstaan van veen</a:t>
            </a:r>
          </a:p>
          <a:p>
            <a:pPr eaLnBrk="1" hangingPunct="1">
              <a:buFontTx/>
              <a:buNone/>
            </a:pPr>
            <a:endParaRPr lang="nl-NL" altLang="nl-NL" sz="2000">
              <a:latin typeface="Verdana" panose="020B0604030504040204" pitchFamily="34" charset="0"/>
            </a:endParaRPr>
          </a:p>
        </p:txBody>
      </p:sp>
      <p:pic>
        <p:nvPicPr>
          <p:cNvPr id="16388" name="Picture 11" descr="veenvorming">
            <a:extLst>
              <a:ext uri="{FF2B5EF4-FFF2-40B4-BE49-F238E27FC236}">
                <a16:creationId xmlns:a16="http://schemas.microsoft.com/office/drawing/2014/main" id="{55FDC09D-D594-4411-8508-0CB02B982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2773362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2594AAC-5958-4B4E-8598-6F1E6AEDF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837" y="5843561"/>
            <a:ext cx="5902325" cy="1024709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>
            <a:extLst>
              <a:ext uri="{FF2B5EF4-FFF2-40B4-BE49-F238E27FC236}">
                <a16:creationId xmlns:a16="http://schemas.microsoft.com/office/drawing/2014/main" id="{CF69C809-F08B-4D86-AB81-9351C2328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81300"/>
            <a:ext cx="172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800">
              <a:solidFill>
                <a:srgbClr val="00B6DE"/>
              </a:solidFill>
              <a:cs typeface="Arial" panose="020B0604020202020204" pitchFamily="34" charset="0"/>
            </a:endParaRPr>
          </a:p>
        </p:txBody>
      </p:sp>
      <p:sp>
        <p:nvSpPr>
          <p:cNvPr id="18435" name="Rectangle 9">
            <a:extLst>
              <a:ext uri="{FF2B5EF4-FFF2-40B4-BE49-F238E27FC236}">
                <a16:creationId xmlns:a16="http://schemas.microsoft.com/office/drawing/2014/main" id="{473D8A04-061C-4522-9811-BA02F7556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76250"/>
            <a:ext cx="403225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400" b="1">
                <a:latin typeface="Verdana" panose="020B0604030504040204" pitchFamily="34" charset="0"/>
              </a:rPr>
              <a:t>Vroege middeleeuwen 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000">
                <a:latin typeface="Verdana" panose="020B0604030504040204" pitchFamily="34" charset="0"/>
              </a:rPr>
              <a:t>invloed van Noordzee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NL" sz="1800">
                <a:latin typeface="Verdana" panose="020B0604030504040204" pitchFamily="34" charset="0"/>
              </a:rPr>
              <a:t>veen werd weggeslagen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NL" sz="1800">
                <a:latin typeface="Verdana" panose="020B0604030504040204" pitchFamily="34" charset="0"/>
              </a:rPr>
              <a:t>afzetting van klei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NL" sz="1800">
                <a:latin typeface="Verdana" panose="020B0604030504040204" pitchFamily="34" charset="0"/>
              </a:rPr>
              <a:t>ontstaan van Mieden</a:t>
            </a:r>
          </a:p>
        </p:txBody>
      </p:sp>
      <p:sp>
        <p:nvSpPr>
          <p:cNvPr id="18436" name="Rectangle 10">
            <a:extLst>
              <a:ext uri="{FF2B5EF4-FFF2-40B4-BE49-F238E27FC236}">
                <a16:creationId xmlns:a16="http://schemas.microsoft.com/office/drawing/2014/main" id="{5C12602B-12CD-4E6F-A92E-ED37EEE2B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852738"/>
            <a:ext cx="352901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nl-NL" altLang="nl-NL" sz="2000">
                <a:latin typeface="Verdana" panose="020B0604030504040204" pitchFamily="34" charset="0"/>
              </a:rPr>
              <a:t> </a:t>
            </a:r>
          </a:p>
        </p:txBody>
      </p:sp>
      <p:pic>
        <p:nvPicPr>
          <p:cNvPr id="18437" name="Picture 12">
            <a:extLst>
              <a:ext uri="{FF2B5EF4-FFF2-40B4-BE49-F238E27FC236}">
                <a16:creationId xmlns:a16="http://schemas.microsoft.com/office/drawing/2014/main" id="{A4A97473-42DD-49D8-99EB-027A8286A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052513"/>
            <a:ext cx="493236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3">
            <a:extLst>
              <a:ext uri="{FF2B5EF4-FFF2-40B4-BE49-F238E27FC236}">
                <a16:creationId xmlns:a16="http://schemas.microsoft.com/office/drawing/2014/main" id="{C0937B45-E32D-490A-AB23-DD853327A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05038"/>
            <a:ext cx="2133600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1F94A41-B30B-4675-852E-E96C384FA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498" y="5809459"/>
            <a:ext cx="5813821" cy="1009344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" descr="sluiten">
            <a:extLst>
              <a:ext uri="{FF2B5EF4-FFF2-40B4-BE49-F238E27FC236}">
                <a16:creationId xmlns:a16="http://schemas.microsoft.com/office/drawing/2014/main" id="{438B7097-697E-430E-8E33-765A7F3B7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492375"/>
            <a:ext cx="50419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B8C22564-005A-4A3F-AE20-7C2AAF931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81300"/>
            <a:ext cx="172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800">
              <a:solidFill>
                <a:srgbClr val="00B6DE"/>
              </a:solidFill>
              <a:cs typeface="Arial" panose="020B0604020202020204" pitchFamily="34" charset="0"/>
            </a:endParaRPr>
          </a:p>
        </p:txBody>
      </p:sp>
      <p:sp>
        <p:nvSpPr>
          <p:cNvPr id="20484" name="Rectangle 9">
            <a:extLst>
              <a:ext uri="{FF2B5EF4-FFF2-40B4-BE49-F238E27FC236}">
                <a16:creationId xmlns:a16="http://schemas.microsoft.com/office/drawing/2014/main" id="{8B97A47B-A7DD-4A4B-9B5D-22B3B2197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81000"/>
            <a:ext cx="777240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sz="2400" b="1">
                <a:solidFill>
                  <a:schemeClr val="tx2"/>
                </a:solidFill>
                <a:latin typeface="Verdana" panose="020B0604030504040204" pitchFamily="34" charset="0"/>
              </a:rPr>
              <a:t>1500 - 1940</a:t>
            </a:r>
          </a:p>
        </p:txBody>
      </p:sp>
      <p:sp>
        <p:nvSpPr>
          <p:cNvPr id="20485" name="Rectangle 10">
            <a:extLst>
              <a:ext uri="{FF2B5EF4-FFF2-40B4-BE49-F238E27FC236}">
                <a16:creationId xmlns:a16="http://schemas.microsoft.com/office/drawing/2014/main" id="{9C608327-6541-487D-A3D1-9C541CE2B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96975"/>
            <a:ext cx="7772400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/>
            <a:r>
              <a:rPr lang="nl-NL" altLang="nl-NL" sz="2000" dirty="0">
                <a:latin typeface="Verdana" panose="020B0604030504040204" pitchFamily="34" charset="0"/>
              </a:rPr>
              <a:t>ontstaan Veenkolonies: hoogveen wordt afgegraven, vnl. voor kleinschalige industrie en eigen gebruik, veen is te slecht voor grootschalige ontginning.</a:t>
            </a:r>
          </a:p>
          <a:p>
            <a:pPr eaLnBrk="1" hangingPunct="1"/>
            <a:endParaRPr lang="nl-NL" altLang="nl-NL" sz="2000" dirty="0">
              <a:latin typeface="Verdana" panose="020B0604030504040204" pitchFamily="34" charset="0"/>
            </a:endParaRPr>
          </a:p>
          <a:p>
            <a:pPr marL="342900" indent="-342900" eaLnBrk="1" hangingPunct="1"/>
            <a:r>
              <a:rPr lang="nl-NL" altLang="nl-NL" sz="2000" dirty="0">
                <a:latin typeface="Verdana" panose="020B0604030504040204" pitchFamily="34" charset="0"/>
              </a:rPr>
              <a:t>ontstaan heidedorpen: </a:t>
            </a:r>
          </a:p>
          <a:p>
            <a:pPr eaLnBrk="1" hangingPunct="1">
              <a:buNone/>
            </a:pPr>
            <a:r>
              <a:rPr lang="nl-NL" altLang="nl-NL" sz="2000" dirty="0">
                <a:latin typeface="Verdana" panose="020B0604030504040204" pitchFamily="34" charset="0"/>
              </a:rPr>
              <a:t>op arme zandgronden </a:t>
            </a:r>
          </a:p>
          <a:p>
            <a:pPr eaLnBrk="1" hangingPunct="1">
              <a:buFontTx/>
              <a:buNone/>
            </a:pPr>
            <a:r>
              <a:rPr lang="nl-NL" altLang="nl-NL" sz="2000" dirty="0">
                <a:latin typeface="Verdana" panose="020B0604030504040204" pitchFamily="34" charset="0"/>
              </a:rPr>
              <a:t>trekken landlopers en </a:t>
            </a:r>
          </a:p>
          <a:p>
            <a:pPr eaLnBrk="1" hangingPunct="1">
              <a:buFontTx/>
              <a:buNone/>
            </a:pPr>
            <a:r>
              <a:rPr lang="nl-NL" altLang="nl-NL" sz="2000" dirty="0">
                <a:latin typeface="Verdana" panose="020B0604030504040204" pitchFamily="34" charset="0"/>
              </a:rPr>
              <a:t>werkeloze veenarbeiders</a:t>
            </a:r>
          </a:p>
          <a:p>
            <a:pPr eaLnBrk="1" hangingPunct="1">
              <a:buFontTx/>
              <a:buNone/>
            </a:pPr>
            <a:r>
              <a:rPr lang="nl-NL" altLang="nl-NL" sz="2000" dirty="0">
                <a:latin typeface="Verdana" panose="020B0604030504040204" pitchFamily="34" charset="0"/>
              </a:rPr>
              <a:t>hun hutten op</a:t>
            </a:r>
          </a:p>
          <a:p>
            <a:pPr eaLnBrk="1" hangingPunct="1"/>
            <a:endParaRPr lang="nl-NL" altLang="nl-NL" sz="2000" dirty="0">
              <a:latin typeface="Verdana" panose="020B0604030504040204" pitchFamily="34" charset="0"/>
            </a:endParaRPr>
          </a:p>
          <a:p>
            <a:pPr eaLnBrk="1" hangingPunct="1"/>
            <a:endParaRPr lang="nl-NL" altLang="nl-NL" sz="2000" dirty="0">
              <a:latin typeface="Verdana" panose="020B0604030504040204" pitchFamily="34" charset="0"/>
            </a:endParaRPr>
          </a:p>
          <a:p>
            <a:pPr marL="342900" indent="-342900" eaLnBrk="1" hangingPunct="1"/>
            <a:r>
              <a:rPr lang="nl-NL" altLang="nl-NL" sz="2000" dirty="0">
                <a:latin typeface="Verdana" panose="020B0604030504040204" pitchFamily="34" charset="0"/>
              </a:rPr>
              <a:t>ontstaan landbouw</a:t>
            </a:r>
          </a:p>
          <a:p>
            <a:pPr eaLnBrk="1" hangingPunct="1"/>
            <a:endParaRPr lang="nl-NL" altLang="nl-NL" sz="2000" dirty="0">
              <a:latin typeface="Verdana" panose="020B060403050404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FFDCF60-4995-48A9-9F15-F9F82EA5C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5685771"/>
            <a:ext cx="6444903" cy="1118907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alt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alt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1186</TotalTime>
  <Words>394</Words>
  <Application>Microsoft Office PowerPoint</Application>
  <PresentationFormat>Diavoorstelling (4:3)</PresentationFormat>
  <Paragraphs>115</Paragraphs>
  <Slides>21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6" baseType="lpstr">
      <vt:lpstr>Arial</vt:lpstr>
      <vt:lpstr>Verdana</vt:lpstr>
      <vt:lpstr>Edwardian Script ITC</vt:lpstr>
      <vt:lpstr>French Script MT</vt:lpstr>
      <vt:lpstr>Standaardontwerp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Gemeente Achtkarspelen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rma.vansonsbeek</dc:creator>
  <cp:lastModifiedBy>Wendy Batist | Noardlike Fryske Wâlden</cp:lastModifiedBy>
  <cp:revision>96</cp:revision>
  <dcterms:created xsi:type="dcterms:W3CDTF">2010-08-03T07:18:12Z</dcterms:created>
  <dcterms:modified xsi:type="dcterms:W3CDTF">2019-07-23T13:50:20Z</dcterms:modified>
</cp:coreProperties>
</file>