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  <p:sldMasterId id="2147483648" r:id="rId2"/>
    <p:sldMasterId id="2147483897" r:id="rId3"/>
    <p:sldMasterId id="2147483922" r:id="rId4"/>
  </p:sldMasterIdLst>
  <p:notesMasterIdLst>
    <p:notesMasterId r:id="rId67"/>
  </p:notesMasterIdLst>
  <p:handoutMasterIdLst>
    <p:handoutMasterId r:id="rId68"/>
  </p:handoutMasterIdLst>
  <p:sldIdLst>
    <p:sldId id="256" r:id="rId5"/>
    <p:sldId id="269" r:id="rId6"/>
    <p:sldId id="299" r:id="rId7"/>
    <p:sldId id="257" r:id="rId8"/>
    <p:sldId id="300" r:id="rId9"/>
    <p:sldId id="301" r:id="rId10"/>
    <p:sldId id="259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260" r:id="rId31"/>
    <p:sldId id="276" r:id="rId32"/>
    <p:sldId id="274" r:id="rId33"/>
    <p:sldId id="277" r:id="rId34"/>
    <p:sldId id="278" r:id="rId35"/>
    <p:sldId id="279" r:id="rId36"/>
    <p:sldId id="271" r:id="rId37"/>
    <p:sldId id="272" r:id="rId38"/>
    <p:sldId id="261" r:id="rId39"/>
    <p:sldId id="280" r:id="rId40"/>
    <p:sldId id="281" r:id="rId41"/>
    <p:sldId id="270" r:id="rId42"/>
    <p:sldId id="282" r:id="rId43"/>
    <p:sldId id="283" r:id="rId44"/>
    <p:sldId id="284" r:id="rId45"/>
    <p:sldId id="285" r:id="rId46"/>
    <p:sldId id="286" r:id="rId47"/>
    <p:sldId id="287" r:id="rId48"/>
    <p:sldId id="273" r:id="rId49"/>
    <p:sldId id="275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64" r:id="rId60"/>
    <p:sldId id="297" r:id="rId61"/>
    <p:sldId id="263" r:id="rId62"/>
    <p:sldId id="262" r:id="rId63"/>
    <p:sldId id="266" r:id="rId64"/>
    <p:sldId id="268" r:id="rId65"/>
    <p:sldId id="298" r:id="rId6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t-Jan Stoeten" initials="GJS" lastIdx="1" clrIdx="0">
    <p:extLst>
      <p:ext uri="{19B8F6BF-5375-455C-9EA6-DF929625EA0E}">
        <p15:presenceInfo xmlns:p15="http://schemas.microsoft.com/office/powerpoint/2012/main" userId="S::gjstoeten@collectiefgroningenwest.nl::a7ca2d8e-ec25-4d5a-b829-5149d77a8a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18:34:21.78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6B36CB3-A714-4303-A185-64DE6E0879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08FF74-9465-496D-8BC1-167B7697D2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87724-CD75-415A-AF49-C2ED5CB4F3B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AEE4C9-4A53-485C-A199-BA110060B7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2658DC-2855-42A8-9482-2B39FBA818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21878-E0CE-4305-93DC-078784B4F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588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54603-18E1-4AA1-84A1-103B62F3ECDC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064A6-548F-4626-AF62-0BC845E5C1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756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Variaties mogelijk; </a:t>
            </a:r>
          </a:p>
          <a:p>
            <a:pPr marL="171450" indent="-171450">
              <a:buFontTx/>
              <a:buChar char="-"/>
            </a:pPr>
            <a:r>
              <a:rPr lang="nl-NL" dirty="0"/>
              <a:t>Regionale invulling</a:t>
            </a:r>
          </a:p>
          <a:p>
            <a:pPr marL="171450" indent="-171450">
              <a:buFontTx/>
              <a:buChar char="-"/>
            </a:pPr>
            <a:r>
              <a:rPr lang="nl-NL" dirty="0"/>
              <a:t>Vrijwillige</a:t>
            </a:r>
            <a:r>
              <a:rPr lang="nl-NL" baseline="0" dirty="0"/>
              <a:t> invulling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78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EE4F2A-CCBB-4CB3-8D6C-EBF0353AE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8E6DA0-DE09-4E80-B223-D3E3875465A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8F1C78-8399-4FC3-9B92-95DA0B42EF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" name="Tijdelijke aanduiding voor dia-afbeelding 1">
            <a:extLst>
              <a:ext uri="{FF2B5EF4-FFF2-40B4-BE49-F238E27FC236}">
                <a16:creationId xmlns:a16="http://schemas.microsoft.com/office/drawing/2014/main" id="{93A24FC5-F3A2-4DB6-BBDD-981F94990F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25" name="Tijdelijke aanduiding voor notities 2">
            <a:extLst>
              <a:ext uri="{FF2B5EF4-FFF2-40B4-BE49-F238E27FC236}">
                <a16:creationId xmlns:a16="http://schemas.microsoft.com/office/drawing/2014/main" id="{66B70838-4BB6-42CD-A9FB-FFDCD3967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altLang="nl-NL" sz="2400" dirty="0">
              <a:latin typeface="Arial" panose="020B0604020202020204" pitchFamily="34" charset="0"/>
              <a:cs typeface="Geneva" pitchFamily="64" charset="-128"/>
            </a:endParaRPr>
          </a:p>
        </p:txBody>
      </p:sp>
      <p:sp>
        <p:nvSpPr>
          <p:cNvPr id="81926" name="Tijdelijke aanduiding voor dianummer 3">
            <a:extLst>
              <a:ext uri="{FF2B5EF4-FFF2-40B4-BE49-F238E27FC236}">
                <a16:creationId xmlns:a16="http://schemas.microsoft.com/office/drawing/2014/main" id="{8947EDB6-9ADE-4B32-AA85-B24F27784B1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63F28-0BB3-4CF5-9FC7-0E0844BC5B4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8D89B-7F78-49FA-8508-E148CBB33D2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72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8D89B-7F78-49FA-8508-E148CBB33D21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9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8D89B-7F78-49FA-8508-E148CBB33D21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00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8D89B-7F78-49FA-8508-E148CBB33D2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27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F8852-6E2F-451A-896C-C857D94D1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42057E-893A-46C9-91F0-E2A85D7D0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9355F1-5E65-4262-BBC8-0EEE4FD2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BEF4C2-C3FB-4422-9D03-DEC24080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9DD294-880B-46D3-AF37-EB65E82C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43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BFA2C-E4B9-4FB7-BBD4-AF7150C7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5C729C-48B2-4E06-A35B-F17CFF488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E067DD-53AC-4945-A4AB-C5EA4983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EAE07E-2CBF-4A7B-83C9-238F686D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71CC93-8C7F-41C9-BC7F-4EEB04B1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83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7ABF719-9674-44E3-B970-50F60CC8C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CC68AF-756A-4440-9B96-0609E0E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9DBFE5-5FE7-4ED5-9E26-C13A8961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EFFA78-D8F9-435E-AA96-939F9949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6D1101-C978-4DAD-91B2-21AEDBD1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802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E28F-BC6A-4DE6-A2B6-777D48DA150A}" type="datetime1">
              <a:rPr lang="nl-NL" smtClean="0"/>
              <a:t>24-3-2021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agri-duurzaamheidsdag, 03 maart 2020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104CF-2233-4D32-8B42-5370241D46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167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lide -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400" y="2339974"/>
            <a:ext cx="5414962" cy="3881439"/>
          </a:xfrm>
        </p:spPr>
        <p:txBody>
          <a:bodyPr numCol="1" spcCol="468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1038" y="1082351"/>
            <a:ext cx="5414962" cy="1257625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 dirty="0"/>
              <a:t>Klikken om de titelstijl van het model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489700"/>
            <a:ext cx="720000" cy="252413"/>
          </a:xfrm>
          <a:prstGeom prst="rect">
            <a:avLst/>
          </a:prstGeo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133B4D2-AD46-9248-8789-A8B9AC90B3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3863" y="1125537"/>
            <a:ext cx="4746138" cy="509587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78364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lide | één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400" y="1684338"/>
            <a:ext cx="8123237" cy="4537075"/>
          </a:xfrm>
        </p:spPr>
        <p:txBody>
          <a:bodyPr numCol="1" spcCol="216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266700" indent="-266700">
              <a:defRPr/>
            </a:lvl2pPr>
            <a:lvl3pPr marL="538163" indent="-271463">
              <a:defRPr/>
            </a:lvl3pPr>
            <a:lvl4pPr marL="804863" indent="-266700">
              <a:defRPr/>
            </a:lvl4pPr>
            <a:lvl5pPr marL="984250" indent="-179388"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1038" y="768842"/>
            <a:ext cx="10830562" cy="915496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 dirty="0"/>
              <a:t>Klikken om de titelstijl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36275" y="6489700"/>
            <a:ext cx="674688" cy="252413"/>
          </a:xfrm>
          <a:prstGeom prst="rect">
            <a:avLst/>
          </a:prstGeo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47724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ntentslide - Beeld aflope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8260EDA2-98A4-F648-AB84-7ACC2890BC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13"/>
            <a:ext cx="6096000" cy="685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863" y="2339974"/>
            <a:ext cx="4741862" cy="3881439"/>
          </a:xfrm>
        </p:spPr>
        <p:txBody>
          <a:bodyPr numCol="1" spcCol="468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768842"/>
            <a:ext cx="4741862" cy="1075834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 dirty="0"/>
              <a:t>Klikken om de titelstijl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489700"/>
            <a:ext cx="720000" cy="252413"/>
          </a:xfrm>
          <a:prstGeom prst="rect">
            <a:avLst/>
          </a:prstGeo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0010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0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slide | dri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1038" y="1844675"/>
            <a:ext cx="10863262" cy="4376738"/>
          </a:xfrm>
        </p:spPr>
        <p:txBody>
          <a:bodyPr numCol="3" spcCol="216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1038" y="966396"/>
            <a:ext cx="9007475" cy="878279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 dirty="0"/>
              <a:t>Klikken om de titelstijl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489700"/>
            <a:ext cx="720000" cy="252414"/>
          </a:xfrm>
          <a:prstGeom prst="rect">
            <a:avLst/>
          </a:prstGeo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647809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-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7864" y="4437572"/>
            <a:ext cx="8133628" cy="25472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2833152"/>
            <a:ext cx="8133628" cy="151311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Hoofdstuktitel</a:t>
            </a:r>
          </a:p>
        </p:txBody>
      </p:sp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012" y="-1"/>
            <a:ext cx="4029075" cy="1594485"/>
          </a:xfrm>
          <a:prstGeom prst="rect">
            <a:avLst/>
          </a:prstGeom>
        </p:spPr>
      </p:pic>
      <p:grpSp>
        <p:nvGrpSpPr>
          <p:cNvPr id="5" name="Graphic 3">
            <a:extLst>
              <a:ext uri="{FF2B5EF4-FFF2-40B4-BE49-F238E27FC236}">
                <a16:creationId xmlns:a16="http://schemas.microsoft.com/office/drawing/2014/main" id="{B3412048-7F41-45DE-8ECC-569CA8A64355}"/>
              </a:ext>
            </a:extLst>
          </p:cNvPr>
          <p:cNvGrpSpPr/>
          <p:nvPr/>
        </p:nvGrpSpPr>
        <p:grpSpPr>
          <a:xfrm>
            <a:off x="1386560" y="1061570"/>
            <a:ext cx="10108776" cy="5153357"/>
            <a:chOff x="1386560" y="1061570"/>
            <a:chExt cx="10108776" cy="5153357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4BB1C50-D6C1-4256-B4AA-8720FC2533EC}"/>
                </a:ext>
              </a:extLst>
            </p:cNvPr>
            <p:cNvSpPr/>
            <p:nvPr/>
          </p:nvSpPr>
          <p:spPr>
            <a:xfrm>
              <a:off x="8167792" y="2361731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59085744-AAB3-40CA-A3F4-C4950A0010E4}"/>
                </a:ext>
              </a:extLst>
            </p:cNvPr>
            <p:cNvSpPr/>
            <p:nvPr/>
          </p:nvSpPr>
          <p:spPr>
            <a:xfrm>
              <a:off x="8846167" y="2362341"/>
              <a:ext cx="621030" cy="594511"/>
            </a:xfrm>
            <a:custGeom>
              <a:avLst/>
              <a:gdLst>
                <a:gd name="connsiteX0" fmla="*/ 571348 w 621030"/>
                <a:gd name="connsiteY0" fmla="*/ 0 h 620572"/>
                <a:gd name="connsiteX1" fmla="*/ 621030 w 621030"/>
                <a:gd name="connsiteY1" fmla="*/ 0 h 620572"/>
                <a:gd name="connsiteX2" fmla="*/ 621030 w 621030"/>
                <a:gd name="connsiteY2" fmla="*/ 26975 h 620572"/>
                <a:gd name="connsiteX3" fmla="*/ 26670 w 621030"/>
                <a:gd name="connsiteY3" fmla="*/ 620573 h 620572"/>
                <a:gd name="connsiteX4" fmla="*/ 152 w 621030"/>
                <a:gd name="connsiteY4" fmla="*/ 620573 h 620572"/>
                <a:gd name="connsiteX5" fmla="*/ 152 w 621030"/>
                <a:gd name="connsiteY5" fmla="*/ 571195 h 620572"/>
                <a:gd name="connsiteX6" fmla="*/ 152 w 621030"/>
                <a:gd name="connsiteY6" fmla="*/ 427939 h 620572"/>
                <a:gd name="connsiteX7" fmla="*/ 428244 w 621030"/>
                <a:gd name="connsiteY7" fmla="*/ 0 h 620572"/>
                <a:gd name="connsiteX8" fmla="*/ 504444 w 621030"/>
                <a:gd name="connsiteY8" fmla="*/ 0 h 620572"/>
                <a:gd name="connsiteX9" fmla="*/ 0 w 621030"/>
                <a:gd name="connsiteY9" fmla="*/ 504444 h 620572"/>
                <a:gd name="connsiteX10" fmla="*/ 152 w 621030"/>
                <a:gd name="connsiteY10" fmla="*/ 284836 h 620572"/>
                <a:gd name="connsiteX11" fmla="*/ 285750 w 621030"/>
                <a:gd name="connsiteY11" fmla="*/ 0 h 620572"/>
                <a:gd name="connsiteX12" fmla="*/ 361950 w 621030"/>
                <a:gd name="connsiteY12" fmla="*/ 0 h 620572"/>
                <a:gd name="connsiteX13" fmla="*/ 762 w 621030"/>
                <a:gd name="connsiteY13" fmla="*/ 361188 h 620572"/>
                <a:gd name="connsiteX14" fmla="*/ 152 w 621030"/>
                <a:gd name="connsiteY14" fmla="*/ 142342 h 620572"/>
                <a:gd name="connsiteX15" fmla="*/ 142646 w 621030"/>
                <a:gd name="connsiteY15" fmla="*/ 0 h 620572"/>
                <a:gd name="connsiteX16" fmla="*/ 218846 w 621030"/>
                <a:gd name="connsiteY16" fmla="*/ 0 h 620572"/>
                <a:gd name="connsiteX17" fmla="*/ 152 w 621030"/>
                <a:gd name="connsiteY17" fmla="*/ 218846 h 620572"/>
                <a:gd name="connsiteX18" fmla="*/ 152 w 621030"/>
                <a:gd name="connsiteY18" fmla="*/ 0 h 620572"/>
                <a:gd name="connsiteX19" fmla="*/ 76352 w 621030"/>
                <a:gd name="connsiteY19" fmla="*/ 0 h 620572"/>
                <a:gd name="connsiteX20" fmla="*/ 152 w 621030"/>
                <a:gd name="connsiteY20" fmla="*/ 76200 h 620572"/>
                <a:gd name="connsiteX21" fmla="*/ 94031 w 621030"/>
                <a:gd name="connsiteY21" fmla="*/ 620573 h 620572"/>
                <a:gd name="connsiteX22" fmla="*/ 621030 w 621030"/>
                <a:gd name="connsiteY22" fmla="*/ 93878 h 620572"/>
                <a:gd name="connsiteX23" fmla="*/ 621030 w 621030"/>
                <a:gd name="connsiteY23" fmla="*/ 170078 h 620572"/>
                <a:gd name="connsiteX24" fmla="*/ 170688 w 621030"/>
                <a:gd name="connsiteY24" fmla="*/ 620420 h 620572"/>
                <a:gd name="connsiteX25" fmla="*/ 236525 w 621030"/>
                <a:gd name="connsiteY25" fmla="*/ 620573 h 620572"/>
                <a:gd name="connsiteX26" fmla="*/ 621030 w 621030"/>
                <a:gd name="connsiteY26" fmla="*/ 236220 h 620572"/>
                <a:gd name="connsiteX27" fmla="*/ 621030 w 621030"/>
                <a:gd name="connsiteY27" fmla="*/ 312420 h 620572"/>
                <a:gd name="connsiteX28" fmla="*/ 313944 w 621030"/>
                <a:gd name="connsiteY28" fmla="*/ 620268 h 620572"/>
                <a:gd name="connsiteX29" fmla="*/ 379628 w 621030"/>
                <a:gd name="connsiteY29" fmla="*/ 620573 h 620572"/>
                <a:gd name="connsiteX30" fmla="*/ 621030 w 621030"/>
                <a:gd name="connsiteY30" fmla="*/ 379476 h 620572"/>
                <a:gd name="connsiteX31" fmla="*/ 621030 w 621030"/>
                <a:gd name="connsiteY31" fmla="*/ 455676 h 620572"/>
                <a:gd name="connsiteX32" fmla="*/ 456286 w 621030"/>
                <a:gd name="connsiteY32" fmla="*/ 620420 h 620572"/>
                <a:gd name="connsiteX33" fmla="*/ 595274 w 621030"/>
                <a:gd name="connsiteY33" fmla="*/ 620573 h 620572"/>
                <a:gd name="connsiteX34" fmla="*/ 519074 w 621030"/>
                <a:gd name="connsiteY34" fmla="*/ 620573 h 620572"/>
                <a:gd name="connsiteX35" fmla="*/ 620878 w 621030"/>
                <a:gd name="connsiteY35" fmla="*/ 518770 h 620572"/>
                <a:gd name="connsiteX36" fmla="*/ 620878 w 621030"/>
                <a:gd name="connsiteY36" fmla="*/ 594970 h 62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30" h="620572">
                  <a:moveTo>
                    <a:pt x="571348" y="0"/>
                  </a:moveTo>
                  <a:lnTo>
                    <a:pt x="621030" y="0"/>
                  </a:lnTo>
                  <a:lnTo>
                    <a:pt x="621030" y="26975"/>
                  </a:lnTo>
                  <a:lnTo>
                    <a:pt x="26670" y="620573"/>
                  </a:lnTo>
                  <a:lnTo>
                    <a:pt x="152" y="620573"/>
                  </a:lnTo>
                  <a:lnTo>
                    <a:pt x="152" y="571195"/>
                  </a:lnTo>
                  <a:close/>
                  <a:moveTo>
                    <a:pt x="152" y="427939"/>
                  </a:moveTo>
                  <a:lnTo>
                    <a:pt x="428244" y="0"/>
                  </a:lnTo>
                  <a:lnTo>
                    <a:pt x="504444" y="0"/>
                  </a:lnTo>
                  <a:lnTo>
                    <a:pt x="0" y="504444"/>
                  </a:lnTo>
                  <a:close/>
                  <a:moveTo>
                    <a:pt x="152" y="284836"/>
                  </a:moveTo>
                  <a:lnTo>
                    <a:pt x="285750" y="0"/>
                  </a:lnTo>
                  <a:lnTo>
                    <a:pt x="361950" y="0"/>
                  </a:lnTo>
                  <a:lnTo>
                    <a:pt x="762" y="361188"/>
                  </a:lnTo>
                  <a:close/>
                  <a:moveTo>
                    <a:pt x="152" y="142342"/>
                  </a:moveTo>
                  <a:lnTo>
                    <a:pt x="142646" y="0"/>
                  </a:lnTo>
                  <a:lnTo>
                    <a:pt x="218846" y="0"/>
                  </a:lnTo>
                  <a:lnTo>
                    <a:pt x="152" y="218846"/>
                  </a:lnTo>
                  <a:close/>
                  <a:moveTo>
                    <a:pt x="152" y="0"/>
                  </a:moveTo>
                  <a:lnTo>
                    <a:pt x="76352" y="0"/>
                  </a:lnTo>
                  <a:lnTo>
                    <a:pt x="152" y="76200"/>
                  </a:lnTo>
                  <a:close/>
                  <a:moveTo>
                    <a:pt x="94031" y="620573"/>
                  </a:moveTo>
                  <a:lnTo>
                    <a:pt x="621030" y="93878"/>
                  </a:lnTo>
                  <a:lnTo>
                    <a:pt x="621030" y="170078"/>
                  </a:lnTo>
                  <a:lnTo>
                    <a:pt x="170688" y="620420"/>
                  </a:lnTo>
                  <a:close/>
                  <a:moveTo>
                    <a:pt x="236525" y="620573"/>
                  </a:moveTo>
                  <a:lnTo>
                    <a:pt x="621030" y="236220"/>
                  </a:lnTo>
                  <a:lnTo>
                    <a:pt x="621030" y="312420"/>
                  </a:lnTo>
                  <a:lnTo>
                    <a:pt x="313944" y="620268"/>
                  </a:lnTo>
                  <a:close/>
                  <a:moveTo>
                    <a:pt x="379628" y="620573"/>
                  </a:moveTo>
                  <a:lnTo>
                    <a:pt x="621030" y="379476"/>
                  </a:lnTo>
                  <a:lnTo>
                    <a:pt x="621030" y="455676"/>
                  </a:lnTo>
                  <a:lnTo>
                    <a:pt x="456286" y="620420"/>
                  </a:lnTo>
                  <a:close/>
                  <a:moveTo>
                    <a:pt x="595274" y="620573"/>
                  </a:moveTo>
                  <a:lnTo>
                    <a:pt x="519074" y="620573"/>
                  </a:lnTo>
                  <a:lnTo>
                    <a:pt x="620878" y="518770"/>
                  </a:lnTo>
                  <a:lnTo>
                    <a:pt x="620878" y="59497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654CD4C2-C527-462D-93AA-7CA7104377D5}"/>
                </a:ext>
              </a:extLst>
            </p:cNvPr>
            <p:cNvSpPr/>
            <p:nvPr/>
          </p:nvSpPr>
          <p:spPr>
            <a:xfrm>
              <a:off x="9520994" y="2362341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9FF3C65-2BC8-43B9-BE8E-1160BEBA9320}"/>
                </a:ext>
              </a:extLst>
            </p:cNvPr>
            <p:cNvSpPr/>
            <p:nvPr/>
          </p:nvSpPr>
          <p:spPr>
            <a:xfrm>
              <a:off x="10197041" y="2362188"/>
              <a:ext cx="622096" cy="596036"/>
            </a:xfrm>
            <a:custGeom>
              <a:avLst/>
              <a:gdLst>
                <a:gd name="connsiteX0" fmla="*/ 622097 w 622096"/>
                <a:gd name="connsiteY0" fmla="*/ 48616 h 596036"/>
                <a:gd name="connsiteX1" fmla="*/ 554431 w 622096"/>
                <a:gd name="connsiteY1" fmla="*/ 260299 h 596036"/>
                <a:gd name="connsiteX2" fmla="*/ 421538 w 622096"/>
                <a:gd name="connsiteY2" fmla="*/ 432968 h 596036"/>
                <a:gd name="connsiteX3" fmla="*/ 16612 w 622096"/>
                <a:gd name="connsiteY3" fmla="*/ 595274 h 596036"/>
                <a:gd name="connsiteX4" fmla="*/ 0 w 622096"/>
                <a:gd name="connsiteY4" fmla="*/ 595274 h 596036"/>
                <a:gd name="connsiteX5" fmla="*/ 0 w 622096"/>
                <a:gd name="connsiteY5" fmla="*/ 541173 h 596036"/>
                <a:gd name="connsiteX6" fmla="*/ 215494 w 622096"/>
                <a:gd name="connsiteY6" fmla="*/ 498957 h 596036"/>
                <a:gd name="connsiteX7" fmla="*/ 394564 w 622096"/>
                <a:gd name="connsiteY7" fmla="*/ 383591 h 596036"/>
                <a:gd name="connsiteX8" fmla="*/ 518617 w 622096"/>
                <a:gd name="connsiteY8" fmla="*/ 211836 h 596036"/>
                <a:gd name="connsiteX9" fmla="*/ 571957 w 622096"/>
                <a:gd name="connsiteY9" fmla="*/ 153 h 596036"/>
                <a:gd name="connsiteX10" fmla="*/ 622097 w 622096"/>
                <a:gd name="connsiteY10" fmla="*/ 153 h 596036"/>
                <a:gd name="connsiteX11" fmla="*/ 517855 w 622096"/>
                <a:gd name="connsiteY11" fmla="*/ 153 h 596036"/>
                <a:gd name="connsiteX12" fmla="*/ 356311 w 622096"/>
                <a:gd name="connsiteY12" fmla="*/ 346253 h 596036"/>
                <a:gd name="connsiteX13" fmla="*/ 194920 w 622096"/>
                <a:gd name="connsiteY13" fmla="*/ 448818 h 596036"/>
                <a:gd name="connsiteX14" fmla="*/ 0 w 622096"/>
                <a:gd name="connsiteY14" fmla="*/ 487070 h 596036"/>
                <a:gd name="connsiteX15" fmla="*/ 0 w 622096"/>
                <a:gd name="connsiteY15" fmla="*/ 432968 h 596036"/>
                <a:gd name="connsiteX16" fmla="*/ 173431 w 622096"/>
                <a:gd name="connsiteY16" fmla="*/ 398678 h 596036"/>
                <a:gd name="connsiteX17" fmla="*/ 318211 w 622096"/>
                <a:gd name="connsiteY17" fmla="*/ 307238 h 596036"/>
                <a:gd name="connsiteX18" fmla="*/ 463753 w 622096"/>
                <a:gd name="connsiteY18" fmla="*/ 153 h 596036"/>
                <a:gd name="connsiteX19" fmla="*/ 409651 w 622096"/>
                <a:gd name="connsiteY19" fmla="*/ 153 h 596036"/>
                <a:gd name="connsiteX20" fmla="*/ 0 w 622096"/>
                <a:gd name="connsiteY20" fmla="*/ 378867 h 596036"/>
                <a:gd name="connsiteX21" fmla="*/ 0 w 622096"/>
                <a:gd name="connsiteY21" fmla="*/ 324764 h 596036"/>
                <a:gd name="connsiteX22" fmla="*/ 298247 w 622096"/>
                <a:gd name="connsiteY22" fmla="*/ 163983 h 596036"/>
                <a:gd name="connsiteX23" fmla="*/ 355549 w 622096"/>
                <a:gd name="connsiteY23" fmla="*/ 153 h 596036"/>
                <a:gd name="connsiteX24" fmla="*/ 300685 w 622096"/>
                <a:gd name="connsiteY24" fmla="*/ 153 h 596036"/>
                <a:gd name="connsiteX25" fmla="*/ 202844 w 622096"/>
                <a:gd name="connsiteY25" fmla="*/ 192938 h 596036"/>
                <a:gd name="connsiteX26" fmla="*/ 0 w 622096"/>
                <a:gd name="connsiteY26" fmla="*/ 270967 h 596036"/>
                <a:gd name="connsiteX27" fmla="*/ 0 w 622096"/>
                <a:gd name="connsiteY27" fmla="*/ 216865 h 596036"/>
                <a:gd name="connsiteX28" fmla="*/ 116129 w 622096"/>
                <a:gd name="connsiteY28" fmla="*/ 188214 h 596036"/>
                <a:gd name="connsiteX29" fmla="*/ 246583 w 622096"/>
                <a:gd name="connsiteY29" fmla="*/ 457 h 596036"/>
                <a:gd name="connsiteX30" fmla="*/ 191719 w 622096"/>
                <a:gd name="connsiteY30" fmla="*/ 153 h 596036"/>
                <a:gd name="connsiteX31" fmla="*/ 89002 w 622096"/>
                <a:gd name="connsiteY31" fmla="*/ 141732 h 596036"/>
                <a:gd name="connsiteX32" fmla="*/ 0 w 622096"/>
                <a:gd name="connsiteY32" fmla="*/ 162458 h 596036"/>
                <a:gd name="connsiteX33" fmla="*/ 0 w 622096"/>
                <a:gd name="connsiteY33" fmla="*/ 108356 h 596036"/>
                <a:gd name="connsiteX34" fmla="*/ 87477 w 622096"/>
                <a:gd name="connsiteY34" fmla="*/ 77876 h 596036"/>
                <a:gd name="connsiteX35" fmla="*/ 136855 w 622096"/>
                <a:gd name="connsiteY35" fmla="*/ 0 h 596036"/>
                <a:gd name="connsiteX36" fmla="*/ 80315 w 622096"/>
                <a:gd name="connsiteY36" fmla="*/ 153 h 596036"/>
                <a:gd name="connsiteX37" fmla="*/ 48463 w 622096"/>
                <a:gd name="connsiteY37" fmla="*/ 39167 h 596036"/>
                <a:gd name="connsiteX38" fmla="*/ 0 w 622096"/>
                <a:gd name="connsiteY38" fmla="*/ 54407 h 596036"/>
                <a:gd name="connsiteX39" fmla="*/ 0 w 622096"/>
                <a:gd name="connsiteY39" fmla="*/ 305 h 596036"/>
                <a:gd name="connsiteX40" fmla="*/ 80315 w 622096"/>
                <a:gd name="connsiteY40" fmla="*/ 305 h 596036"/>
                <a:gd name="connsiteX41" fmla="*/ 622097 w 622096"/>
                <a:gd name="connsiteY41" fmla="*/ 360578 h 596036"/>
                <a:gd name="connsiteX42" fmla="*/ 384200 w 622096"/>
                <a:gd name="connsiteY42" fmla="*/ 596037 h 596036"/>
                <a:gd name="connsiteX43" fmla="*/ 266395 w 622096"/>
                <a:gd name="connsiteY43" fmla="*/ 596037 h 596036"/>
                <a:gd name="connsiteX44" fmla="*/ 477317 w 622096"/>
                <a:gd name="connsiteY44" fmla="*/ 454762 h 596036"/>
                <a:gd name="connsiteX45" fmla="*/ 622097 w 622096"/>
                <a:gd name="connsiteY45" fmla="*/ 246736 h 596036"/>
                <a:gd name="connsiteX46" fmla="*/ 478841 w 622096"/>
                <a:gd name="connsiteY46" fmla="*/ 596037 h 596036"/>
                <a:gd name="connsiteX47" fmla="*/ 622097 w 622096"/>
                <a:gd name="connsiteY47" fmla="*/ 454457 h 596036"/>
                <a:gd name="connsiteX48" fmla="*/ 622097 w 622096"/>
                <a:gd name="connsiteY48" fmla="*/ 537972 h 596036"/>
                <a:gd name="connsiteX49" fmla="*/ 564032 w 622096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096" h="596036">
                  <a:moveTo>
                    <a:pt x="622097" y="48616"/>
                  </a:moveTo>
                  <a:cubicBezTo>
                    <a:pt x="612587" y="122697"/>
                    <a:pt x="589666" y="194432"/>
                    <a:pt x="554431" y="260299"/>
                  </a:cubicBezTo>
                  <a:cubicBezTo>
                    <a:pt x="520461" y="325115"/>
                    <a:pt x="475503" y="383545"/>
                    <a:pt x="421538" y="432968"/>
                  </a:cubicBezTo>
                  <a:cubicBezTo>
                    <a:pt x="310119" y="533446"/>
                    <a:pt x="166573" y="590977"/>
                    <a:pt x="16612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7"/>
                  </a:cubicBezTo>
                  <a:cubicBezTo>
                    <a:pt x="281742" y="471785"/>
                    <a:pt x="342443" y="432679"/>
                    <a:pt x="394564" y="383591"/>
                  </a:cubicBezTo>
                  <a:cubicBezTo>
                    <a:pt x="446334" y="334640"/>
                    <a:pt x="488411" y="276362"/>
                    <a:pt x="518617" y="211836"/>
                  </a:cubicBezTo>
                  <a:cubicBezTo>
                    <a:pt x="550347" y="145542"/>
                    <a:pt x="568483" y="73564"/>
                    <a:pt x="571957" y="153"/>
                  </a:cubicBezTo>
                  <a:lnTo>
                    <a:pt x="622097" y="153"/>
                  </a:lnTo>
                  <a:close/>
                  <a:moveTo>
                    <a:pt x="517855" y="153"/>
                  </a:moveTo>
                  <a:cubicBezTo>
                    <a:pt x="509031" y="131628"/>
                    <a:pt x="451424" y="255057"/>
                    <a:pt x="356311" y="346253"/>
                  </a:cubicBezTo>
                  <a:cubicBezTo>
                    <a:pt x="309311" y="390113"/>
                    <a:pt x="254584" y="424891"/>
                    <a:pt x="194920" y="448818"/>
                  </a:cubicBezTo>
                  <a:cubicBezTo>
                    <a:pt x="133091" y="474223"/>
                    <a:pt x="66858" y="487223"/>
                    <a:pt x="0" y="487070"/>
                  </a:cubicBezTo>
                  <a:lnTo>
                    <a:pt x="0" y="432968"/>
                  </a:lnTo>
                  <a:cubicBezTo>
                    <a:pt x="59482" y="432831"/>
                    <a:pt x="118369" y="421188"/>
                    <a:pt x="173431" y="398678"/>
                  </a:cubicBezTo>
                  <a:cubicBezTo>
                    <a:pt x="227045" y="377647"/>
                    <a:pt x="276179" y="346619"/>
                    <a:pt x="318211" y="307238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651" y="153"/>
                  </a:moveTo>
                  <a:cubicBezTo>
                    <a:pt x="393223" y="214122"/>
                    <a:pt x="214610" y="379263"/>
                    <a:pt x="0" y="378867"/>
                  </a:cubicBezTo>
                  <a:lnTo>
                    <a:pt x="0" y="324764"/>
                  </a:lnTo>
                  <a:cubicBezTo>
                    <a:pt x="120198" y="325023"/>
                    <a:pt x="232395" y="264551"/>
                    <a:pt x="298247" y="163983"/>
                  </a:cubicBezTo>
                  <a:cubicBezTo>
                    <a:pt x="330982" y="115138"/>
                    <a:pt x="350718" y="58750"/>
                    <a:pt x="355549" y="153"/>
                  </a:cubicBezTo>
                  <a:close/>
                  <a:moveTo>
                    <a:pt x="300685" y="153"/>
                  </a:moveTo>
                  <a:cubicBezTo>
                    <a:pt x="294178" y="74630"/>
                    <a:pt x="259126" y="143713"/>
                    <a:pt x="202844" y="192938"/>
                  </a:cubicBezTo>
                  <a:cubicBezTo>
                    <a:pt x="147676" y="243886"/>
                    <a:pt x="75103" y="271805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153"/>
                  </a:moveTo>
                  <a:cubicBezTo>
                    <a:pt x="181935" y="60990"/>
                    <a:pt x="143789" y="113553"/>
                    <a:pt x="89002" y="141732"/>
                  </a:cubicBezTo>
                  <a:cubicBezTo>
                    <a:pt x="61356" y="155479"/>
                    <a:pt x="30876" y="162580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2"/>
                    <a:pt x="129692" y="30800"/>
                    <a:pt x="136855" y="0"/>
                  </a:cubicBezTo>
                  <a:close/>
                  <a:moveTo>
                    <a:pt x="80315" y="153"/>
                  </a:moveTo>
                  <a:cubicBezTo>
                    <a:pt x="73563" y="15880"/>
                    <a:pt x="62530" y="29398"/>
                    <a:pt x="48463" y="39167"/>
                  </a:cubicBezTo>
                  <a:cubicBezTo>
                    <a:pt x="34320" y="49225"/>
                    <a:pt x="17358" y="54559"/>
                    <a:pt x="0" y="54407"/>
                  </a:cubicBezTo>
                  <a:lnTo>
                    <a:pt x="0" y="305"/>
                  </a:lnTo>
                  <a:lnTo>
                    <a:pt x="80315" y="305"/>
                  </a:lnTo>
                  <a:close/>
                  <a:moveTo>
                    <a:pt x="622097" y="360578"/>
                  </a:moveTo>
                  <a:cubicBezTo>
                    <a:pt x="562143" y="456453"/>
                    <a:pt x="480700" y="537073"/>
                    <a:pt x="384200" y="596037"/>
                  </a:cubicBezTo>
                  <a:lnTo>
                    <a:pt x="266395" y="596037"/>
                  </a:lnTo>
                  <a:cubicBezTo>
                    <a:pt x="344866" y="562448"/>
                    <a:pt x="416387" y="514548"/>
                    <a:pt x="477317" y="454762"/>
                  </a:cubicBezTo>
                  <a:cubicBezTo>
                    <a:pt x="538368" y="395249"/>
                    <a:pt x="587502" y="324658"/>
                    <a:pt x="622097" y="246736"/>
                  </a:cubicBezTo>
                  <a:close/>
                  <a:moveTo>
                    <a:pt x="478841" y="596037"/>
                  </a:moveTo>
                  <a:cubicBezTo>
                    <a:pt x="532455" y="555178"/>
                    <a:pt x="580598" y="507583"/>
                    <a:pt x="622097" y="454457"/>
                  </a:cubicBezTo>
                  <a:lnTo>
                    <a:pt x="622097" y="537972"/>
                  </a:lnTo>
                  <a:cubicBezTo>
                    <a:pt x="603504" y="558287"/>
                    <a:pt x="584149" y="577642"/>
                    <a:pt x="564032" y="59603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0F628B3-4EBE-4517-96EE-A26D952E769D}"/>
                </a:ext>
              </a:extLst>
            </p:cNvPr>
            <p:cNvSpPr/>
            <p:nvPr/>
          </p:nvSpPr>
          <p:spPr>
            <a:xfrm>
              <a:off x="10872935" y="2362341"/>
              <a:ext cx="622401" cy="595121"/>
            </a:xfrm>
            <a:custGeom>
              <a:avLst/>
              <a:gdLst>
                <a:gd name="connsiteX0" fmla="*/ 573176 w 622401"/>
                <a:gd name="connsiteY0" fmla="*/ 0 h 595121"/>
                <a:gd name="connsiteX1" fmla="*/ 622402 w 622401"/>
                <a:gd name="connsiteY1" fmla="*/ 0 h 595121"/>
                <a:gd name="connsiteX2" fmla="*/ 622402 w 622401"/>
                <a:gd name="connsiteY2" fmla="*/ 26975 h 595121"/>
                <a:gd name="connsiteX3" fmla="*/ 54407 w 622401"/>
                <a:gd name="connsiteY3" fmla="*/ 595122 h 595121"/>
                <a:gd name="connsiteX4" fmla="*/ 305 w 622401"/>
                <a:gd name="connsiteY4" fmla="*/ 595122 h 595121"/>
                <a:gd name="connsiteX5" fmla="*/ 305 w 622401"/>
                <a:gd name="connsiteY5" fmla="*/ 572872 h 595121"/>
                <a:gd name="connsiteX6" fmla="*/ 305 w 622401"/>
                <a:gd name="connsiteY6" fmla="*/ 429616 h 595121"/>
                <a:gd name="connsiteX7" fmla="*/ 429921 w 622401"/>
                <a:gd name="connsiteY7" fmla="*/ 0 h 595121"/>
                <a:gd name="connsiteX8" fmla="*/ 506121 w 622401"/>
                <a:gd name="connsiteY8" fmla="*/ 0 h 595121"/>
                <a:gd name="connsiteX9" fmla="*/ 153 w 622401"/>
                <a:gd name="connsiteY9" fmla="*/ 505968 h 595121"/>
                <a:gd name="connsiteX10" fmla="*/ 305 w 622401"/>
                <a:gd name="connsiteY10" fmla="*/ 286360 h 595121"/>
                <a:gd name="connsiteX11" fmla="*/ 286665 w 622401"/>
                <a:gd name="connsiteY11" fmla="*/ 0 h 595121"/>
                <a:gd name="connsiteX12" fmla="*/ 362865 w 622401"/>
                <a:gd name="connsiteY12" fmla="*/ 0 h 595121"/>
                <a:gd name="connsiteX13" fmla="*/ 0 w 622401"/>
                <a:gd name="connsiteY13" fmla="*/ 362712 h 595121"/>
                <a:gd name="connsiteX14" fmla="*/ 305 w 622401"/>
                <a:gd name="connsiteY14" fmla="*/ 144018 h 595121"/>
                <a:gd name="connsiteX15" fmla="*/ 144323 w 622401"/>
                <a:gd name="connsiteY15" fmla="*/ 0 h 595121"/>
                <a:gd name="connsiteX16" fmla="*/ 220523 w 622401"/>
                <a:gd name="connsiteY16" fmla="*/ 0 h 595121"/>
                <a:gd name="connsiteX17" fmla="*/ 153 w 622401"/>
                <a:gd name="connsiteY17" fmla="*/ 220370 h 595121"/>
                <a:gd name="connsiteX18" fmla="*/ 305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2 w 622401"/>
                <a:gd name="connsiteY23" fmla="*/ 93878 h 595121"/>
                <a:gd name="connsiteX24" fmla="*/ 622402 w 622401"/>
                <a:gd name="connsiteY24" fmla="*/ 170078 h 595121"/>
                <a:gd name="connsiteX25" fmla="*/ 197663 w 622401"/>
                <a:gd name="connsiteY25" fmla="*/ 595122 h 595121"/>
                <a:gd name="connsiteX26" fmla="*/ 263652 w 622401"/>
                <a:gd name="connsiteY26" fmla="*/ 595122 h 595121"/>
                <a:gd name="connsiteX27" fmla="*/ 622402 w 622401"/>
                <a:gd name="connsiteY27" fmla="*/ 236220 h 595121"/>
                <a:gd name="connsiteX28" fmla="*/ 622402 w 622401"/>
                <a:gd name="connsiteY28" fmla="*/ 312420 h 595121"/>
                <a:gd name="connsiteX29" fmla="*/ 340005 w 622401"/>
                <a:gd name="connsiteY29" fmla="*/ 595122 h 595121"/>
                <a:gd name="connsiteX30" fmla="*/ 406908 w 622401"/>
                <a:gd name="connsiteY30" fmla="*/ 595122 h 595121"/>
                <a:gd name="connsiteX31" fmla="*/ 622402 w 622401"/>
                <a:gd name="connsiteY31" fmla="*/ 379476 h 595121"/>
                <a:gd name="connsiteX32" fmla="*/ 622402 w 622401"/>
                <a:gd name="connsiteY32" fmla="*/ 455676 h 595121"/>
                <a:gd name="connsiteX33" fmla="*/ 483718 w 622401"/>
                <a:gd name="connsiteY33" fmla="*/ 595122 h 595121"/>
                <a:gd name="connsiteX34" fmla="*/ 622402 w 622401"/>
                <a:gd name="connsiteY34" fmla="*/ 595122 h 595121"/>
                <a:gd name="connsiteX35" fmla="*/ 546202 w 622401"/>
                <a:gd name="connsiteY35" fmla="*/ 595122 h 595121"/>
                <a:gd name="connsiteX36" fmla="*/ 622402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176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407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5" y="0"/>
                  </a:lnTo>
                  <a:lnTo>
                    <a:pt x="362865" y="0"/>
                  </a:lnTo>
                  <a:lnTo>
                    <a:pt x="0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153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2" y="93878"/>
                  </a:lnTo>
                  <a:lnTo>
                    <a:pt x="622402" y="170078"/>
                  </a:lnTo>
                  <a:lnTo>
                    <a:pt x="197663" y="595122"/>
                  </a:lnTo>
                  <a:close/>
                  <a:moveTo>
                    <a:pt x="263652" y="595122"/>
                  </a:moveTo>
                  <a:lnTo>
                    <a:pt x="622402" y="236220"/>
                  </a:lnTo>
                  <a:lnTo>
                    <a:pt x="622402" y="312420"/>
                  </a:lnTo>
                  <a:lnTo>
                    <a:pt x="340005" y="595122"/>
                  </a:lnTo>
                  <a:close/>
                  <a:moveTo>
                    <a:pt x="406908" y="595122"/>
                  </a:moveTo>
                  <a:lnTo>
                    <a:pt x="622402" y="379476"/>
                  </a:lnTo>
                  <a:lnTo>
                    <a:pt x="622402" y="455676"/>
                  </a:lnTo>
                  <a:lnTo>
                    <a:pt x="483718" y="595122"/>
                  </a:lnTo>
                  <a:close/>
                  <a:moveTo>
                    <a:pt x="622402" y="595122"/>
                  </a:moveTo>
                  <a:lnTo>
                    <a:pt x="546202" y="595122"/>
                  </a:lnTo>
                  <a:lnTo>
                    <a:pt x="622402" y="5189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E8F33676-3C3A-40FA-8137-062FD1905F54}"/>
                </a:ext>
              </a:extLst>
            </p:cNvPr>
            <p:cNvSpPr/>
            <p:nvPr/>
          </p:nvSpPr>
          <p:spPr>
            <a:xfrm>
              <a:off x="2745560" y="1065302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3578 h 595122"/>
                <a:gd name="connsiteX18" fmla="*/ 54102 w 623163"/>
                <a:gd name="connsiteY18" fmla="*/ 433578 h 595122"/>
                <a:gd name="connsiteX19" fmla="*/ 54102 w 623163"/>
                <a:gd name="connsiteY19" fmla="*/ 487680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3578 h 595122"/>
                <a:gd name="connsiteX42" fmla="*/ 167640 w 623163"/>
                <a:gd name="connsiteY42" fmla="*/ 433578 h 595122"/>
                <a:gd name="connsiteX43" fmla="*/ 167640 w 623163"/>
                <a:gd name="connsiteY43" fmla="*/ 487680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3578 h 595122"/>
                <a:gd name="connsiteX66" fmla="*/ 282702 w 623163"/>
                <a:gd name="connsiteY66" fmla="*/ 433578 h 595122"/>
                <a:gd name="connsiteX67" fmla="*/ 282702 w 623163"/>
                <a:gd name="connsiteY67" fmla="*/ 487680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3578 h 595122"/>
                <a:gd name="connsiteX90" fmla="*/ 395630 w 623163"/>
                <a:gd name="connsiteY90" fmla="*/ 433578 h 595122"/>
                <a:gd name="connsiteX91" fmla="*/ 395630 w 623163"/>
                <a:gd name="connsiteY91" fmla="*/ 487680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3578 h 595122"/>
                <a:gd name="connsiteX114" fmla="*/ 509473 w 623163"/>
                <a:gd name="connsiteY114" fmla="*/ 433578 h 595122"/>
                <a:gd name="connsiteX115" fmla="*/ 509473 w 623163"/>
                <a:gd name="connsiteY115" fmla="*/ 487680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3578 h 595122"/>
                <a:gd name="connsiteX138" fmla="*/ 623164 w 623163"/>
                <a:gd name="connsiteY138" fmla="*/ 433578 h 595122"/>
                <a:gd name="connsiteX139" fmla="*/ 623164 w 623163"/>
                <a:gd name="connsiteY139" fmla="*/ 487680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3578"/>
                  </a:lnTo>
                  <a:lnTo>
                    <a:pt x="167640" y="433578"/>
                  </a:lnTo>
                  <a:lnTo>
                    <a:pt x="167640" y="487680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3578"/>
                  </a:lnTo>
                  <a:lnTo>
                    <a:pt x="282702" y="433578"/>
                  </a:lnTo>
                  <a:lnTo>
                    <a:pt x="282702" y="487680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3578"/>
                  </a:lnTo>
                  <a:lnTo>
                    <a:pt x="395630" y="433578"/>
                  </a:lnTo>
                  <a:lnTo>
                    <a:pt x="395630" y="487680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3578"/>
                  </a:lnTo>
                  <a:lnTo>
                    <a:pt x="509473" y="433578"/>
                  </a:lnTo>
                  <a:lnTo>
                    <a:pt x="509473" y="487680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3578"/>
                  </a:lnTo>
                  <a:lnTo>
                    <a:pt x="623164" y="433578"/>
                  </a:lnTo>
                  <a:lnTo>
                    <a:pt x="623164" y="487680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BD752B3-7F38-42F2-A13E-7E73F32F5D26}"/>
                </a:ext>
              </a:extLst>
            </p:cNvPr>
            <p:cNvSpPr/>
            <p:nvPr/>
          </p:nvSpPr>
          <p:spPr>
            <a:xfrm>
              <a:off x="1386560" y="4957456"/>
              <a:ext cx="622553" cy="595122"/>
            </a:xfrm>
            <a:custGeom>
              <a:avLst/>
              <a:gdLst>
                <a:gd name="connsiteX0" fmla="*/ 517855 w 622553"/>
                <a:gd name="connsiteY0" fmla="*/ 95403 h 595122"/>
                <a:gd name="connsiteX1" fmla="*/ 449427 w 622553"/>
                <a:gd name="connsiteY1" fmla="*/ 69190 h 595122"/>
                <a:gd name="connsiteX2" fmla="*/ 438759 w 622553"/>
                <a:gd name="connsiteY2" fmla="*/ 60808 h 595122"/>
                <a:gd name="connsiteX3" fmla="*/ 428701 w 622553"/>
                <a:gd name="connsiteY3" fmla="*/ 56084 h 595122"/>
                <a:gd name="connsiteX4" fmla="*/ 414376 w 622553"/>
                <a:gd name="connsiteY4" fmla="*/ 54102 h 595122"/>
                <a:gd name="connsiteX5" fmla="*/ 396545 w 622553"/>
                <a:gd name="connsiteY5" fmla="*/ 57303 h 595122"/>
                <a:gd name="connsiteX6" fmla="*/ 379476 w 622553"/>
                <a:gd name="connsiteY6" fmla="*/ 69190 h 595122"/>
                <a:gd name="connsiteX7" fmla="*/ 242316 w 622553"/>
                <a:gd name="connsiteY7" fmla="*/ 69190 h 595122"/>
                <a:gd name="connsiteX8" fmla="*/ 231496 w 622553"/>
                <a:gd name="connsiteY8" fmla="*/ 60808 h 595122"/>
                <a:gd name="connsiteX9" fmla="*/ 221589 w 622553"/>
                <a:gd name="connsiteY9" fmla="*/ 56084 h 595122"/>
                <a:gd name="connsiteX10" fmla="*/ 207264 w 622553"/>
                <a:gd name="connsiteY10" fmla="*/ 54102 h 595122"/>
                <a:gd name="connsiteX11" fmla="*/ 193396 w 622553"/>
                <a:gd name="connsiteY11" fmla="*/ 56084 h 595122"/>
                <a:gd name="connsiteX12" fmla="*/ 183337 w 622553"/>
                <a:gd name="connsiteY12" fmla="*/ 60808 h 595122"/>
                <a:gd name="connsiteX13" fmla="*/ 172212 w 622553"/>
                <a:gd name="connsiteY13" fmla="*/ 69190 h 595122"/>
                <a:gd name="connsiteX14" fmla="*/ 35052 w 622553"/>
                <a:gd name="connsiteY14" fmla="*/ 69190 h 595122"/>
                <a:gd name="connsiteX15" fmla="*/ 24384 w 622553"/>
                <a:gd name="connsiteY15" fmla="*/ 60808 h 595122"/>
                <a:gd name="connsiteX16" fmla="*/ 14326 w 622553"/>
                <a:gd name="connsiteY16" fmla="*/ 56084 h 595122"/>
                <a:gd name="connsiteX17" fmla="*/ 0 w 622553"/>
                <a:gd name="connsiteY17" fmla="*/ 54102 h 595122"/>
                <a:gd name="connsiteX18" fmla="*/ 0 w 622553"/>
                <a:gd name="connsiteY18" fmla="*/ 0 h 595122"/>
                <a:gd name="connsiteX19" fmla="*/ 69342 w 622553"/>
                <a:gd name="connsiteY19" fmla="*/ 26975 h 595122"/>
                <a:gd name="connsiteX20" fmla="*/ 80010 w 622553"/>
                <a:gd name="connsiteY20" fmla="*/ 34900 h 595122"/>
                <a:gd name="connsiteX21" fmla="*/ 89916 w 622553"/>
                <a:gd name="connsiteY21" fmla="*/ 39319 h 595122"/>
                <a:gd name="connsiteX22" fmla="*/ 104242 w 622553"/>
                <a:gd name="connsiteY22" fmla="*/ 41301 h 595122"/>
                <a:gd name="connsiteX23" fmla="*/ 122225 w 622553"/>
                <a:gd name="connsiteY23" fmla="*/ 38100 h 595122"/>
                <a:gd name="connsiteX24" fmla="*/ 139293 w 622553"/>
                <a:gd name="connsiteY24" fmla="*/ 26975 h 595122"/>
                <a:gd name="connsiteX25" fmla="*/ 276453 w 622553"/>
                <a:gd name="connsiteY25" fmla="*/ 26975 h 595122"/>
                <a:gd name="connsiteX26" fmla="*/ 287274 w 622553"/>
                <a:gd name="connsiteY26" fmla="*/ 34900 h 595122"/>
                <a:gd name="connsiteX27" fmla="*/ 297180 w 622553"/>
                <a:gd name="connsiteY27" fmla="*/ 39319 h 595122"/>
                <a:gd name="connsiteX28" fmla="*/ 311506 w 622553"/>
                <a:gd name="connsiteY28" fmla="*/ 41301 h 595122"/>
                <a:gd name="connsiteX29" fmla="*/ 329336 w 622553"/>
                <a:gd name="connsiteY29" fmla="*/ 38100 h 595122"/>
                <a:gd name="connsiteX30" fmla="*/ 346557 w 622553"/>
                <a:gd name="connsiteY30" fmla="*/ 26975 h 595122"/>
                <a:gd name="connsiteX31" fmla="*/ 415290 w 622553"/>
                <a:gd name="connsiteY31" fmla="*/ 0 h 595122"/>
                <a:gd name="connsiteX32" fmla="*/ 483260 w 622553"/>
                <a:gd name="connsiteY32" fmla="*/ 26975 h 595122"/>
                <a:gd name="connsiteX33" fmla="*/ 494843 w 622553"/>
                <a:gd name="connsiteY33" fmla="*/ 34900 h 595122"/>
                <a:gd name="connsiteX34" fmla="*/ 504749 w 622553"/>
                <a:gd name="connsiteY34" fmla="*/ 39319 h 595122"/>
                <a:gd name="connsiteX35" fmla="*/ 518312 w 622553"/>
                <a:gd name="connsiteY35" fmla="*/ 41301 h 595122"/>
                <a:gd name="connsiteX36" fmla="*/ 536600 w 622553"/>
                <a:gd name="connsiteY36" fmla="*/ 38100 h 595122"/>
                <a:gd name="connsiteX37" fmla="*/ 553364 w 622553"/>
                <a:gd name="connsiteY37" fmla="*/ 26975 h 595122"/>
                <a:gd name="connsiteX38" fmla="*/ 622554 w 622553"/>
                <a:gd name="connsiteY38" fmla="*/ 0 h 595122"/>
                <a:gd name="connsiteX39" fmla="*/ 622554 w 622553"/>
                <a:gd name="connsiteY39" fmla="*/ 54102 h 595122"/>
                <a:gd name="connsiteX40" fmla="*/ 611886 w 622553"/>
                <a:gd name="connsiteY40" fmla="*/ 54102 h 595122"/>
                <a:gd name="connsiteX41" fmla="*/ 603046 w 622553"/>
                <a:gd name="connsiteY41" fmla="*/ 57303 h 595122"/>
                <a:gd name="connsiteX42" fmla="*/ 595884 w 622553"/>
                <a:gd name="connsiteY42" fmla="*/ 61722 h 595122"/>
                <a:gd name="connsiteX43" fmla="*/ 587502 w 622553"/>
                <a:gd name="connsiteY43" fmla="*/ 68428 h 595122"/>
                <a:gd name="connsiteX44" fmla="*/ 570890 w 622553"/>
                <a:gd name="connsiteY44" fmla="*/ 80772 h 595122"/>
                <a:gd name="connsiteX45" fmla="*/ 549706 w 622553"/>
                <a:gd name="connsiteY45" fmla="*/ 89916 h 595122"/>
                <a:gd name="connsiteX46" fmla="*/ 517855 w 622553"/>
                <a:gd name="connsiteY46" fmla="*/ 95403 h 595122"/>
                <a:gd name="connsiteX47" fmla="*/ 519074 w 622553"/>
                <a:gd name="connsiteY47" fmla="*/ 220371 h 595122"/>
                <a:gd name="connsiteX48" fmla="*/ 450189 w 622553"/>
                <a:gd name="connsiteY48" fmla="*/ 194158 h 595122"/>
                <a:gd name="connsiteX49" fmla="*/ 439522 w 622553"/>
                <a:gd name="connsiteY49" fmla="*/ 185776 h 595122"/>
                <a:gd name="connsiteX50" fmla="*/ 429616 w 622553"/>
                <a:gd name="connsiteY50" fmla="*/ 180899 h 595122"/>
                <a:gd name="connsiteX51" fmla="*/ 415290 w 622553"/>
                <a:gd name="connsiteY51" fmla="*/ 178918 h 595122"/>
                <a:gd name="connsiteX52" fmla="*/ 397306 w 622553"/>
                <a:gd name="connsiteY52" fmla="*/ 182118 h 595122"/>
                <a:gd name="connsiteX53" fmla="*/ 380238 w 622553"/>
                <a:gd name="connsiteY53" fmla="*/ 194158 h 595122"/>
                <a:gd name="connsiteX54" fmla="*/ 243078 w 622553"/>
                <a:gd name="connsiteY54" fmla="*/ 194158 h 595122"/>
                <a:gd name="connsiteX55" fmla="*/ 235458 w 622553"/>
                <a:gd name="connsiteY55" fmla="*/ 187300 h 595122"/>
                <a:gd name="connsiteX56" fmla="*/ 227990 w 622553"/>
                <a:gd name="connsiteY56" fmla="*/ 183033 h 595122"/>
                <a:gd name="connsiteX57" fmla="*/ 218846 w 622553"/>
                <a:gd name="connsiteY57" fmla="*/ 179832 h 595122"/>
                <a:gd name="connsiteX58" fmla="*/ 208026 w 622553"/>
                <a:gd name="connsiteY58" fmla="*/ 178918 h 595122"/>
                <a:gd name="connsiteX59" fmla="*/ 190195 w 622553"/>
                <a:gd name="connsiteY59" fmla="*/ 182118 h 595122"/>
                <a:gd name="connsiteX60" fmla="*/ 172974 w 622553"/>
                <a:gd name="connsiteY60" fmla="*/ 194158 h 595122"/>
                <a:gd name="connsiteX61" fmla="*/ 35814 w 622553"/>
                <a:gd name="connsiteY61" fmla="*/ 194158 h 595122"/>
                <a:gd name="connsiteX62" fmla="*/ 24536 w 622553"/>
                <a:gd name="connsiteY62" fmla="*/ 185776 h 595122"/>
                <a:gd name="connsiteX63" fmla="*/ 14173 w 622553"/>
                <a:gd name="connsiteY63" fmla="*/ 180899 h 595122"/>
                <a:gd name="connsiteX64" fmla="*/ 762 w 622553"/>
                <a:gd name="connsiteY64" fmla="*/ 178918 h 595122"/>
                <a:gd name="connsiteX65" fmla="*/ 762 w 622553"/>
                <a:gd name="connsiteY65" fmla="*/ 124816 h 595122"/>
                <a:gd name="connsiteX66" fmla="*/ 69189 w 622553"/>
                <a:gd name="connsiteY66" fmla="*/ 151943 h 595122"/>
                <a:gd name="connsiteX67" fmla="*/ 77572 w 622553"/>
                <a:gd name="connsiteY67" fmla="*/ 157887 h 595122"/>
                <a:gd name="connsiteX68" fmla="*/ 84734 w 622553"/>
                <a:gd name="connsiteY68" fmla="*/ 162306 h 595122"/>
                <a:gd name="connsiteX69" fmla="*/ 93421 w 622553"/>
                <a:gd name="connsiteY69" fmla="*/ 165507 h 595122"/>
                <a:gd name="connsiteX70" fmla="*/ 104089 w 622553"/>
                <a:gd name="connsiteY70" fmla="*/ 165507 h 595122"/>
                <a:gd name="connsiteX71" fmla="*/ 122072 w 622553"/>
                <a:gd name="connsiteY71" fmla="*/ 162306 h 595122"/>
                <a:gd name="connsiteX72" fmla="*/ 139141 w 622553"/>
                <a:gd name="connsiteY72" fmla="*/ 151181 h 595122"/>
                <a:gd name="connsiteX73" fmla="*/ 276301 w 622553"/>
                <a:gd name="connsiteY73" fmla="*/ 151181 h 595122"/>
                <a:gd name="connsiteX74" fmla="*/ 287122 w 622553"/>
                <a:gd name="connsiteY74" fmla="*/ 159106 h 595122"/>
                <a:gd name="connsiteX75" fmla="*/ 297027 w 622553"/>
                <a:gd name="connsiteY75" fmla="*/ 163525 h 595122"/>
                <a:gd name="connsiteX76" fmla="*/ 311353 w 622553"/>
                <a:gd name="connsiteY76" fmla="*/ 165507 h 595122"/>
                <a:gd name="connsiteX77" fmla="*/ 325222 w 622553"/>
                <a:gd name="connsiteY77" fmla="*/ 163525 h 595122"/>
                <a:gd name="connsiteX78" fmla="*/ 335280 w 622553"/>
                <a:gd name="connsiteY78" fmla="*/ 159106 h 595122"/>
                <a:gd name="connsiteX79" fmla="*/ 346405 w 622553"/>
                <a:gd name="connsiteY79" fmla="*/ 151181 h 595122"/>
                <a:gd name="connsiteX80" fmla="*/ 483565 w 622553"/>
                <a:gd name="connsiteY80" fmla="*/ 151181 h 595122"/>
                <a:gd name="connsiteX81" fmla="*/ 494233 w 622553"/>
                <a:gd name="connsiteY81" fmla="*/ 159106 h 595122"/>
                <a:gd name="connsiteX82" fmla="*/ 504292 w 622553"/>
                <a:gd name="connsiteY82" fmla="*/ 163525 h 595122"/>
                <a:gd name="connsiteX83" fmla="*/ 518617 w 622553"/>
                <a:gd name="connsiteY83" fmla="*/ 165507 h 595122"/>
                <a:gd name="connsiteX84" fmla="*/ 536448 w 622553"/>
                <a:gd name="connsiteY84" fmla="*/ 162306 h 595122"/>
                <a:gd name="connsiteX85" fmla="*/ 553516 w 622553"/>
                <a:gd name="connsiteY85" fmla="*/ 151181 h 595122"/>
                <a:gd name="connsiteX86" fmla="*/ 621944 w 622553"/>
                <a:gd name="connsiteY86" fmla="*/ 124054 h 595122"/>
                <a:gd name="connsiteX87" fmla="*/ 621944 w 622553"/>
                <a:gd name="connsiteY87" fmla="*/ 178156 h 595122"/>
                <a:gd name="connsiteX88" fmla="*/ 604113 w 622553"/>
                <a:gd name="connsiteY88" fmla="*/ 181356 h 595122"/>
                <a:gd name="connsiteX89" fmla="*/ 587045 w 622553"/>
                <a:gd name="connsiteY89" fmla="*/ 193396 h 595122"/>
                <a:gd name="connsiteX90" fmla="*/ 519074 w 622553"/>
                <a:gd name="connsiteY90" fmla="*/ 220218 h 595122"/>
                <a:gd name="connsiteX91" fmla="*/ 519074 w 622553"/>
                <a:gd name="connsiteY91" fmla="*/ 345338 h 595122"/>
                <a:gd name="connsiteX92" fmla="*/ 450189 w 622553"/>
                <a:gd name="connsiteY92" fmla="*/ 318974 h 595122"/>
                <a:gd name="connsiteX93" fmla="*/ 439522 w 622553"/>
                <a:gd name="connsiteY93" fmla="*/ 310287 h 595122"/>
                <a:gd name="connsiteX94" fmla="*/ 429616 w 622553"/>
                <a:gd name="connsiteY94" fmla="*/ 305867 h 595122"/>
                <a:gd name="connsiteX95" fmla="*/ 415290 w 622553"/>
                <a:gd name="connsiteY95" fmla="*/ 303886 h 595122"/>
                <a:gd name="connsiteX96" fmla="*/ 401269 w 622553"/>
                <a:gd name="connsiteY96" fmla="*/ 305867 h 595122"/>
                <a:gd name="connsiteX97" fmla="*/ 391363 w 622553"/>
                <a:gd name="connsiteY97" fmla="*/ 310287 h 595122"/>
                <a:gd name="connsiteX98" fmla="*/ 380238 w 622553"/>
                <a:gd name="connsiteY98" fmla="*/ 318974 h 595122"/>
                <a:gd name="connsiteX99" fmla="*/ 243078 w 622553"/>
                <a:gd name="connsiteY99" fmla="*/ 318974 h 595122"/>
                <a:gd name="connsiteX100" fmla="*/ 232257 w 622553"/>
                <a:gd name="connsiteY100" fmla="*/ 310287 h 595122"/>
                <a:gd name="connsiteX101" fmla="*/ 222352 w 622553"/>
                <a:gd name="connsiteY101" fmla="*/ 305867 h 595122"/>
                <a:gd name="connsiteX102" fmla="*/ 208483 w 622553"/>
                <a:gd name="connsiteY102" fmla="*/ 303886 h 595122"/>
                <a:gd name="connsiteX103" fmla="*/ 194462 w 622553"/>
                <a:gd name="connsiteY103" fmla="*/ 305867 h 595122"/>
                <a:gd name="connsiteX104" fmla="*/ 184252 w 622553"/>
                <a:gd name="connsiteY104" fmla="*/ 310287 h 595122"/>
                <a:gd name="connsiteX105" fmla="*/ 172974 w 622553"/>
                <a:gd name="connsiteY105" fmla="*/ 318974 h 595122"/>
                <a:gd name="connsiteX106" fmla="*/ 35814 w 622553"/>
                <a:gd name="connsiteY106" fmla="*/ 318974 h 595122"/>
                <a:gd name="connsiteX107" fmla="*/ 24536 w 622553"/>
                <a:gd name="connsiteY107" fmla="*/ 310287 h 595122"/>
                <a:gd name="connsiteX108" fmla="*/ 14173 w 622553"/>
                <a:gd name="connsiteY108" fmla="*/ 305867 h 595122"/>
                <a:gd name="connsiteX109" fmla="*/ 762 w 622553"/>
                <a:gd name="connsiteY109" fmla="*/ 303886 h 595122"/>
                <a:gd name="connsiteX110" fmla="*/ 762 w 622553"/>
                <a:gd name="connsiteY110" fmla="*/ 249784 h 595122"/>
                <a:gd name="connsiteX111" fmla="*/ 69189 w 622553"/>
                <a:gd name="connsiteY111" fmla="*/ 276911 h 595122"/>
                <a:gd name="connsiteX112" fmla="*/ 79857 w 622553"/>
                <a:gd name="connsiteY112" fmla="*/ 284836 h 595122"/>
                <a:gd name="connsiteX113" fmla="*/ 89763 w 622553"/>
                <a:gd name="connsiteY113" fmla="*/ 289103 h 595122"/>
                <a:gd name="connsiteX114" fmla="*/ 104089 w 622553"/>
                <a:gd name="connsiteY114" fmla="*/ 291237 h 595122"/>
                <a:gd name="connsiteX115" fmla="*/ 118415 w 622553"/>
                <a:gd name="connsiteY115" fmla="*/ 289103 h 595122"/>
                <a:gd name="connsiteX116" fmla="*/ 128473 w 622553"/>
                <a:gd name="connsiteY116" fmla="*/ 284836 h 595122"/>
                <a:gd name="connsiteX117" fmla="*/ 139141 w 622553"/>
                <a:gd name="connsiteY117" fmla="*/ 276911 h 595122"/>
                <a:gd name="connsiteX118" fmla="*/ 276301 w 622553"/>
                <a:gd name="connsiteY118" fmla="*/ 276911 h 595122"/>
                <a:gd name="connsiteX119" fmla="*/ 287122 w 622553"/>
                <a:gd name="connsiteY119" fmla="*/ 284836 h 595122"/>
                <a:gd name="connsiteX120" fmla="*/ 297027 w 622553"/>
                <a:gd name="connsiteY120" fmla="*/ 289103 h 595122"/>
                <a:gd name="connsiteX121" fmla="*/ 311353 w 622553"/>
                <a:gd name="connsiteY121" fmla="*/ 291237 h 595122"/>
                <a:gd name="connsiteX122" fmla="*/ 325222 w 622553"/>
                <a:gd name="connsiteY122" fmla="*/ 289103 h 595122"/>
                <a:gd name="connsiteX123" fmla="*/ 335280 w 622553"/>
                <a:gd name="connsiteY123" fmla="*/ 284836 h 595122"/>
                <a:gd name="connsiteX124" fmla="*/ 346405 w 622553"/>
                <a:gd name="connsiteY124" fmla="*/ 276911 h 595122"/>
                <a:gd name="connsiteX125" fmla="*/ 483565 w 622553"/>
                <a:gd name="connsiteY125" fmla="*/ 276911 h 595122"/>
                <a:gd name="connsiteX126" fmla="*/ 494233 w 622553"/>
                <a:gd name="connsiteY126" fmla="*/ 284836 h 595122"/>
                <a:gd name="connsiteX127" fmla="*/ 504292 w 622553"/>
                <a:gd name="connsiteY127" fmla="*/ 289103 h 595122"/>
                <a:gd name="connsiteX128" fmla="*/ 518617 w 622553"/>
                <a:gd name="connsiteY128" fmla="*/ 291237 h 595122"/>
                <a:gd name="connsiteX129" fmla="*/ 528980 w 622553"/>
                <a:gd name="connsiteY129" fmla="*/ 290322 h 595122"/>
                <a:gd name="connsiteX130" fmla="*/ 537972 w 622553"/>
                <a:gd name="connsiteY130" fmla="*/ 287122 h 595122"/>
                <a:gd name="connsiteX131" fmla="*/ 545287 w 622553"/>
                <a:gd name="connsiteY131" fmla="*/ 282854 h 595122"/>
                <a:gd name="connsiteX132" fmla="*/ 553516 w 622553"/>
                <a:gd name="connsiteY132" fmla="*/ 276911 h 595122"/>
                <a:gd name="connsiteX133" fmla="*/ 621944 w 622553"/>
                <a:gd name="connsiteY133" fmla="*/ 249784 h 595122"/>
                <a:gd name="connsiteX134" fmla="*/ 621944 w 622553"/>
                <a:gd name="connsiteY134" fmla="*/ 303886 h 595122"/>
                <a:gd name="connsiteX135" fmla="*/ 607619 w 622553"/>
                <a:gd name="connsiteY135" fmla="*/ 305867 h 595122"/>
                <a:gd name="connsiteX136" fmla="*/ 597713 w 622553"/>
                <a:gd name="connsiteY136" fmla="*/ 310287 h 595122"/>
                <a:gd name="connsiteX137" fmla="*/ 587045 w 622553"/>
                <a:gd name="connsiteY137" fmla="*/ 318974 h 595122"/>
                <a:gd name="connsiteX138" fmla="*/ 519074 w 622553"/>
                <a:gd name="connsiteY138" fmla="*/ 345338 h 595122"/>
                <a:gd name="connsiteX139" fmla="*/ 519074 w 622553"/>
                <a:gd name="connsiteY139" fmla="*/ 470154 h 595122"/>
                <a:gd name="connsiteX140" fmla="*/ 449732 w 622553"/>
                <a:gd name="connsiteY140" fmla="*/ 443941 h 595122"/>
                <a:gd name="connsiteX141" fmla="*/ 439064 w 622553"/>
                <a:gd name="connsiteY141" fmla="*/ 435102 h 595122"/>
                <a:gd name="connsiteX142" fmla="*/ 429158 w 622553"/>
                <a:gd name="connsiteY142" fmla="*/ 430835 h 595122"/>
                <a:gd name="connsiteX143" fmla="*/ 414833 w 622553"/>
                <a:gd name="connsiteY143" fmla="*/ 428854 h 595122"/>
                <a:gd name="connsiteX144" fmla="*/ 396849 w 622553"/>
                <a:gd name="connsiteY144" fmla="*/ 432054 h 595122"/>
                <a:gd name="connsiteX145" fmla="*/ 379781 w 622553"/>
                <a:gd name="connsiteY145" fmla="*/ 443941 h 595122"/>
                <a:gd name="connsiteX146" fmla="*/ 242621 w 622553"/>
                <a:gd name="connsiteY146" fmla="*/ 443941 h 595122"/>
                <a:gd name="connsiteX147" fmla="*/ 231800 w 622553"/>
                <a:gd name="connsiteY147" fmla="*/ 435102 h 595122"/>
                <a:gd name="connsiteX148" fmla="*/ 221894 w 622553"/>
                <a:gd name="connsiteY148" fmla="*/ 430835 h 595122"/>
                <a:gd name="connsiteX149" fmla="*/ 207569 w 622553"/>
                <a:gd name="connsiteY149" fmla="*/ 428854 h 595122"/>
                <a:gd name="connsiteX150" fmla="*/ 189738 w 622553"/>
                <a:gd name="connsiteY150" fmla="*/ 432054 h 595122"/>
                <a:gd name="connsiteX151" fmla="*/ 172516 w 622553"/>
                <a:gd name="connsiteY151" fmla="*/ 443941 h 595122"/>
                <a:gd name="connsiteX152" fmla="*/ 35356 w 622553"/>
                <a:gd name="connsiteY152" fmla="*/ 443941 h 595122"/>
                <a:gd name="connsiteX153" fmla="*/ 24079 w 622553"/>
                <a:gd name="connsiteY153" fmla="*/ 435102 h 595122"/>
                <a:gd name="connsiteX154" fmla="*/ 13716 w 622553"/>
                <a:gd name="connsiteY154" fmla="*/ 430835 h 595122"/>
                <a:gd name="connsiteX155" fmla="*/ 305 w 622553"/>
                <a:gd name="connsiteY155" fmla="*/ 428854 h 595122"/>
                <a:gd name="connsiteX156" fmla="*/ 305 w 622553"/>
                <a:gd name="connsiteY156" fmla="*/ 374752 h 595122"/>
                <a:gd name="connsiteX157" fmla="*/ 68732 w 622553"/>
                <a:gd name="connsiteY157" fmla="*/ 400964 h 595122"/>
                <a:gd name="connsiteX158" fmla="*/ 79400 w 622553"/>
                <a:gd name="connsiteY158" fmla="*/ 409651 h 595122"/>
                <a:gd name="connsiteX159" fmla="*/ 89306 w 622553"/>
                <a:gd name="connsiteY159" fmla="*/ 414071 h 595122"/>
                <a:gd name="connsiteX160" fmla="*/ 103632 w 622553"/>
                <a:gd name="connsiteY160" fmla="*/ 416052 h 595122"/>
                <a:gd name="connsiteX161" fmla="*/ 121615 w 622553"/>
                <a:gd name="connsiteY161" fmla="*/ 412852 h 595122"/>
                <a:gd name="connsiteX162" fmla="*/ 138684 w 622553"/>
                <a:gd name="connsiteY162" fmla="*/ 400964 h 595122"/>
                <a:gd name="connsiteX163" fmla="*/ 275844 w 622553"/>
                <a:gd name="connsiteY163" fmla="*/ 400964 h 595122"/>
                <a:gd name="connsiteX164" fmla="*/ 286664 w 622553"/>
                <a:gd name="connsiteY164" fmla="*/ 409651 h 595122"/>
                <a:gd name="connsiteX165" fmla="*/ 296570 w 622553"/>
                <a:gd name="connsiteY165" fmla="*/ 414071 h 595122"/>
                <a:gd name="connsiteX166" fmla="*/ 310896 w 622553"/>
                <a:gd name="connsiteY166" fmla="*/ 416052 h 595122"/>
                <a:gd name="connsiteX167" fmla="*/ 328879 w 622553"/>
                <a:gd name="connsiteY167" fmla="*/ 412852 h 595122"/>
                <a:gd name="connsiteX168" fmla="*/ 345948 w 622553"/>
                <a:gd name="connsiteY168" fmla="*/ 400964 h 595122"/>
                <a:gd name="connsiteX169" fmla="*/ 483108 w 622553"/>
                <a:gd name="connsiteY169" fmla="*/ 400964 h 595122"/>
                <a:gd name="connsiteX170" fmla="*/ 493776 w 622553"/>
                <a:gd name="connsiteY170" fmla="*/ 409651 h 595122"/>
                <a:gd name="connsiteX171" fmla="*/ 503834 w 622553"/>
                <a:gd name="connsiteY171" fmla="*/ 414071 h 595122"/>
                <a:gd name="connsiteX172" fmla="*/ 518160 w 622553"/>
                <a:gd name="connsiteY172" fmla="*/ 416052 h 595122"/>
                <a:gd name="connsiteX173" fmla="*/ 535991 w 622553"/>
                <a:gd name="connsiteY173" fmla="*/ 412852 h 595122"/>
                <a:gd name="connsiteX174" fmla="*/ 553059 w 622553"/>
                <a:gd name="connsiteY174" fmla="*/ 400964 h 595122"/>
                <a:gd name="connsiteX175" fmla="*/ 621487 w 622553"/>
                <a:gd name="connsiteY175" fmla="*/ 374752 h 595122"/>
                <a:gd name="connsiteX176" fmla="*/ 621487 w 622553"/>
                <a:gd name="connsiteY176" fmla="*/ 428854 h 595122"/>
                <a:gd name="connsiteX177" fmla="*/ 603656 w 622553"/>
                <a:gd name="connsiteY177" fmla="*/ 432054 h 595122"/>
                <a:gd name="connsiteX178" fmla="*/ 586587 w 622553"/>
                <a:gd name="connsiteY178" fmla="*/ 443941 h 595122"/>
                <a:gd name="connsiteX179" fmla="*/ 569823 w 622553"/>
                <a:gd name="connsiteY179" fmla="*/ 456286 h 595122"/>
                <a:gd name="connsiteX180" fmla="*/ 548792 w 622553"/>
                <a:gd name="connsiteY180" fmla="*/ 465430 h 595122"/>
                <a:gd name="connsiteX181" fmla="*/ 519532 w 622553"/>
                <a:gd name="connsiteY181" fmla="*/ 470154 h 595122"/>
                <a:gd name="connsiteX182" fmla="*/ 519074 w 622553"/>
                <a:gd name="connsiteY182" fmla="*/ 595122 h 595122"/>
                <a:gd name="connsiteX183" fmla="*/ 449732 w 622553"/>
                <a:gd name="connsiteY183" fmla="*/ 568757 h 595122"/>
                <a:gd name="connsiteX184" fmla="*/ 439064 w 622553"/>
                <a:gd name="connsiteY184" fmla="*/ 560070 h 595122"/>
                <a:gd name="connsiteX185" fmla="*/ 429158 w 622553"/>
                <a:gd name="connsiteY185" fmla="*/ 555651 h 595122"/>
                <a:gd name="connsiteX186" fmla="*/ 414833 w 622553"/>
                <a:gd name="connsiteY186" fmla="*/ 553669 h 595122"/>
                <a:gd name="connsiteX187" fmla="*/ 396849 w 622553"/>
                <a:gd name="connsiteY187" fmla="*/ 556870 h 595122"/>
                <a:gd name="connsiteX188" fmla="*/ 379781 w 622553"/>
                <a:gd name="connsiteY188" fmla="*/ 568757 h 595122"/>
                <a:gd name="connsiteX189" fmla="*/ 242621 w 622553"/>
                <a:gd name="connsiteY189" fmla="*/ 568757 h 595122"/>
                <a:gd name="connsiteX190" fmla="*/ 231800 w 622553"/>
                <a:gd name="connsiteY190" fmla="*/ 560070 h 595122"/>
                <a:gd name="connsiteX191" fmla="*/ 221894 w 622553"/>
                <a:gd name="connsiteY191" fmla="*/ 555651 h 595122"/>
                <a:gd name="connsiteX192" fmla="*/ 208331 w 622553"/>
                <a:gd name="connsiteY192" fmla="*/ 553669 h 595122"/>
                <a:gd name="connsiteX193" fmla="*/ 190043 w 622553"/>
                <a:gd name="connsiteY193" fmla="*/ 556870 h 595122"/>
                <a:gd name="connsiteX194" fmla="*/ 173431 w 622553"/>
                <a:gd name="connsiteY194" fmla="*/ 568757 h 595122"/>
                <a:gd name="connsiteX195" fmla="*/ 36271 w 622553"/>
                <a:gd name="connsiteY195" fmla="*/ 568757 h 595122"/>
                <a:gd name="connsiteX196" fmla="*/ 25451 w 622553"/>
                <a:gd name="connsiteY196" fmla="*/ 560070 h 595122"/>
                <a:gd name="connsiteX197" fmla="*/ 15545 w 622553"/>
                <a:gd name="connsiteY197" fmla="*/ 555651 h 595122"/>
                <a:gd name="connsiteX198" fmla="*/ 1219 w 622553"/>
                <a:gd name="connsiteY198" fmla="*/ 553669 h 595122"/>
                <a:gd name="connsiteX199" fmla="*/ 1219 w 622553"/>
                <a:gd name="connsiteY199" fmla="*/ 499567 h 595122"/>
                <a:gd name="connsiteX200" fmla="*/ 69646 w 622553"/>
                <a:gd name="connsiteY200" fmla="*/ 525933 h 595122"/>
                <a:gd name="connsiteX201" fmla="*/ 78029 w 622553"/>
                <a:gd name="connsiteY201" fmla="*/ 532638 h 595122"/>
                <a:gd name="connsiteX202" fmla="*/ 85192 w 622553"/>
                <a:gd name="connsiteY202" fmla="*/ 537058 h 595122"/>
                <a:gd name="connsiteX203" fmla="*/ 94336 w 622553"/>
                <a:gd name="connsiteY203" fmla="*/ 540258 h 595122"/>
                <a:gd name="connsiteX204" fmla="*/ 104546 w 622553"/>
                <a:gd name="connsiteY204" fmla="*/ 541020 h 595122"/>
                <a:gd name="connsiteX205" fmla="*/ 118872 w 622553"/>
                <a:gd name="connsiteY205" fmla="*/ 539039 h 595122"/>
                <a:gd name="connsiteX206" fmla="*/ 128930 w 622553"/>
                <a:gd name="connsiteY206" fmla="*/ 534619 h 595122"/>
                <a:gd name="connsiteX207" fmla="*/ 139598 w 622553"/>
                <a:gd name="connsiteY207" fmla="*/ 525933 h 595122"/>
                <a:gd name="connsiteX208" fmla="*/ 276758 w 622553"/>
                <a:gd name="connsiteY208" fmla="*/ 525933 h 595122"/>
                <a:gd name="connsiteX209" fmla="*/ 287579 w 622553"/>
                <a:gd name="connsiteY209" fmla="*/ 534619 h 595122"/>
                <a:gd name="connsiteX210" fmla="*/ 297485 w 622553"/>
                <a:gd name="connsiteY210" fmla="*/ 539039 h 595122"/>
                <a:gd name="connsiteX211" fmla="*/ 326136 w 622553"/>
                <a:gd name="connsiteY211" fmla="*/ 539039 h 595122"/>
                <a:gd name="connsiteX212" fmla="*/ 336042 w 622553"/>
                <a:gd name="connsiteY212" fmla="*/ 534619 h 595122"/>
                <a:gd name="connsiteX213" fmla="*/ 346862 w 622553"/>
                <a:gd name="connsiteY213" fmla="*/ 525933 h 595122"/>
                <a:gd name="connsiteX214" fmla="*/ 484022 w 622553"/>
                <a:gd name="connsiteY214" fmla="*/ 525933 h 595122"/>
                <a:gd name="connsiteX215" fmla="*/ 490423 w 622553"/>
                <a:gd name="connsiteY215" fmla="*/ 531419 h 595122"/>
                <a:gd name="connsiteX216" fmla="*/ 496366 w 622553"/>
                <a:gd name="connsiteY216" fmla="*/ 535381 h 595122"/>
                <a:gd name="connsiteX217" fmla="*/ 502767 w 622553"/>
                <a:gd name="connsiteY217" fmla="*/ 538582 h 595122"/>
                <a:gd name="connsiteX218" fmla="*/ 509930 w 622553"/>
                <a:gd name="connsiteY218" fmla="*/ 540258 h 595122"/>
                <a:gd name="connsiteX219" fmla="*/ 519074 w 622553"/>
                <a:gd name="connsiteY219" fmla="*/ 541020 h 595122"/>
                <a:gd name="connsiteX220" fmla="*/ 536905 w 622553"/>
                <a:gd name="connsiteY220" fmla="*/ 537820 h 595122"/>
                <a:gd name="connsiteX221" fmla="*/ 553974 w 622553"/>
                <a:gd name="connsiteY221" fmla="*/ 525933 h 595122"/>
                <a:gd name="connsiteX222" fmla="*/ 622402 w 622553"/>
                <a:gd name="connsiteY222" fmla="*/ 499567 h 595122"/>
                <a:gd name="connsiteX223" fmla="*/ 622402 w 622553"/>
                <a:gd name="connsiteY223" fmla="*/ 553669 h 595122"/>
                <a:gd name="connsiteX224" fmla="*/ 604571 w 622553"/>
                <a:gd name="connsiteY224" fmla="*/ 556870 h 595122"/>
                <a:gd name="connsiteX225" fmla="*/ 587502 w 622553"/>
                <a:gd name="connsiteY225" fmla="*/ 568757 h 595122"/>
                <a:gd name="connsiteX226" fmla="*/ 570738 w 622553"/>
                <a:gd name="connsiteY226" fmla="*/ 581101 h 595122"/>
                <a:gd name="connsiteX227" fmla="*/ 549706 w 622553"/>
                <a:gd name="connsiteY227" fmla="*/ 590398 h 595122"/>
                <a:gd name="connsiteX228" fmla="*/ 519532 w 622553"/>
                <a:gd name="connsiteY228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553" h="595122">
                  <a:moveTo>
                    <a:pt x="517855" y="95403"/>
                  </a:moveTo>
                  <a:cubicBezTo>
                    <a:pt x="492709" y="94763"/>
                    <a:pt x="468554" y="85512"/>
                    <a:pt x="449427" y="69190"/>
                  </a:cubicBezTo>
                  <a:lnTo>
                    <a:pt x="438759" y="60808"/>
                  </a:lnTo>
                  <a:cubicBezTo>
                    <a:pt x="435681" y="58705"/>
                    <a:pt x="432282" y="57104"/>
                    <a:pt x="428701" y="56084"/>
                  </a:cubicBezTo>
                  <a:cubicBezTo>
                    <a:pt x="424068" y="54666"/>
                    <a:pt x="419222" y="53995"/>
                    <a:pt x="414376" y="54102"/>
                  </a:cubicBezTo>
                  <a:cubicBezTo>
                    <a:pt x="408264" y="53873"/>
                    <a:pt x="402183" y="54956"/>
                    <a:pt x="396545" y="57303"/>
                  </a:cubicBezTo>
                  <a:cubicBezTo>
                    <a:pt x="390388" y="60534"/>
                    <a:pt x="384642" y="64526"/>
                    <a:pt x="379476" y="69190"/>
                  </a:cubicBezTo>
                  <a:cubicBezTo>
                    <a:pt x="340324" y="103846"/>
                    <a:pt x="281467" y="103846"/>
                    <a:pt x="242316" y="69190"/>
                  </a:cubicBezTo>
                  <a:lnTo>
                    <a:pt x="231496" y="60808"/>
                  </a:lnTo>
                  <a:cubicBezTo>
                    <a:pt x="228493" y="58674"/>
                    <a:pt x="225140" y="57074"/>
                    <a:pt x="221589" y="56084"/>
                  </a:cubicBezTo>
                  <a:cubicBezTo>
                    <a:pt x="216941" y="54681"/>
                    <a:pt x="212110" y="54011"/>
                    <a:pt x="207264" y="54102"/>
                  </a:cubicBezTo>
                  <a:cubicBezTo>
                    <a:pt x="202570" y="53980"/>
                    <a:pt x="197876" y="54651"/>
                    <a:pt x="193396" y="56084"/>
                  </a:cubicBezTo>
                  <a:cubicBezTo>
                    <a:pt x="189845" y="57196"/>
                    <a:pt x="186461" y="58781"/>
                    <a:pt x="183337" y="60808"/>
                  </a:cubicBezTo>
                  <a:lnTo>
                    <a:pt x="172212" y="69190"/>
                  </a:lnTo>
                  <a:cubicBezTo>
                    <a:pt x="133060" y="103846"/>
                    <a:pt x="74203" y="103846"/>
                    <a:pt x="35052" y="69190"/>
                  </a:cubicBezTo>
                  <a:lnTo>
                    <a:pt x="24384" y="60808"/>
                  </a:lnTo>
                  <a:cubicBezTo>
                    <a:pt x="21305" y="58705"/>
                    <a:pt x="17907" y="57104"/>
                    <a:pt x="14326" y="56084"/>
                  </a:cubicBezTo>
                  <a:cubicBezTo>
                    <a:pt x="9677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58" y="625"/>
                    <a:pt x="50078" y="10165"/>
                    <a:pt x="69342" y="26975"/>
                  </a:cubicBezTo>
                  <a:cubicBezTo>
                    <a:pt x="72756" y="29810"/>
                    <a:pt x="76307" y="32461"/>
                    <a:pt x="80010" y="34900"/>
                  </a:cubicBezTo>
                  <a:cubicBezTo>
                    <a:pt x="83058" y="36896"/>
                    <a:pt x="86395" y="38390"/>
                    <a:pt x="89916" y="39319"/>
                  </a:cubicBezTo>
                  <a:cubicBezTo>
                    <a:pt x="94564" y="40721"/>
                    <a:pt x="99395" y="41392"/>
                    <a:pt x="104242" y="41301"/>
                  </a:cubicBezTo>
                  <a:cubicBezTo>
                    <a:pt x="110398" y="41544"/>
                    <a:pt x="116525" y="40447"/>
                    <a:pt x="122225" y="38100"/>
                  </a:cubicBezTo>
                  <a:cubicBezTo>
                    <a:pt x="128275" y="34976"/>
                    <a:pt x="133990" y="31258"/>
                    <a:pt x="139293" y="26975"/>
                  </a:cubicBezTo>
                  <a:cubicBezTo>
                    <a:pt x="178033" y="-8732"/>
                    <a:pt x="237713" y="-8732"/>
                    <a:pt x="276453" y="26975"/>
                  </a:cubicBezTo>
                  <a:cubicBezTo>
                    <a:pt x="279913" y="29825"/>
                    <a:pt x="283525" y="32461"/>
                    <a:pt x="287274" y="34900"/>
                  </a:cubicBezTo>
                  <a:cubicBezTo>
                    <a:pt x="290292" y="36927"/>
                    <a:pt x="293644" y="38420"/>
                    <a:pt x="297180" y="39319"/>
                  </a:cubicBezTo>
                  <a:cubicBezTo>
                    <a:pt x="301828" y="40721"/>
                    <a:pt x="306659" y="41392"/>
                    <a:pt x="311506" y="41301"/>
                  </a:cubicBezTo>
                  <a:cubicBezTo>
                    <a:pt x="317617" y="41544"/>
                    <a:pt x="323697" y="40447"/>
                    <a:pt x="329336" y="38100"/>
                  </a:cubicBezTo>
                  <a:cubicBezTo>
                    <a:pt x="335432" y="34991"/>
                    <a:pt x="341208" y="31258"/>
                    <a:pt x="346557" y="26975"/>
                  </a:cubicBezTo>
                  <a:cubicBezTo>
                    <a:pt x="365607" y="10211"/>
                    <a:pt x="389931" y="671"/>
                    <a:pt x="415290" y="0"/>
                  </a:cubicBezTo>
                  <a:cubicBezTo>
                    <a:pt x="440451" y="564"/>
                    <a:pt x="464561" y="10135"/>
                    <a:pt x="483260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91" y="36896"/>
                    <a:pt x="501228" y="38390"/>
                    <a:pt x="504749" y="39319"/>
                  </a:cubicBezTo>
                  <a:cubicBezTo>
                    <a:pt x="509138" y="40676"/>
                    <a:pt x="513710" y="41346"/>
                    <a:pt x="518312" y="41301"/>
                  </a:cubicBezTo>
                  <a:cubicBezTo>
                    <a:pt x="524576" y="41621"/>
                    <a:pt x="530824" y="40524"/>
                    <a:pt x="536600" y="38100"/>
                  </a:cubicBezTo>
                  <a:cubicBezTo>
                    <a:pt x="542529" y="34930"/>
                    <a:pt x="548137" y="31196"/>
                    <a:pt x="553364" y="26975"/>
                  </a:cubicBezTo>
                  <a:cubicBezTo>
                    <a:pt x="572552" y="10150"/>
                    <a:pt x="597042" y="594"/>
                    <a:pt x="622554" y="0"/>
                  </a:cubicBezTo>
                  <a:lnTo>
                    <a:pt x="622554" y="54102"/>
                  </a:lnTo>
                  <a:cubicBezTo>
                    <a:pt x="619003" y="53828"/>
                    <a:pt x="615437" y="53828"/>
                    <a:pt x="611886" y="54102"/>
                  </a:cubicBezTo>
                  <a:cubicBezTo>
                    <a:pt x="608777" y="54666"/>
                    <a:pt x="605790" y="55748"/>
                    <a:pt x="603046" y="57303"/>
                  </a:cubicBezTo>
                  <a:cubicBezTo>
                    <a:pt x="600547" y="58583"/>
                    <a:pt x="598155" y="60061"/>
                    <a:pt x="595884" y="61722"/>
                  </a:cubicBezTo>
                  <a:cubicBezTo>
                    <a:pt x="594055" y="62941"/>
                    <a:pt x="591312" y="65227"/>
                    <a:pt x="587502" y="68428"/>
                  </a:cubicBezTo>
                  <a:cubicBezTo>
                    <a:pt x="580644" y="73762"/>
                    <a:pt x="575157" y="77877"/>
                    <a:pt x="570890" y="80772"/>
                  </a:cubicBezTo>
                  <a:cubicBezTo>
                    <a:pt x="564261" y="84734"/>
                    <a:pt x="557144" y="87798"/>
                    <a:pt x="549706" y="89916"/>
                  </a:cubicBezTo>
                  <a:cubicBezTo>
                    <a:pt x="539450" y="93452"/>
                    <a:pt x="528706" y="95311"/>
                    <a:pt x="517855" y="95403"/>
                  </a:cubicBezTo>
                  <a:close/>
                  <a:moveTo>
                    <a:pt x="519074" y="220371"/>
                  </a:moveTo>
                  <a:cubicBezTo>
                    <a:pt x="493806" y="219700"/>
                    <a:pt x="469514" y="210464"/>
                    <a:pt x="450189" y="194158"/>
                  </a:cubicBezTo>
                  <a:lnTo>
                    <a:pt x="439522" y="185776"/>
                  </a:lnTo>
                  <a:cubicBezTo>
                    <a:pt x="436519" y="183612"/>
                    <a:pt x="433167" y="181966"/>
                    <a:pt x="429616" y="180899"/>
                  </a:cubicBezTo>
                  <a:cubicBezTo>
                    <a:pt x="424952" y="179573"/>
                    <a:pt x="420136" y="178918"/>
                    <a:pt x="415290" y="178918"/>
                  </a:cubicBezTo>
                  <a:cubicBezTo>
                    <a:pt x="409133" y="178674"/>
                    <a:pt x="403007" y="179771"/>
                    <a:pt x="397306" y="182118"/>
                  </a:cubicBezTo>
                  <a:cubicBezTo>
                    <a:pt x="391134" y="185395"/>
                    <a:pt x="385404" y="189448"/>
                    <a:pt x="380238" y="194158"/>
                  </a:cubicBezTo>
                  <a:cubicBezTo>
                    <a:pt x="341086" y="228813"/>
                    <a:pt x="282229" y="228813"/>
                    <a:pt x="243078" y="194158"/>
                  </a:cubicBezTo>
                  <a:cubicBezTo>
                    <a:pt x="240685" y="191704"/>
                    <a:pt x="238140" y="189418"/>
                    <a:pt x="235458" y="187300"/>
                  </a:cubicBezTo>
                  <a:cubicBezTo>
                    <a:pt x="233080" y="185699"/>
                    <a:pt x="230581" y="184267"/>
                    <a:pt x="227990" y="183033"/>
                  </a:cubicBezTo>
                  <a:cubicBezTo>
                    <a:pt x="225140" y="181478"/>
                    <a:pt x="222046" y="180411"/>
                    <a:pt x="218846" y="179832"/>
                  </a:cubicBezTo>
                  <a:cubicBezTo>
                    <a:pt x="215280" y="179177"/>
                    <a:pt x="211653" y="178872"/>
                    <a:pt x="208026" y="178918"/>
                  </a:cubicBezTo>
                  <a:cubicBezTo>
                    <a:pt x="201915" y="178659"/>
                    <a:pt x="195834" y="179756"/>
                    <a:pt x="190195" y="182118"/>
                  </a:cubicBezTo>
                  <a:cubicBezTo>
                    <a:pt x="183977" y="185395"/>
                    <a:pt x="178186" y="189434"/>
                    <a:pt x="172974" y="194158"/>
                  </a:cubicBezTo>
                  <a:cubicBezTo>
                    <a:pt x="134036" y="229362"/>
                    <a:pt x="74752" y="229362"/>
                    <a:pt x="35814" y="194158"/>
                  </a:cubicBezTo>
                  <a:cubicBezTo>
                    <a:pt x="30937" y="190348"/>
                    <a:pt x="27279" y="187604"/>
                    <a:pt x="24536" y="185776"/>
                  </a:cubicBezTo>
                  <a:cubicBezTo>
                    <a:pt x="21336" y="183642"/>
                    <a:pt x="17846" y="181996"/>
                    <a:pt x="14173" y="180899"/>
                  </a:cubicBezTo>
                  <a:cubicBezTo>
                    <a:pt x="9814" y="179603"/>
                    <a:pt x="5303" y="178933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89" y="151943"/>
                  </a:cubicBezTo>
                  <a:lnTo>
                    <a:pt x="77572" y="157887"/>
                  </a:lnTo>
                  <a:cubicBezTo>
                    <a:pt x="79857" y="159517"/>
                    <a:pt x="82250" y="160996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6972" y="165781"/>
                    <a:pt x="100538" y="165781"/>
                    <a:pt x="104089" y="165507"/>
                  </a:cubicBezTo>
                  <a:cubicBezTo>
                    <a:pt x="110246" y="165750"/>
                    <a:pt x="116372" y="164653"/>
                    <a:pt x="122072" y="162306"/>
                  </a:cubicBezTo>
                  <a:cubicBezTo>
                    <a:pt x="128122" y="159182"/>
                    <a:pt x="133837" y="155464"/>
                    <a:pt x="139141" y="151181"/>
                  </a:cubicBezTo>
                  <a:cubicBezTo>
                    <a:pt x="177835" y="115321"/>
                    <a:pt x="237607" y="115321"/>
                    <a:pt x="276301" y="151181"/>
                  </a:cubicBezTo>
                  <a:cubicBezTo>
                    <a:pt x="281178" y="154838"/>
                    <a:pt x="284683" y="157582"/>
                    <a:pt x="287122" y="159106"/>
                  </a:cubicBezTo>
                  <a:cubicBezTo>
                    <a:pt x="290185" y="161072"/>
                    <a:pt x="293522" y="162565"/>
                    <a:pt x="297027" y="163525"/>
                  </a:cubicBezTo>
                  <a:cubicBezTo>
                    <a:pt x="301676" y="164928"/>
                    <a:pt x="306507" y="165598"/>
                    <a:pt x="311353" y="165507"/>
                  </a:cubicBezTo>
                  <a:cubicBezTo>
                    <a:pt x="316047" y="165629"/>
                    <a:pt x="320741" y="164958"/>
                    <a:pt x="325222" y="163525"/>
                  </a:cubicBezTo>
                  <a:cubicBezTo>
                    <a:pt x="328726" y="162444"/>
                    <a:pt x="332110" y="160950"/>
                    <a:pt x="335280" y="159106"/>
                  </a:cubicBezTo>
                  <a:cubicBezTo>
                    <a:pt x="337871" y="157582"/>
                    <a:pt x="341528" y="154838"/>
                    <a:pt x="346405" y="151181"/>
                  </a:cubicBezTo>
                  <a:cubicBezTo>
                    <a:pt x="385099" y="115321"/>
                    <a:pt x="444871" y="115321"/>
                    <a:pt x="483565" y="151181"/>
                  </a:cubicBezTo>
                  <a:cubicBezTo>
                    <a:pt x="488289" y="154838"/>
                    <a:pt x="491947" y="157582"/>
                    <a:pt x="494233" y="159106"/>
                  </a:cubicBezTo>
                  <a:cubicBezTo>
                    <a:pt x="497357" y="161041"/>
                    <a:pt x="500756" y="162535"/>
                    <a:pt x="504292" y="163525"/>
                  </a:cubicBezTo>
                  <a:cubicBezTo>
                    <a:pt x="508924" y="164942"/>
                    <a:pt x="513771" y="165613"/>
                    <a:pt x="518617" y="165507"/>
                  </a:cubicBezTo>
                  <a:cubicBezTo>
                    <a:pt x="524728" y="165735"/>
                    <a:pt x="530809" y="164653"/>
                    <a:pt x="536448" y="162306"/>
                  </a:cubicBezTo>
                  <a:cubicBezTo>
                    <a:pt x="542513" y="159213"/>
                    <a:pt x="548244" y="155494"/>
                    <a:pt x="553516" y="151181"/>
                  </a:cubicBezTo>
                  <a:cubicBezTo>
                    <a:pt x="572475" y="134462"/>
                    <a:pt x="596676" y="124877"/>
                    <a:pt x="621944" y="124054"/>
                  </a:cubicBezTo>
                  <a:lnTo>
                    <a:pt x="621944" y="178156"/>
                  </a:lnTo>
                  <a:cubicBezTo>
                    <a:pt x="615833" y="177912"/>
                    <a:pt x="609752" y="179009"/>
                    <a:pt x="604113" y="181356"/>
                  </a:cubicBezTo>
                  <a:cubicBezTo>
                    <a:pt x="597926" y="184602"/>
                    <a:pt x="592181" y="188656"/>
                    <a:pt x="587045" y="193396"/>
                  </a:cubicBezTo>
                  <a:cubicBezTo>
                    <a:pt x="568040" y="209718"/>
                    <a:pt x="544098" y="219167"/>
                    <a:pt x="519074" y="220218"/>
                  </a:cubicBezTo>
                  <a:close/>
                  <a:moveTo>
                    <a:pt x="519074" y="345338"/>
                  </a:moveTo>
                  <a:cubicBezTo>
                    <a:pt x="493776" y="344668"/>
                    <a:pt x="469468" y="335372"/>
                    <a:pt x="450189" y="318974"/>
                  </a:cubicBezTo>
                  <a:cubicBezTo>
                    <a:pt x="446867" y="315804"/>
                    <a:pt x="443301" y="312908"/>
                    <a:pt x="439522" y="310287"/>
                  </a:cubicBezTo>
                  <a:cubicBezTo>
                    <a:pt x="436443" y="308351"/>
                    <a:pt x="433105" y="306858"/>
                    <a:pt x="429616" y="305867"/>
                  </a:cubicBezTo>
                  <a:cubicBezTo>
                    <a:pt x="424952" y="304541"/>
                    <a:pt x="420136" y="303886"/>
                    <a:pt x="415290" y="303886"/>
                  </a:cubicBezTo>
                  <a:cubicBezTo>
                    <a:pt x="410550" y="303840"/>
                    <a:pt x="405826" y="304511"/>
                    <a:pt x="401269" y="305867"/>
                  </a:cubicBezTo>
                  <a:cubicBezTo>
                    <a:pt x="397810" y="306949"/>
                    <a:pt x="394487" y="308427"/>
                    <a:pt x="391363" y="310287"/>
                  </a:cubicBezTo>
                  <a:cubicBezTo>
                    <a:pt x="387401" y="312832"/>
                    <a:pt x="383667" y="315743"/>
                    <a:pt x="380238" y="318974"/>
                  </a:cubicBezTo>
                  <a:cubicBezTo>
                    <a:pt x="341162" y="353827"/>
                    <a:pt x="282153" y="353827"/>
                    <a:pt x="243078" y="318974"/>
                  </a:cubicBezTo>
                  <a:cubicBezTo>
                    <a:pt x="239679" y="315834"/>
                    <a:pt x="236052" y="312923"/>
                    <a:pt x="232257" y="310287"/>
                  </a:cubicBezTo>
                  <a:cubicBezTo>
                    <a:pt x="229194" y="308321"/>
                    <a:pt x="225856" y="306827"/>
                    <a:pt x="222352" y="305867"/>
                  </a:cubicBezTo>
                  <a:cubicBezTo>
                    <a:pt x="217840" y="304556"/>
                    <a:pt x="213177" y="303886"/>
                    <a:pt x="208483" y="303886"/>
                  </a:cubicBezTo>
                  <a:cubicBezTo>
                    <a:pt x="203743" y="303886"/>
                    <a:pt x="199019" y="304556"/>
                    <a:pt x="194462" y="305867"/>
                  </a:cubicBezTo>
                  <a:cubicBezTo>
                    <a:pt x="190881" y="306903"/>
                    <a:pt x="187452" y="308382"/>
                    <a:pt x="184252" y="310287"/>
                  </a:cubicBezTo>
                  <a:cubicBezTo>
                    <a:pt x="180228" y="312816"/>
                    <a:pt x="176449" y="315727"/>
                    <a:pt x="172974" y="318974"/>
                  </a:cubicBezTo>
                  <a:cubicBezTo>
                    <a:pt x="134112" y="354391"/>
                    <a:pt x="74676" y="354391"/>
                    <a:pt x="35814" y="318974"/>
                  </a:cubicBezTo>
                  <a:cubicBezTo>
                    <a:pt x="32339" y="315727"/>
                    <a:pt x="28560" y="312816"/>
                    <a:pt x="24536" y="310287"/>
                  </a:cubicBezTo>
                  <a:cubicBezTo>
                    <a:pt x="21275" y="308382"/>
                    <a:pt x="17800" y="306903"/>
                    <a:pt x="14173" y="305867"/>
                  </a:cubicBezTo>
                  <a:cubicBezTo>
                    <a:pt x="9814" y="304572"/>
                    <a:pt x="5303" y="303901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6" y="260101"/>
                    <a:pt x="69189" y="276911"/>
                  </a:cubicBezTo>
                  <a:lnTo>
                    <a:pt x="79857" y="284836"/>
                  </a:lnTo>
                  <a:cubicBezTo>
                    <a:pt x="82951" y="286695"/>
                    <a:pt x="86289" y="288128"/>
                    <a:pt x="89763" y="289103"/>
                  </a:cubicBezTo>
                  <a:cubicBezTo>
                    <a:pt x="94397" y="290551"/>
                    <a:pt x="99227" y="291267"/>
                    <a:pt x="104089" y="291237"/>
                  </a:cubicBezTo>
                  <a:cubicBezTo>
                    <a:pt x="108951" y="291298"/>
                    <a:pt x="113782" y="290566"/>
                    <a:pt x="118415" y="289103"/>
                  </a:cubicBezTo>
                  <a:cubicBezTo>
                    <a:pt x="121950" y="288143"/>
                    <a:pt x="125334" y="286710"/>
                    <a:pt x="128473" y="284836"/>
                  </a:cubicBezTo>
                  <a:lnTo>
                    <a:pt x="139141" y="276911"/>
                  </a:lnTo>
                  <a:cubicBezTo>
                    <a:pt x="177835" y="241051"/>
                    <a:pt x="237607" y="241051"/>
                    <a:pt x="276301" y="276911"/>
                  </a:cubicBezTo>
                  <a:lnTo>
                    <a:pt x="287122" y="284836"/>
                  </a:lnTo>
                  <a:cubicBezTo>
                    <a:pt x="290185" y="286741"/>
                    <a:pt x="293537" y="288188"/>
                    <a:pt x="297027" y="289103"/>
                  </a:cubicBezTo>
                  <a:cubicBezTo>
                    <a:pt x="301660" y="290566"/>
                    <a:pt x="306492" y="291298"/>
                    <a:pt x="311353" y="291237"/>
                  </a:cubicBezTo>
                  <a:cubicBezTo>
                    <a:pt x="316062" y="291313"/>
                    <a:pt x="320756" y="290581"/>
                    <a:pt x="325222" y="289103"/>
                  </a:cubicBezTo>
                  <a:cubicBezTo>
                    <a:pt x="328726" y="288067"/>
                    <a:pt x="332095" y="286634"/>
                    <a:pt x="335280" y="284836"/>
                  </a:cubicBezTo>
                  <a:cubicBezTo>
                    <a:pt x="337871" y="283159"/>
                    <a:pt x="341528" y="280568"/>
                    <a:pt x="346405" y="276911"/>
                  </a:cubicBezTo>
                  <a:cubicBezTo>
                    <a:pt x="385099" y="241051"/>
                    <a:pt x="444871" y="241051"/>
                    <a:pt x="483565" y="276911"/>
                  </a:cubicBezTo>
                  <a:lnTo>
                    <a:pt x="494233" y="284836"/>
                  </a:lnTo>
                  <a:cubicBezTo>
                    <a:pt x="497372" y="286710"/>
                    <a:pt x="500756" y="288143"/>
                    <a:pt x="504292" y="289103"/>
                  </a:cubicBezTo>
                  <a:cubicBezTo>
                    <a:pt x="508924" y="290566"/>
                    <a:pt x="513756" y="291298"/>
                    <a:pt x="518617" y="291237"/>
                  </a:cubicBezTo>
                  <a:cubicBezTo>
                    <a:pt x="522092" y="291252"/>
                    <a:pt x="525567" y="290947"/>
                    <a:pt x="528980" y="290322"/>
                  </a:cubicBezTo>
                  <a:cubicBezTo>
                    <a:pt x="532150" y="289834"/>
                    <a:pt x="535198" y="288753"/>
                    <a:pt x="537972" y="287122"/>
                  </a:cubicBezTo>
                  <a:cubicBezTo>
                    <a:pt x="541020" y="285598"/>
                    <a:pt x="543306" y="284074"/>
                    <a:pt x="545287" y="282854"/>
                  </a:cubicBezTo>
                  <a:lnTo>
                    <a:pt x="553516" y="276911"/>
                  </a:lnTo>
                  <a:cubicBezTo>
                    <a:pt x="572445" y="260132"/>
                    <a:pt x="596661" y="250531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2" y="304541"/>
                    <a:pt x="607619" y="305867"/>
                  </a:cubicBezTo>
                  <a:cubicBezTo>
                    <a:pt x="604129" y="306858"/>
                    <a:pt x="600791" y="308351"/>
                    <a:pt x="597713" y="310287"/>
                  </a:cubicBezTo>
                  <a:cubicBezTo>
                    <a:pt x="593933" y="312908"/>
                    <a:pt x="590367" y="315804"/>
                    <a:pt x="587045" y="318974"/>
                  </a:cubicBezTo>
                  <a:cubicBezTo>
                    <a:pt x="568010" y="335174"/>
                    <a:pt x="544052" y="344470"/>
                    <a:pt x="519074" y="345338"/>
                  </a:cubicBezTo>
                  <a:close/>
                  <a:moveTo>
                    <a:pt x="519074" y="470154"/>
                  </a:moveTo>
                  <a:cubicBezTo>
                    <a:pt x="493639" y="469621"/>
                    <a:pt x="469163" y="460355"/>
                    <a:pt x="449732" y="443941"/>
                  </a:cubicBezTo>
                  <a:cubicBezTo>
                    <a:pt x="446364" y="440787"/>
                    <a:pt x="442798" y="437830"/>
                    <a:pt x="439064" y="435102"/>
                  </a:cubicBezTo>
                  <a:cubicBezTo>
                    <a:pt x="435955" y="433288"/>
                    <a:pt x="432618" y="431856"/>
                    <a:pt x="429158" y="430835"/>
                  </a:cubicBezTo>
                  <a:cubicBezTo>
                    <a:pt x="424510" y="429448"/>
                    <a:pt x="419679" y="428778"/>
                    <a:pt x="414833" y="428854"/>
                  </a:cubicBezTo>
                  <a:cubicBezTo>
                    <a:pt x="408676" y="428610"/>
                    <a:pt x="402549" y="429707"/>
                    <a:pt x="396849" y="432054"/>
                  </a:cubicBezTo>
                  <a:cubicBezTo>
                    <a:pt x="390708" y="435331"/>
                    <a:pt x="384977" y="439324"/>
                    <a:pt x="379781" y="443941"/>
                  </a:cubicBezTo>
                  <a:cubicBezTo>
                    <a:pt x="340629" y="478597"/>
                    <a:pt x="281772" y="478597"/>
                    <a:pt x="242621" y="443941"/>
                  </a:cubicBezTo>
                  <a:cubicBezTo>
                    <a:pt x="239161" y="440817"/>
                    <a:pt x="235565" y="437861"/>
                    <a:pt x="231800" y="435102"/>
                  </a:cubicBezTo>
                  <a:cubicBezTo>
                    <a:pt x="228691" y="433258"/>
                    <a:pt x="225369" y="431826"/>
                    <a:pt x="221894" y="430835"/>
                  </a:cubicBezTo>
                  <a:cubicBezTo>
                    <a:pt x="217246" y="429433"/>
                    <a:pt x="212415" y="428762"/>
                    <a:pt x="207569" y="428854"/>
                  </a:cubicBezTo>
                  <a:cubicBezTo>
                    <a:pt x="201457" y="428595"/>
                    <a:pt x="195376" y="429692"/>
                    <a:pt x="189738" y="432054"/>
                  </a:cubicBezTo>
                  <a:cubicBezTo>
                    <a:pt x="183550" y="435316"/>
                    <a:pt x="177759" y="439309"/>
                    <a:pt x="172516" y="443941"/>
                  </a:cubicBezTo>
                  <a:cubicBezTo>
                    <a:pt x="133578" y="479146"/>
                    <a:pt x="74295" y="479146"/>
                    <a:pt x="35356" y="443941"/>
                  </a:cubicBezTo>
                  <a:cubicBezTo>
                    <a:pt x="31836" y="440710"/>
                    <a:pt x="28057" y="437754"/>
                    <a:pt x="24079" y="435102"/>
                  </a:cubicBezTo>
                  <a:cubicBezTo>
                    <a:pt x="20787" y="433319"/>
                    <a:pt x="17312" y="431887"/>
                    <a:pt x="13716" y="430835"/>
                  </a:cubicBezTo>
                  <a:cubicBezTo>
                    <a:pt x="9372" y="429464"/>
                    <a:pt x="4846" y="428793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085" y="404089"/>
                    <a:pt x="75651" y="407000"/>
                    <a:pt x="79400" y="409651"/>
                  </a:cubicBezTo>
                  <a:cubicBezTo>
                    <a:pt x="82494" y="411556"/>
                    <a:pt x="85816" y="413050"/>
                    <a:pt x="89306" y="414071"/>
                  </a:cubicBezTo>
                  <a:cubicBezTo>
                    <a:pt x="93954" y="415458"/>
                    <a:pt x="98786" y="416129"/>
                    <a:pt x="103632" y="416052"/>
                  </a:cubicBezTo>
                  <a:cubicBezTo>
                    <a:pt x="109789" y="416296"/>
                    <a:pt x="115915" y="415199"/>
                    <a:pt x="121615" y="412852"/>
                  </a:cubicBezTo>
                  <a:cubicBezTo>
                    <a:pt x="127757" y="409575"/>
                    <a:pt x="133487" y="405582"/>
                    <a:pt x="138684" y="400964"/>
                  </a:cubicBezTo>
                  <a:cubicBezTo>
                    <a:pt x="177835" y="366309"/>
                    <a:pt x="236692" y="366309"/>
                    <a:pt x="275844" y="400964"/>
                  </a:cubicBezTo>
                  <a:cubicBezTo>
                    <a:pt x="279243" y="404104"/>
                    <a:pt x="282869" y="407015"/>
                    <a:pt x="286664" y="409651"/>
                  </a:cubicBezTo>
                  <a:cubicBezTo>
                    <a:pt x="289727" y="411617"/>
                    <a:pt x="293065" y="413111"/>
                    <a:pt x="296570" y="414071"/>
                  </a:cubicBezTo>
                  <a:cubicBezTo>
                    <a:pt x="301218" y="415473"/>
                    <a:pt x="306050" y="416143"/>
                    <a:pt x="310896" y="416052"/>
                  </a:cubicBezTo>
                  <a:cubicBezTo>
                    <a:pt x="317053" y="416296"/>
                    <a:pt x="323179" y="415199"/>
                    <a:pt x="328879" y="412852"/>
                  </a:cubicBezTo>
                  <a:cubicBezTo>
                    <a:pt x="335021" y="409575"/>
                    <a:pt x="340751" y="405582"/>
                    <a:pt x="345948" y="400964"/>
                  </a:cubicBezTo>
                  <a:cubicBezTo>
                    <a:pt x="385099" y="366309"/>
                    <a:pt x="443956" y="366309"/>
                    <a:pt x="483108" y="400964"/>
                  </a:cubicBezTo>
                  <a:cubicBezTo>
                    <a:pt x="486461" y="404089"/>
                    <a:pt x="490027" y="407000"/>
                    <a:pt x="493776" y="409651"/>
                  </a:cubicBezTo>
                  <a:cubicBezTo>
                    <a:pt x="496900" y="411587"/>
                    <a:pt x="500299" y="413080"/>
                    <a:pt x="503834" y="414071"/>
                  </a:cubicBezTo>
                  <a:cubicBezTo>
                    <a:pt x="508467" y="415488"/>
                    <a:pt x="513313" y="416159"/>
                    <a:pt x="518160" y="416052"/>
                  </a:cubicBezTo>
                  <a:cubicBezTo>
                    <a:pt x="524271" y="416281"/>
                    <a:pt x="530352" y="415199"/>
                    <a:pt x="535991" y="412852"/>
                  </a:cubicBezTo>
                  <a:cubicBezTo>
                    <a:pt x="542147" y="409621"/>
                    <a:pt x="547893" y="405628"/>
                    <a:pt x="553059" y="400964"/>
                  </a:cubicBezTo>
                  <a:cubicBezTo>
                    <a:pt x="572201" y="384673"/>
                    <a:pt x="596356" y="375422"/>
                    <a:pt x="621487" y="374752"/>
                  </a:cubicBezTo>
                  <a:lnTo>
                    <a:pt x="621487" y="428854"/>
                  </a:lnTo>
                  <a:cubicBezTo>
                    <a:pt x="615376" y="428610"/>
                    <a:pt x="609295" y="429707"/>
                    <a:pt x="603656" y="432054"/>
                  </a:cubicBezTo>
                  <a:cubicBezTo>
                    <a:pt x="597499" y="435285"/>
                    <a:pt x="591754" y="439278"/>
                    <a:pt x="586587" y="443941"/>
                  </a:cubicBezTo>
                  <a:cubicBezTo>
                    <a:pt x="579577" y="449275"/>
                    <a:pt x="574091" y="453390"/>
                    <a:pt x="569823" y="456286"/>
                  </a:cubicBezTo>
                  <a:cubicBezTo>
                    <a:pt x="563240" y="460218"/>
                    <a:pt x="556168" y="463296"/>
                    <a:pt x="548792" y="465430"/>
                  </a:cubicBezTo>
                  <a:cubicBezTo>
                    <a:pt x="539328" y="468463"/>
                    <a:pt x="529468" y="470063"/>
                    <a:pt x="519532" y="470154"/>
                  </a:cubicBezTo>
                  <a:close/>
                  <a:moveTo>
                    <a:pt x="519074" y="595122"/>
                  </a:moveTo>
                  <a:cubicBezTo>
                    <a:pt x="493623" y="594513"/>
                    <a:pt x="469148" y="585216"/>
                    <a:pt x="449732" y="568757"/>
                  </a:cubicBezTo>
                  <a:cubicBezTo>
                    <a:pt x="446318" y="565679"/>
                    <a:pt x="442767" y="562783"/>
                    <a:pt x="439064" y="560070"/>
                  </a:cubicBezTo>
                  <a:cubicBezTo>
                    <a:pt x="435955" y="558196"/>
                    <a:pt x="432633" y="556702"/>
                    <a:pt x="429158" y="555651"/>
                  </a:cubicBezTo>
                  <a:cubicBezTo>
                    <a:pt x="424495" y="554325"/>
                    <a:pt x="419679" y="553669"/>
                    <a:pt x="414833" y="553669"/>
                  </a:cubicBezTo>
                  <a:cubicBezTo>
                    <a:pt x="408676" y="553426"/>
                    <a:pt x="402549" y="554523"/>
                    <a:pt x="396849" y="556870"/>
                  </a:cubicBezTo>
                  <a:cubicBezTo>
                    <a:pt x="390708" y="560146"/>
                    <a:pt x="384977" y="564139"/>
                    <a:pt x="379781" y="568757"/>
                  </a:cubicBezTo>
                  <a:cubicBezTo>
                    <a:pt x="340705" y="603611"/>
                    <a:pt x="281696" y="603611"/>
                    <a:pt x="242621" y="568757"/>
                  </a:cubicBezTo>
                  <a:cubicBezTo>
                    <a:pt x="237744" y="564642"/>
                    <a:pt x="234239" y="561747"/>
                    <a:pt x="231800" y="560070"/>
                  </a:cubicBezTo>
                  <a:cubicBezTo>
                    <a:pt x="228707" y="558165"/>
                    <a:pt x="225384" y="556672"/>
                    <a:pt x="221894" y="555651"/>
                  </a:cubicBezTo>
                  <a:cubicBezTo>
                    <a:pt x="217490" y="554355"/>
                    <a:pt x="212918" y="553685"/>
                    <a:pt x="208331" y="553669"/>
                  </a:cubicBezTo>
                  <a:cubicBezTo>
                    <a:pt x="202067" y="553350"/>
                    <a:pt x="195819" y="554447"/>
                    <a:pt x="190043" y="556870"/>
                  </a:cubicBezTo>
                  <a:cubicBezTo>
                    <a:pt x="184084" y="560207"/>
                    <a:pt x="178521" y="564200"/>
                    <a:pt x="173431" y="568757"/>
                  </a:cubicBezTo>
                  <a:cubicBezTo>
                    <a:pt x="134356" y="603611"/>
                    <a:pt x="75347" y="603611"/>
                    <a:pt x="36271" y="568757"/>
                  </a:cubicBezTo>
                  <a:cubicBezTo>
                    <a:pt x="31394" y="564642"/>
                    <a:pt x="27889" y="561747"/>
                    <a:pt x="25451" y="560070"/>
                  </a:cubicBezTo>
                  <a:cubicBezTo>
                    <a:pt x="22342" y="558196"/>
                    <a:pt x="19019" y="556702"/>
                    <a:pt x="15545" y="555651"/>
                  </a:cubicBezTo>
                  <a:cubicBezTo>
                    <a:pt x="10881" y="554325"/>
                    <a:pt x="6065" y="553669"/>
                    <a:pt x="1219" y="553669"/>
                  </a:cubicBezTo>
                  <a:lnTo>
                    <a:pt x="1219" y="499567"/>
                  </a:lnTo>
                  <a:cubicBezTo>
                    <a:pt x="26380" y="500253"/>
                    <a:pt x="50536" y="509565"/>
                    <a:pt x="69646" y="525933"/>
                  </a:cubicBezTo>
                  <a:cubicBezTo>
                    <a:pt x="73304" y="528981"/>
                    <a:pt x="76047" y="531267"/>
                    <a:pt x="78029" y="532638"/>
                  </a:cubicBezTo>
                  <a:cubicBezTo>
                    <a:pt x="80315" y="534269"/>
                    <a:pt x="82708" y="535747"/>
                    <a:pt x="85192" y="537058"/>
                  </a:cubicBezTo>
                  <a:cubicBezTo>
                    <a:pt x="88056" y="538567"/>
                    <a:pt x="91150" y="539648"/>
                    <a:pt x="94336" y="540258"/>
                  </a:cubicBezTo>
                  <a:cubicBezTo>
                    <a:pt x="97719" y="540761"/>
                    <a:pt x="101132" y="541020"/>
                    <a:pt x="104546" y="541020"/>
                  </a:cubicBezTo>
                  <a:cubicBezTo>
                    <a:pt x="109392" y="541051"/>
                    <a:pt x="114224" y="540380"/>
                    <a:pt x="118872" y="539039"/>
                  </a:cubicBezTo>
                  <a:cubicBezTo>
                    <a:pt x="122392" y="537972"/>
                    <a:pt x="125760" y="536494"/>
                    <a:pt x="128930" y="534619"/>
                  </a:cubicBezTo>
                  <a:cubicBezTo>
                    <a:pt x="132634" y="531922"/>
                    <a:pt x="136200" y="529011"/>
                    <a:pt x="139598" y="525933"/>
                  </a:cubicBezTo>
                  <a:cubicBezTo>
                    <a:pt x="178674" y="491079"/>
                    <a:pt x="237683" y="491079"/>
                    <a:pt x="276758" y="525933"/>
                  </a:cubicBezTo>
                  <a:cubicBezTo>
                    <a:pt x="280202" y="529026"/>
                    <a:pt x="283814" y="531922"/>
                    <a:pt x="287579" y="534619"/>
                  </a:cubicBezTo>
                  <a:cubicBezTo>
                    <a:pt x="290673" y="536524"/>
                    <a:pt x="293995" y="538018"/>
                    <a:pt x="297485" y="539039"/>
                  </a:cubicBezTo>
                  <a:cubicBezTo>
                    <a:pt x="306857" y="541691"/>
                    <a:pt x="316763" y="541691"/>
                    <a:pt x="326136" y="539039"/>
                  </a:cubicBezTo>
                  <a:cubicBezTo>
                    <a:pt x="329626" y="538018"/>
                    <a:pt x="332948" y="536524"/>
                    <a:pt x="336042" y="534619"/>
                  </a:cubicBezTo>
                  <a:cubicBezTo>
                    <a:pt x="339806" y="531922"/>
                    <a:pt x="343418" y="529026"/>
                    <a:pt x="346862" y="525933"/>
                  </a:cubicBezTo>
                  <a:cubicBezTo>
                    <a:pt x="385937" y="491079"/>
                    <a:pt x="444947" y="491079"/>
                    <a:pt x="484022" y="525933"/>
                  </a:cubicBezTo>
                  <a:cubicBezTo>
                    <a:pt x="485958" y="527975"/>
                    <a:pt x="488107" y="529819"/>
                    <a:pt x="490423" y="531419"/>
                  </a:cubicBezTo>
                  <a:lnTo>
                    <a:pt x="496366" y="535381"/>
                  </a:lnTo>
                  <a:cubicBezTo>
                    <a:pt x="498287" y="536844"/>
                    <a:pt x="500451" y="537926"/>
                    <a:pt x="502767" y="538582"/>
                  </a:cubicBezTo>
                  <a:cubicBezTo>
                    <a:pt x="505114" y="539283"/>
                    <a:pt x="507507" y="539831"/>
                    <a:pt x="509930" y="540258"/>
                  </a:cubicBezTo>
                  <a:cubicBezTo>
                    <a:pt x="512948" y="540746"/>
                    <a:pt x="516011" y="541005"/>
                    <a:pt x="519074" y="541020"/>
                  </a:cubicBezTo>
                  <a:cubicBezTo>
                    <a:pt x="525186" y="541249"/>
                    <a:pt x="531266" y="540152"/>
                    <a:pt x="536905" y="537820"/>
                  </a:cubicBezTo>
                  <a:cubicBezTo>
                    <a:pt x="543062" y="534589"/>
                    <a:pt x="548807" y="530596"/>
                    <a:pt x="553974" y="525933"/>
                  </a:cubicBezTo>
                  <a:cubicBezTo>
                    <a:pt x="573100" y="509595"/>
                    <a:pt x="597256" y="500284"/>
                    <a:pt x="622402" y="499567"/>
                  </a:cubicBezTo>
                  <a:lnTo>
                    <a:pt x="622402" y="553669"/>
                  </a:lnTo>
                  <a:cubicBezTo>
                    <a:pt x="616290" y="553426"/>
                    <a:pt x="610209" y="554523"/>
                    <a:pt x="604571" y="556870"/>
                  </a:cubicBezTo>
                  <a:cubicBezTo>
                    <a:pt x="598414" y="560101"/>
                    <a:pt x="592668" y="564094"/>
                    <a:pt x="587502" y="568757"/>
                  </a:cubicBezTo>
                  <a:cubicBezTo>
                    <a:pt x="580492" y="574091"/>
                    <a:pt x="575005" y="578206"/>
                    <a:pt x="570738" y="581101"/>
                  </a:cubicBezTo>
                  <a:cubicBezTo>
                    <a:pt x="564200" y="585155"/>
                    <a:pt x="557113" y="588295"/>
                    <a:pt x="549706" y="590398"/>
                  </a:cubicBezTo>
                  <a:cubicBezTo>
                    <a:pt x="539938" y="593461"/>
                    <a:pt x="529773" y="595046"/>
                    <a:pt x="519532" y="595122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25185225-0176-45B7-AAE0-CBB2AD5868C1}"/>
                </a:ext>
              </a:extLst>
            </p:cNvPr>
            <p:cNvSpPr/>
            <p:nvPr/>
          </p:nvSpPr>
          <p:spPr>
            <a:xfrm>
              <a:off x="2069631" y="5619196"/>
              <a:ext cx="623503" cy="595122"/>
            </a:xfrm>
            <a:custGeom>
              <a:avLst/>
              <a:gdLst>
                <a:gd name="connsiteX0" fmla="*/ 16495 w 623503"/>
                <a:gd name="connsiteY0" fmla="*/ 16459 h 595122"/>
                <a:gd name="connsiteX1" fmla="*/ 92999 w 623503"/>
                <a:gd name="connsiteY1" fmla="*/ 16459 h 595122"/>
                <a:gd name="connsiteX2" fmla="*/ 108849 w 623503"/>
                <a:gd name="connsiteY2" fmla="*/ 54712 h 595122"/>
                <a:gd name="connsiteX3" fmla="*/ 645 w 623503"/>
                <a:gd name="connsiteY3" fmla="*/ 54712 h 595122"/>
                <a:gd name="connsiteX4" fmla="*/ 16495 w 623503"/>
                <a:gd name="connsiteY4" fmla="*/ 16459 h 595122"/>
                <a:gd name="connsiteX5" fmla="*/ 16495 w 623503"/>
                <a:gd name="connsiteY5" fmla="*/ 124664 h 595122"/>
                <a:gd name="connsiteX6" fmla="*/ 92999 w 623503"/>
                <a:gd name="connsiteY6" fmla="*/ 124664 h 595122"/>
                <a:gd name="connsiteX7" fmla="*/ 108849 w 623503"/>
                <a:gd name="connsiteY7" fmla="*/ 162916 h 595122"/>
                <a:gd name="connsiteX8" fmla="*/ 645 w 623503"/>
                <a:gd name="connsiteY8" fmla="*/ 162916 h 595122"/>
                <a:gd name="connsiteX9" fmla="*/ 16495 w 623503"/>
                <a:gd name="connsiteY9" fmla="*/ 124664 h 595122"/>
                <a:gd name="connsiteX10" fmla="*/ 16495 w 623503"/>
                <a:gd name="connsiteY10" fmla="*/ 232868 h 595122"/>
                <a:gd name="connsiteX11" fmla="*/ 92999 w 623503"/>
                <a:gd name="connsiteY11" fmla="*/ 232868 h 595122"/>
                <a:gd name="connsiteX12" fmla="*/ 108849 w 623503"/>
                <a:gd name="connsiteY12" fmla="*/ 271120 h 595122"/>
                <a:gd name="connsiteX13" fmla="*/ 645 w 623503"/>
                <a:gd name="connsiteY13" fmla="*/ 271120 h 595122"/>
                <a:gd name="connsiteX14" fmla="*/ 16495 w 623503"/>
                <a:gd name="connsiteY14" fmla="*/ 232868 h 595122"/>
                <a:gd name="connsiteX15" fmla="*/ 16495 w 623503"/>
                <a:gd name="connsiteY15" fmla="*/ 341071 h 595122"/>
                <a:gd name="connsiteX16" fmla="*/ 92999 w 623503"/>
                <a:gd name="connsiteY16" fmla="*/ 341071 h 595122"/>
                <a:gd name="connsiteX17" fmla="*/ 108849 w 623503"/>
                <a:gd name="connsiteY17" fmla="*/ 379324 h 595122"/>
                <a:gd name="connsiteX18" fmla="*/ 645 w 623503"/>
                <a:gd name="connsiteY18" fmla="*/ 379324 h 595122"/>
                <a:gd name="connsiteX19" fmla="*/ 16495 w 623503"/>
                <a:gd name="connsiteY19" fmla="*/ 341071 h 595122"/>
                <a:gd name="connsiteX20" fmla="*/ 54747 w 623503"/>
                <a:gd name="connsiteY20" fmla="*/ 433426 h 595122"/>
                <a:gd name="connsiteX21" fmla="*/ 75473 w 623503"/>
                <a:gd name="connsiteY21" fmla="*/ 437388 h 595122"/>
                <a:gd name="connsiteX22" fmla="*/ 92999 w 623503"/>
                <a:gd name="connsiteY22" fmla="*/ 449275 h 595122"/>
                <a:gd name="connsiteX23" fmla="*/ 104125 w 623503"/>
                <a:gd name="connsiteY23" fmla="*/ 466039 h 595122"/>
                <a:gd name="connsiteX24" fmla="*/ 108849 w 623503"/>
                <a:gd name="connsiteY24" fmla="*/ 487528 h 595122"/>
                <a:gd name="connsiteX25" fmla="*/ 645 w 623503"/>
                <a:gd name="connsiteY25" fmla="*/ 487528 h 595122"/>
                <a:gd name="connsiteX26" fmla="*/ 54747 w 623503"/>
                <a:gd name="connsiteY26" fmla="*/ 433426 h 595122"/>
                <a:gd name="connsiteX27" fmla="*/ 54747 w 623503"/>
                <a:gd name="connsiteY27" fmla="*/ 541630 h 595122"/>
                <a:gd name="connsiteX28" fmla="*/ 92999 w 623503"/>
                <a:gd name="connsiteY28" fmla="*/ 556870 h 595122"/>
                <a:gd name="connsiteX29" fmla="*/ 108239 w 623503"/>
                <a:gd name="connsiteY29" fmla="*/ 595122 h 595122"/>
                <a:gd name="connsiteX30" fmla="*/ 35 w 623503"/>
                <a:gd name="connsiteY30" fmla="*/ 595122 h 595122"/>
                <a:gd name="connsiteX31" fmla="*/ 15275 w 623503"/>
                <a:gd name="connsiteY31" fmla="*/ 556565 h 595122"/>
                <a:gd name="connsiteX32" fmla="*/ 54747 w 623503"/>
                <a:gd name="connsiteY32" fmla="*/ 541630 h 595122"/>
                <a:gd name="connsiteX33" fmla="*/ 183677 w 623503"/>
                <a:gd name="connsiteY33" fmla="*/ 610 h 595122"/>
                <a:gd name="connsiteX34" fmla="*/ 237779 w 623503"/>
                <a:gd name="connsiteY34" fmla="*/ 54712 h 595122"/>
                <a:gd name="connsiteX35" fmla="*/ 129575 w 623503"/>
                <a:gd name="connsiteY35" fmla="*/ 54712 h 595122"/>
                <a:gd name="connsiteX36" fmla="*/ 144815 w 623503"/>
                <a:gd name="connsiteY36" fmla="*/ 16459 h 595122"/>
                <a:gd name="connsiteX37" fmla="*/ 183677 w 623503"/>
                <a:gd name="connsiteY37" fmla="*/ 610 h 595122"/>
                <a:gd name="connsiteX38" fmla="*/ 183677 w 623503"/>
                <a:gd name="connsiteY38" fmla="*/ 108814 h 595122"/>
                <a:gd name="connsiteX39" fmla="*/ 237779 w 623503"/>
                <a:gd name="connsiteY39" fmla="*/ 162916 h 595122"/>
                <a:gd name="connsiteX40" fmla="*/ 129575 w 623503"/>
                <a:gd name="connsiteY40" fmla="*/ 162916 h 595122"/>
                <a:gd name="connsiteX41" fmla="*/ 144815 w 623503"/>
                <a:gd name="connsiteY41" fmla="*/ 124664 h 595122"/>
                <a:gd name="connsiteX42" fmla="*/ 183677 w 623503"/>
                <a:gd name="connsiteY42" fmla="*/ 108814 h 595122"/>
                <a:gd name="connsiteX43" fmla="*/ 183677 w 623503"/>
                <a:gd name="connsiteY43" fmla="*/ 217018 h 595122"/>
                <a:gd name="connsiteX44" fmla="*/ 237779 w 623503"/>
                <a:gd name="connsiteY44" fmla="*/ 271120 h 595122"/>
                <a:gd name="connsiteX45" fmla="*/ 129575 w 623503"/>
                <a:gd name="connsiteY45" fmla="*/ 271120 h 595122"/>
                <a:gd name="connsiteX46" fmla="*/ 144815 w 623503"/>
                <a:gd name="connsiteY46" fmla="*/ 232868 h 595122"/>
                <a:gd name="connsiteX47" fmla="*/ 183677 w 623503"/>
                <a:gd name="connsiteY47" fmla="*/ 217018 h 595122"/>
                <a:gd name="connsiteX48" fmla="*/ 183677 w 623503"/>
                <a:gd name="connsiteY48" fmla="*/ 325222 h 595122"/>
                <a:gd name="connsiteX49" fmla="*/ 237779 w 623503"/>
                <a:gd name="connsiteY49" fmla="*/ 379324 h 595122"/>
                <a:gd name="connsiteX50" fmla="*/ 129575 w 623503"/>
                <a:gd name="connsiteY50" fmla="*/ 379324 h 595122"/>
                <a:gd name="connsiteX51" fmla="*/ 144815 w 623503"/>
                <a:gd name="connsiteY51" fmla="*/ 341071 h 595122"/>
                <a:gd name="connsiteX52" fmla="*/ 183677 w 623503"/>
                <a:gd name="connsiteY52" fmla="*/ 325222 h 595122"/>
                <a:gd name="connsiteX53" fmla="*/ 183677 w 623503"/>
                <a:gd name="connsiteY53" fmla="*/ 433426 h 595122"/>
                <a:gd name="connsiteX54" fmla="*/ 204251 w 623503"/>
                <a:gd name="connsiteY54" fmla="*/ 437388 h 595122"/>
                <a:gd name="connsiteX55" fmla="*/ 221015 w 623503"/>
                <a:gd name="connsiteY55" fmla="*/ 449275 h 595122"/>
                <a:gd name="connsiteX56" fmla="*/ 232902 w 623503"/>
                <a:gd name="connsiteY56" fmla="*/ 466039 h 595122"/>
                <a:gd name="connsiteX57" fmla="*/ 237779 w 623503"/>
                <a:gd name="connsiteY57" fmla="*/ 487528 h 595122"/>
                <a:gd name="connsiteX58" fmla="*/ 129575 w 623503"/>
                <a:gd name="connsiteY58" fmla="*/ 487528 h 595122"/>
                <a:gd name="connsiteX59" fmla="*/ 144815 w 623503"/>
                <a:gd name="connsiteY59" fmla="*/ 449275 h 595122"/>
                <a:gd name="connsiteX60" fmla="*/ 183677 w 623503"/>
                <a:gd name="connsiteY60" fmla="*/ 433426 h 595122"/>
                <a:gd name="connsiteX61" fmla="*/ 183677 w 623503"/>
                <a:gd name="connsiteY61" fmla="*/ 541630 h 595122"/>
                <a:gd name="connsiteX62" fmla="*/ 221777 w 623503"/>
                <a:gd name="connsiteY62" fmla="*/ 556870 h 595122"/>
                <a:gd name="connsiteX63" fmla="*/ 237779 w 623503"/>
                <a:gd name="connsiteY63" fmla="*/ 595122 h 595122"/>
                <a:gd name="connsiteX64" fmla="*/ 129575 w 623503"/>
                <a:gd name="connsiteY64" fmla="*/ 595122 h 595122"/>
                <a:gd name="connsiteX65" fmla="*/ 181208 w 623503"/>
                <a:gd name="connsiteY65" fmla="*/ 541020 h 595122"/>
                <a:gd name="connsiteX66" fmla="*/ 183677 w 623503"/>
                <a:gd name="connsiteY66" fmla="*/ 541020 h 595122"/>
                <a:gd name="connsiteX67" fmla="*/ 273593 w 623503"/>
                <a:gd name="connsiteY67" fmla="*/ 16459 h 595122"/>
                <a:gd name="connsiteX68" fmla="*/ 350098 w 623503"/>
                <a:gd name="connsiteY68" fmla="*/ 16764 h 595122"/>
                <a:gd name="connsiteX69" fmla="*/ 365795 w 623503"/>
                <a:gd name="connsiteY69" fmla="*/ 54712 h 595122"/>
                <a:gd name="connsiteX70" fmla="*/ 257591 w 623503"/>
                <a:gd name="connsiteY70" fmla="*/ 54712 h 595122"/>
                <a:gd name="connsiteX71" fmla="*/ 273593 w 623503"/>
                <a:gd name="connsiteY71" fmla="*/ 16459 h 595122"/>
                <a:gd name="connsiteX72" fmla="*/ 273593 w 623503"/>
                <a:gd name="connsiteY72" fmla="*/ 124664 h 595122"/>
                <a:gd name="connsiteX73" fmla="*/ 350098 w 623503"/>
                <a:gd name="connsiteY73" fmla="*/ 124968 h 595122"/>
                <a:gd name="connsiteX74" fmla="*/ 365795 w 623503"/>
                <a:gd name="connsiteY74" fmla="*/ 162916 h 595122"/>
                <a:gd name="connsiteX75" fmla="*/ 257591 w 623503"/>
                <a:gd name="connsiteY75" fmla="*/ 162916 h 595122"/>
                <a:gd name="connsiteX76" fmla="*/ 273593 w 623503"/>
                <a:gd name="connsiteY76" fmla="*/ 124664 h 595122"/>
                <a:gd name="connsiteX77" fmla="*/ 273593 w 623503"/>
                <a:gd name="connsiteY77" fmla="*/ 232868 h 595122"/>
                <a:gd name="connsiteX78" fmla="*/ 350098 w 623503"/>
                <a:gd name="connsiteY78" fmla="*/ 233172 h 595122"/>
                <a:gd name="connsiteX79" fmla="*/ 365795 w 623503"/>
                <a:gd name="connsiteY79" fmla="*/ 271120 h 595122"/>
                <a:gd name="connsiteX80" fmla="*/ 257591 w 623503"/>
                <a:gd name="connsiteY80" fmla="*/ 271120 h 595122"/>
                <a:gd name="connsiteX81" fmla="*/ 273593 w 623503"/>
                <a:gd name="connsiteY81" fmla="*/ 232868 h 595122"/>
                <a:gd name="connsiteX82" fmla="*/ 273593 w 623503"/>
                <a:gd name="connsiteY82" fmla="*/ 341071 h 595122"/>
                <a:gd name="connsiteX83" fmla="*/ 350098 w 623503"/>
                <a:gd name="connsiteY83" fmla="*/ 341376 h 595122"/>
                <a:gd name="connsiteX84" fmla="*/ 365795 w 623503"/>
                <a:gd name="connsiteY84" fmla="*/ 379324 h 595122"/>
                <a:gd name="connsiteX85" fmla="*/ 257591 w 623503"/>
                <a:gd name="connsiteY85" fmla="*/ 379324 h 595122"/>
                <a:gd name="connsiteX86" fmla="*/ 273593 w 623503"/>
                <a:gd name="connsiteY86" fmla="*/ 341071 h 595122"/>
                <a:gd name="connsiteX87" fmla="*/ 311693 w 623503"/>
                <a:gd name="connsiteY87" fmla="*/ 433426 h 595122"/>
                <a:gd name="connsiteX88" fmla="*/ 332420 w 623503"/>
                <a:gd name="connsiteY88" fmla="*/ 437388 h 595122"/>
                <a:gd name="connsiteX89" fmla="*/ 349946 w 623503"/>
                <a:gd name="connsiteY89" fmla="*/ 449275 h 595122"/>
                <a:gd name="connsiteX90" fmla="*/ 361833 w 623503"/>
                <a:gd name="connsiteY90" fmla="*/ 466039 h 595122"/>
                <a:gd name="connsiteX91" fmla="*/ 365795 w 623503"/>
                <a:gd name="connsiteY91" fmla="*/ 487528 h 595122"/>
                <a:gd name="connsiteX92" fmla="*/ 257591 w 623503"/>
                <a:gd name="connsiteY92" fmla="*/ 487528 h 595122"/>
                <a:gd name="connsiteX93" fmla="*/ 311693 w 623503"/>
                <a:gd name="connsiteY93" fmla="*/ 433426 h 595122"/>
                <a:gd name="connsiteX94" fmla="*/ 311693 w 623503"/>
                <a:gd name="connsiteY94" fmla="*/ 541630 h 595122"/>
                <a:gd name="connsiteX95" fmla="*/ 349946 w 623503"/>
                <a:gd name="connsiteY95" fmla="*/ 556870 h 595122"/>
                <a:gd name="connsiteX96" fmla="*/ 365186 w 623503"/>
                <a:gd name="connsiteY96" fmla="*/ 592684 h 595122"/>
                <a:gd name="connsiteX97" fmla="*/ 365186 w 623503"/>
                <a:gd name="connsiteY97" fmla="*/ 595122 h 595122"/>
                <a:gd name="connsiteX98" fmla="*/ 256982 w 623503"/>
                <a:gd name="connsiteY98" fmla="*/ 595122 h 595122"/>
                <a:gd name="connsiteX99" fmla="*/ 272984 w 623503"/>
                <a:gd name="connsiteY99" fmla="*/ 556565 h 595122"/>
                <a:gd name="connsiteX100" fmla="*/ 311693 w 623503"/>
                <a:gd name="connsiteY100" fmla="*/ 541630 h 595122"/>
                <a:gd name="connsiteX101" fmla="*/ 439862 w 623503"/>
                <a:gd name="connsiteY101" fmla="*/ 610 h 595122"/>
                <a:gd name="connsiteX102" fmla="*/ 478876 w 623503"/>
                <a:gd name="connsiteY102" fmla="*/ 15850 h 595122"/>
                <a:gd name="connsiteX103" fmla="*/ 494116 w 623503"/>
                <a:gd name="connsiteY103" fmla="*/ 54102 h 595122"/>
                <a:gd name="connsiteX104" fmla="*/ 385912 w 623503"/>
                <a:gd name="connsiteY104" fmla="*/ 54102 h 595122"/>
                <a:gd name="connsiteX105" fmla="*/ 440014 w 623503"/>
                <a:gd name="connsiteY105" fmla="*/ 0 h 595122"/>
                <a:gd name="connsiteX106" fmla="*/ 439862 w 623503"/>
                <a:gd name="connsiteY106" fmla="*/ 108814 h 595122"/>
                <a:gd name="connsiteX107" fmla="*/ 478876 w 623503"/>
                <a:gd name="connsiteY107" fmla="*/ 124054 h 595122"/>
                <a:gd name="connsiteX108" fmla="*/ 494116 w 623503"/>
                <a:gd name="connsiteY108" fmla="*/ 162306 h 595122"/>
                <a:gd name="connsiteX109" fmla="*/ 385912 w 623503"/>
                <a:gd name="connsiteY109" fmla="*/ 162306 h 595122"/>
                <a:gd name="connsiteX110" fmla="*/ 440014 w 623503"/>
                <a:gd name="connsiteY110" fmla="*/ 108204 h 595122"/>
                <a:gd name="connsiteX111" fmla="*/ 439862 w 623503"/>
                <a:gd name="connsiteY111" fmla="*/ 217018 h 595122"/>
                <a:gd name="connsiteX112" fmla="*/ 478876 w 623503"/>
                <a:gd name="connsiteY112" fmla="*/ 232258 h 595122"/>
                <a:gd name="connsiteX113" fmla="*/ 494116 w 623503"/>
                <a:gd name="connsiteY113" fmla="*/ 270510 h 595122"/>
                <a:gd name="connsiteX114" fmla="*/ 385912 w 623503"/>
                <a:gd name="connsiteY114" fmla="*/ 270510 h 595122"/>
                <a:gd name="connsiteX115" fmla="*/ 440014 w 623503"/>
                <a:gd name="connsiteY115" fmla="*/ 216408 h 595122"/>
                <a:gd name="connsiteX116" fmla="*/ 439862 w 623503"/>
                <a:gd name="connsiteY116" fmla="*/ 325222 h 595122"/>
                <a:gd name="connsiteX117" fmla="*/ 478876 w 623503"/>
                <a:gd name="connsiteY117" fmla="*/ 340462 h 595122"/>
                <a:gd name="connsiteX118" fmla="*/ 494116 w 623503"/>
                <a:gd name="connsiteY118" fmla="*/ 378714 h 595122"/>
                <a:gd name="connsiteX119" fmla="*/ 385912 w 623503"/>
                <a:gd name="connsiteY119" fmla="*/ 378714 h 595122"/>
                <a:gd name="connsiteX120" fmla="*/ 440014 w 623503"/>
                <a:gd name="connsiteY120" fmla="*/ 324612 h 595122"/>
                <a:gd name="connsiteX121" fmla="*/ 439862 w 623503"/>
                <a:gd name="connsiteY121" fmla="*/ 433426 h 595122"/>
                <a:gd name="connsiteX122" fmla="*/ 461350 w 623503"/>
                <a:gd name="connsiteY122" fmla="*/ 437388 h 595122"/>
                <a:gd name="connsiteX123" fmla="*/ 477962 w 623503"/>
                <a:gd name="connsiteY123" fmla="*/ 449275 h 595122"/>
                <a:gd name="connsiteX124" fmla="*/ 490001 w 623503"/>
                <a:gd name="connsiteY124" fmla="*/ 466039 h 595122"/>
                <a:gd name="connsiteX125" fmla="*/ 493964 w 623503"/>
                <a:gd name="connsiteY125" fmla="*/ 487528 h 595122"/>
                <a:gd name="connsiteX126" fmla="*/ 385760 w 623503"/>
                <a:gd name="connsiteY126" fmla="*/ 487528 h 595122"/>
                <a:gd name="connsiteX127" fmla="*/ 439862 w 623503"/>
                <a:gd name="connsiteY127" fmla="*/ 433426 h 595122"/>
                <a:gd name="connsiteX128" fmla="*/ 439862 w 623503"/>
                <a:gd name="connsiteY128" fmla="*/ 541630 h 595122"/>
                <a:gd name="connsiteX129" fmla="*/ 478876 w 623503"/>
                <a:gd name="connsiteY129" fmla="*/ 556870 h 595122"/>
                <a:gd name="connsiteX130" fmla="*/ 494116 w 623503"/>
                <a:gd name="connsiteY130" fmla="*/ 595122 h 595122"/>
                <a:gd name="connsiteX131" fmla="*/ 385912 w 623503"/>
                <a:gd name="connsiteY131" fmla="*/ 595122 h 595122"/>
                <a:gd name="connsiteX132" fmla="*/ 401152 w 623503"/>
                <a:gd name="connsiteY132" fmla="*/ 556565 h 595122"/>
                <a:gd name="connsiteX133" fmla="*/ 439862 w 623503"/>
                <a:gd name="connsiteY133" fmla="*/ 541630 h 595122"/>
                <a:gd name="connsiteX134" fmla="*/ 531302 w 623503"/>
                <a:gd name="connsiteY134" fmla="*/ 16459 h 595122"/>
                <a:gd name="connsiteX135" fmla="*/ 607806 w 623503"/>
                <a:gd name="connsiteY135" fmla="*/ 16764 h 595122"/>
                <a:gd name="connsiteX136" fmla="*/ 623504 w 623503"/>
                <a:gd name="connsiteY136" fmla="*/ 54712 h 595122"/>
                <a:gd name="connsiteX137" fmla="*/ 514538 w 623503"/>
                <a:gd name="connsiteY137" fmla="*/ 54712 h 595122"/>
                <a:gd name="connsiteX138" fmla="*/ 530539 w 623503"/>
                <a:gd name="connsiteY138" fmla="*/ 16459 h 595122"/>
                <a:gd name="connsiteX139" fmla="*/ 531302 w 623503"/>
                <a:gd name="connsiteY139" fmla="*/ 124664 h 595122"/>
                <a:gd name="connsiteX140" fmla="*/ 607806 w 623503"/>
                <a:gd name="connsiteY140" fmla="*/ 124968 h 595122"/>
                <a:gd name="connsiteX141" fmla="*/ 623504 w 623503"/>
                <a:gd name="connsiteY141" fmla="*/ 162916 h 595122"/>
                <a:gd name="connsiteX142" fmla="*/ 514538 w 623503"/>
                <a:gd name="connsiteY142" fmla="*/ 162916 h 595122"/>
                <a:gd name="connsiteX143" fmla="*/ 530539 w 623503"/>
                <a:gd name="connsiteY143" fmla="*/ 124664 h 595122"/>
                <a:gd name="connsiteX144" fmla="*/ 569402 w 623503"/>
                <a:gd name="connsiteY144" fmla="*/ 217018 h 595122"/>
                <a:gd name="connsiteX145" fmla="*/ 607654 w 623503"/>
                <a:gd name="connsiteY145" fmla="*/ 232258 h 595122"/>
                <a:gd name="connsiteX146" fmla="*/ 622894 w 623503"/>
                <a:gd name="connsiteY146" fmla="*/ 270510 h 595122"/>
                <a:gd name="connsiteX147" fmla="*/ 514538 w 623503"/>
                <a:gd name="connsiteY147" fmla="*/ 270510 h 595122"/>
                <a:gd name="connsiteX148" fmla="*/ 541665 w 623503"/>
                <a:gd name="connsiteY148" fmla="*/ 223571 h 595122"/>
                <a:gd name="connsiteX149" fmla="*/ 568639 w 623503"/>
                <a:gd name="connsiteY149" fmla="*/ 217018 h 595122"/>
                <a:gd name="connsiteX150" fmla="*/ 531302 w 623503"/>
                <a:gd name="connsiteY150" fmla="*/ 341071 h 595122"/>
                <a:gd name="connsiteX151" fmla="*/ 607791 w 623503"/>
                <a:gd name="connsiteY151" fmla="*/ 342870 h 595122"/>
                <a:gd name="connsiteX152" fmla="*/ 622742 w 623503"/>
                <a:gd name="connsiteY152" fmla="*/ 379324 h 595122"/>
                <a:gd name="connsiteX153" fmla="*/ 514538 w 623503"/>
                <a:gd name="connsiteY153" fmla="*/ 379324 h 595122"/>
                <a:gd name="connsiteX154" fmla="*/ 530539 w 623503"/>
                <a:gd name="connsiteY154" fmla="*/ 341071 h 595122"/>
                <a:gd name="connsiteX155" fmla="*/ 569402 w 623503"/>
                <a:gd name="connsiteY155" fmla="*/ 433426 h 595122"/>
                <a:gd name="connsiteX156" fmla="*/ 590128 w 623503"/>
                <a:gd name="connsiteY156" fmla="*/ 437388 h 595122"/>
                <a:gd name="connsiteX157" fmla="*/ 607654 w 623503"/>
                <a:gd name="connsiteY157" fmla="*/ 449275 h 595122"/>
                <a:gd name="connsiteX158" fmla="*/ 618779 w 623503"/>
                <a:gd name="connsiteY158" fmla="*/ 466039 h 595122"/>
                <a:gd name="connsiteX159" fmla="*/ 623504 w 623503"/>
                <a:gd name="connsiteY159" fmla="*/ 487528 h 595122"/>
                <a:gd name="connsiteX160" fmla="*/ 514538 w 623503"/>
                <a:gd name="connsiteY160" fmla="*/ 487528 h 595122"/>
                <a:gd name="connsiteX161" fmla="*/ 521700 w 623503"/>
                <a:gd name="connsiteY161" fmla="*/ 459638 h 595122"/>
                <a:gd name="connsiteX162" fmla="*/ 568639 w 623503"/>
                <a:gd name="connsiteY162" fmla="*/ 433426 h 595122"/>
                <a:gd name="connsiteX163" fmla="*/ 569402 w 623503"/>
                <a:gd name="connsiteY163" fmla="*/ 541630 h 595122"/>
                <a:gd name="connsiteX164" fmla="*/ 607654 w 623503"/>
                <a:gd name="connsiteY164" fmla="*/ 556870 h 595122"/>
                <a:gd name="connsiteX165" fmla="*/ 622894 w 623503"/>
                <a:gd name="connsiteY165" fmla="*/ 595122 h 595122"/>
                <a:gd name="connsiteX166" fmla="*/ 514538 w 623503"/>
                <a:gd name="connsiteY166" fmla="*/ 595122 h 595122"/>
                <a:gd name="connsiteX167" fmla="*/ 530539 w 623503"/>
                <a:gd name="connsiteY167" fmla="*/ 556565 h 595122"/>
                <a:gd name="connsiteX168" fmla="*/ 568639 w 623503"/>
                <a:gd name="connsiteY168" fmla="*/ 541630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03" h="595122">
                  <a:moveTo>
                    <a:pt x="16495" y="16459"/>
                  </a:moveTo>
                  <a:cubicBezTo>
                    <a:pt x="37617" y="-4663"/>
                    <a:pt x="71877" y="-4663"/>
                    <a:pt x="92999" y="16459"/>
                  </a:cubicBezTo>
                  <a:cubicBezTo>
                    <a:pt x="103149" y="26609"/>
                    <a:pt x="108849" y="40371"/>
                    <a:pt x="108849" y="54712"/>
                  </a:cubicBezTo>
                  <a:lnTo>
                    <a:pt x="645" y="54712"/>
                  </a:lnTo>
                  <a:cubicBezTo>
                    <a:pt x="462" y="40325"/>
                    <a:pt x="6192" y="26503"/>
                    <a:pt x="16495" y="16459"/>
                  </a:cubicBezTo>
                  <a:close/>
                  <a:moveTo>
                    <a:pt x="16495" y="124664"/>
                  </a:moveTo>
                  <a:cubicBezTo>
                    <a:pt x="37617" y="103541"/>
                    <a:pt x="71877" y="103541"/>
                    <a:pt x="92999" y="124664"/>
                  </a:cubicBezTo>
                  <a:cubicBezTo>
                    <a:pt x="103149" y="134813"/>
                    <a:pt x="108849" y="148575"/>
                    <a:pt x="108849" y="162916"/>
                  </a:cubicBezTo>
                  <a:lnTo>
                    <a:pt x="645" y="162916"/>
                  </a:lnTo>
                  <a:cubicBezTo>
                    <a:pt x="462" y="148529"/>
                    <a:pt x="6192" y="134707"/>
                    <a:pt x="16495" y="124664"/>
                  </a:cubicBezTo>
                  <a:close/>
                  <a:moveTo>
                    <a:pt x="16495" y="232868"/>
                  </a:moveTo>
                  <a:cubicBezTo>
                    <a:pt x="37617" y="211745"/>
                    <a:pt x="71877" y="211745"/>
                    <a:pt x="92999" y="232868"/>
                  </a:cubicBezTo>
                  <a:cubicBezTo>
                    <a:pt x="103149" y="243017"/>
                    <a:pt x="108849" y="256779"/>
                    <a:pt x="108849" y="271120"/>
                  </a:cubicBezTo>
                  <a:lnTo>
                    <a:pt x="645" y="271120"/>
                  </a:lnTo>
                  <a:cubicBezTo>
                    <a:pt x="462" y="256733"/>
                    <a:pt x="6192" y="242911"/>
                    <a:pt x="16495" y="232868"/>
                  </a:cubicBezTo>
                  <a:close/>
                  <a:moveTo>
                    <a:pt x="16495" y="341071"/>
                  </a:moveTo>
                  <a:cubicBezTo>
                    <a:pt x="37617" y="319949"/>
                    <a:pt x="71877" y="319949"/>
                    <a:pt x="92999" y="341071"/>
                  </a:cubicBezTo>
                  <a:cubicBezTo>
                    <a:pt x="103149" y="351221"/>
                    <a:pt x="108849" y="364983"/>
                    <a:pt x="108849" y="379324"/>
                  </a:cubicBezTo>
                  <a:lnTo>
                    <a:pt x="645" y="379324"/>
                  </a:lnTo>
                  <a:cubicBezTo>
                    <a:pt x="462" y="364937"/>
                    <a:pt x="6192" y="351114"/>
                    <a:pt x="16495" y="341071"/>
                  </a:cubicBezTo>
                  <a:close/>
                  <a:moveTo>
                    <a:pt x="54747" y="433426"/>
                  </a:moveTo>
                  <a:cubicBezTo>
                    <a:pt x="61864" y="433228"/>
                    <a:pt x="68935" y="434569"/>
                    <a:pt x="75473" y="437388"/>
                  </a:cubicBezTo>
                  <a:cubicBezTo>
                    <a:pt x="81935" y="440345"/>
                    <a:pt x="87863" y="444353"/>
                    <a:pt x="92999" y="449275"/>
                  </a:cubicBezTo>
                  <a:cubicBezTo>
                    <a:pt x="97617" y="454213"/>
                    <a:pt x="101366" y="459867"/>
                    <a:pt x="104125" y="466039"/>
                  </a:cubicBezTo>
                  <a:cubicBezTo>
                    <a:pt x="107264" y="472760"/>
                    <a:pt x="108879" y="480106"/>
                    <a:pt x="108849" y="487528"/>
                  </a:cubicBezTo>
                  <a:lnTo>
                    <a:pt x="645" y="487528"/>
                  </a:lnTo>
                  <a:cubicBezTo>
                    <a:pt x="645" y="457642"/>
                    <a:pt x="24861" y="433426"/>
                    <a:pt x="54747" y="433426"/>
                  </a:cubicBezTo>
                  <a:close/>
                  <a:moveTo>
                    <a:pt x="54747" y="541630"/>
                  </a:moveTo>
                  <a:cubicBezTo>
                    <a:pt x="68996" y="541523"/>
                    <a:pt x="82727" y="546995"/>
                    <a:pt x="92999" y="556870"/>
                  </a:cubicBezTo>
                  <a:cubicBezTo>
                    <a:pt x="103256" y="566898"/>
                    <a:pt x="108788" y="580797"/>
                    <a:pt x="108239" y="595122"/>
                  </a:cubicBezTo>
                  <a:lnTo>
                    <a:pt x="35" y="595122"/>
                  </a:lnTo>
                  <a:cubicBezTo>
                    <a:pt x="-498" y="580705"/>
                    <a:pt x="5034" y="566730"/>
                    <a:pt x="15275" y="556565"/>
                  </a:cubicBezTo>
                  <a:cubicBezTo>
                    <a:pt x="25806" y="546339"/>
                    <a:pt x="40086" y="540929"/>
                    <a:pt x="54747" y="541630"/>
                  </a:cubicBezTo>
                  <a:close/>
                  <a:moveTo>
                    <a:pt x="183677" y="610"/>
                  </a:moveTo>
                  <a:cubicBezTo>
                    <a:pt x="213487" y="778"/>
                    <a:pt x="237612" y="24902"/>
                    <a:pt x="237779" y="54712"/>
                  </a:cubicBezTo>
                  <a:lnTo>
                    <a:pt x="129575" y="54712"/>
                  </a:lnTo>
                  <a:cubicBezTo>
                    <a:pt x="129331" y="40432"/>
                    <a:pt x="134818" y="26655"/>
                    <a:pt x="144815" y="16459"/>
                  </a:cubicBezTo>
                  <a:cubicBezTo>
                    <a:pt x="154980" y="5975"/>
                    <a:pt x="169077" y="229"/>
                    <a:pt x="183677" y="610"/>
                  </a:cubicBezTo>
                  <a:close/>
                  <a:moveTo>
                    <a:pt x="183677" y="108814"/>
                  </a:moveTo>
                  <a:cubicBezTo>
                    <a:pt x="213487" y="108981"/>
                    <a:pt x="237612" y="133106"/>
                    <a:pt x="237779" y="162916"/>
                  </a:cubicBezTo>
                  <a:lnTo>
                    <a:pt x="129575" y="162916"/>
                  </a:lnTo>
                  <a:cubicBezTo>
                    <a:pt x="129331" y="148636"/>
                    <a:pt x="134818" y="134859"/>
                    <a:pt x="144815" y="124664"/>
                  </a:cubicBezTo>
                  <a:cubicBezTo>
                    <a:pt x="154980" y="114178"/>
                    <a:pt x="169077" y="108433"/>
                    <a:pt x="183677" y="108814"/>
                  </a:cubicBezTo>
                  <a:close/>
                  <a:moveTo>
                    <a:pt x="183677" y="217018"/>
                  </a:moveTo>
                  <a:cubicBezTo>
                    <a:pt x="213487" y="217185"/>
                    <a:pt x="237612" y="241310"/>
                    <a:pt x="237779" y="271120"/>
                  </a:cubicBezTo>
                  <a:lnTo>
                    <a:pt x="129575" y="271120"/>
                  </a:lnTo>
                  <a:cubicBezTo>
                    <a:pt x="129331" y="256840"/>
                    <a:pt x="134818" y="243063"/>
                    <a:pt x="144815" y="232868"/>
                  </a:cubicBezTo>
                  <a:cubicBezTo>
                    <a:pt x="154980" y="222382"/>
                    <a:pt x="169077" y="216637"/>
                    <a:pt x="183677" y="217018"/>
                  </a:cubicBezTo>
                  <a:close/>
                  <a:moveTo>
                    <a:pt x="183677" y="325222"/>
                  </a:moveTo>
                  <a:cubicBezTo>
                    <a:pt x="213487" y="325389"/>
                    <a:pt x="237612" y="349514"/>
                    <a:pt x="237779" y="379324"/>
                  </a:cubicBezTo>
                  <a:lnTo>
                    <a:pt x="129575" y="379324"/>
                  </a:lnTo>
                  <a:cubicBezTo>
                    <a:pt x="129331" y="365044"/>
                    <a:pt x="134818" y="351267"/>
                    <a:pt x="144815" y="341071"/>
                  </a:cubicBezTo>
                  <a:cubicBezTo>
                    <a:pt x="154980" y="330586"/>
                    <a:pt x="169077" y="324841"/>
                    <a:pt x="183677" y="325222"/>
                  </a:cubicBezTo>
                  <a:close/>
                  <a:moveTo>
                    <a:pt x="183677" y="433426"/>
                  </a:moveTo>
                  <a:cubicBezTo>
                    <a:pt x="190749" y="433091"/>
                    <a:pt x="197805" y="434447"/>
                    <a:pt x="204251" y="437388"/>
                  </a:cubicBezTo>
                  <a:cubicBezTo>
                    <a:pt x="210378" y="440528"/>
                    <a:pt x="216032" y="444521"/>
                    <a:pt x="221015" y="449275"/>
                  </a:cubicBezTo>
                  <a:cubicBezTo>
                    <a:pt x="226105" y="453970"/>
                    <a:pt x="230159" y="459685"/>
                    <a:pt x="232902" y="466039"/>
                  </a:cubicBezTo>
                  <a:cubicBezTo>
                    <a:pt x="236103" y="472760"/>
                    <a:pt x="237764" y="480091"/>
                    <a:pt x="237779" y="487528"/>
                  </a:cubicBezTo>
                  <a:lnTo>
                    <a:pt x="129575" y="487528"/>
                  </a:lnTo>
                  <a:cubicBezTo>
                    <a:pt x="129331" y="473248"/>
                    <a:pt x="134818" y="459471"/>
                    <a:pt x="144815" y="449275"/>
                  </a:cubicBezTo>
                  <a:cubicBezTo>
                    <a:pt x="154980" y="438790"/>
                    <a:pt x="169077" y="433045"/>
                    <a:pt x="183677" y="433426"/>
                  </a:cubicBezTo>
                  <a:close/>
                  <a:moveTo>
                    <a:pt x="183677" y="541630"/>
                  </a:moveTo>
                  <a:cubicBezTo>
                    <a:pt x="197896" y="541493"/>
                    <a:pt x="211582" y="546964"/>
                    <a:pt x="221777" y="556870"/>
                  </a:cubicBezTo>
                  <a:cubicBezTo>
                    <a:pt x="232354" y="566730"/>
                    <a:pt x="238175" y="580675"/>
                    <a:pt x="237779" y="595122"/>
                  </a:cubicBezTo>
                  <a:lnTo>
                    <a:pt x="129575" y="595122"/>
                  </a:lnTo>
                  <a:cubicBezTo>
                    <a:pt x="128890" y="565922"/>
                    <a:pt x="152009" y="541706"/>
                    <a:pt x="181208" y="541020"/>
                  </a:cubicBezTo>
                  <a:cubicBezTo>
                    <a:pt x="182031" y="541005"/>
                    <a:pt x="182854" y="541005"/>
                    <a:pt x="183677" y="541020"/>
                  </a:cubicBezTo>
                  <a:close/>
                  <a:moveTo>
                    <a:pt x="273593" y="16459"/>
                  </a:moveTo>
                  <a:cubicBezTo>
                    <a:pt x="294807" y="-4587"/>
                    <a:pt x="329067" y="-4450"/>
                    <a:pt x="350098" y="16764"/>
                  </a:cubicBezTo>
                  <a:cubicBezTo>
                    <a:pt x="360111" y="26868"/>
                    <a:pt x="365750" y="40493"/>
                    <a:pt x="365795" y="54712"/>
                  </a:cubicBezTo>
                  <a:lnTo>
                    <a:pt x="257591" y="54712"/>
                  </a:lnTo>
                  <a:cubicBezTo>
                    <a:pt x="257393" y="40295"/>
                    <a:pt x="263184" y="26442"/>
                    <a:pt x="273593" y="16459"/>
                  </a:cubicBezTo>
                  <a:close/>
                  <a:moveTo>
                    <a:pt x="273593" y="124664"/>
                  </a:moveTo>
                  <a:cubicBezTo>
                    <a:pt x="294807" y="103617"/>
                    <a:pt x="329067" y="103754"/>
                    <a:pt x="350098" y="124968"/>
                  </a:cubicBezTo>
                  <a:cubicBezTo>
                    <a:pt x="360111" y="135072"/>
                    <a:pt x="365750" y="148697"/>
                    <a:pt x="365795" y="162916"/>
                  </a:cubicBezTo>
                  <a:lnTo>
                    <a:pt x="257591" y="162916"/>
                  </a:lnTo>
                  <a:cubicBezTo>
                    <a:pt x="257393" y="148499"/>
                    <a:pt x="263184" y="134646"/>
                    <a:pt x="273593" y="124664"/>
                  </a:cubicBezTo>
                  <a:close/>
                  <a:moveTo>
                    <a:pt x="273593" y="232868"/>
                  </a:moveTo>
                  <a:cubicBezTo>
                    <a:pt x="294807" y="211821"/>
                    <a:pt x="329067" y="211958"/>
                    <a:pt x="350098" y="233172"/>
                  </a:cubicBezTo>
                  <a:cubicBezTo>
                    <a:pt x="360111" y="243276"/>
                    <a:pt x="365750" y="256901"/>
                    <a:pt x="365795" y="271120"/>
                  </a:cubicBezTo>
                  <a:lnTo>
                    <a:pt x="257591" y="271120"/>
                  </a:lnTo>
                  <a:cubicBezTo>
                    <a:pt x="257393" y="256703"/>
                    <a:pt x="263184" y="242850"/>
                    <a:pt x="273593" y="232868"/>
                  </a:cubicBezTo>
                  <a:close/>
                  <a:moveTo>
                    <a:pt x="273593" y="341071"/>
                  </a:moveTo>
                  <a:cubicBezTo>
                    <a:pt x="294807" y="320025"/>
                    <a:pt x="329067" y="320162"/>
                    <a:pt x="350098" y="341376"/>
                  </a:cubicBezTo>
                  <a:cubicBezTo>
                    <a:pt x="360111" y="351480"/>
                    <a:pt x="365750" y="365105"/>
                    <a:pt x="365795" y="379324"/>
                  </a:cubicBezTo>
                  <a:lnTo>
                    <a:pt x="257591" y="379324"/>
                  </a:lnTo>
                  <a:cubicBezTo>
                    <a:pt x="257393" y="364907"/>
                    <a:pt x="263184" y="351053"/>
                    <a:pt x="273593" y="341071"/>
                  </a:cubicBezTo>
                  <a:close/>
                  <a:moveTo>
                    <a:pt x="311693" y="433426"/>
                  </a:moveTo>
                  <a:cubicBezTo>
                    <a:pt x="318810" y="433213"/>
                    <a:pt x="325882" y="434553"/>
                    <a:pt x="332420" y="437388"/>
                  </a:cubicBezTo>
                  <a:cubicBezTo>
                    <a:pt x="338881" y="440345"/>
                    <a:pt x="344810" y="444353"/>
                    <a:pt x="349946" y="449275"/>
                  </a:cubicBezTo>
                  <a:cubicBezTo>
                    <a:pt x="354960" y="454046"/>
                    <a:pt x="358998" y="459730"/>
                    <a:pt x="361833" y="466039"/>
                  </a:cubicBezTo>
                  <a:cubicBezTo>
                    <a:pt x="364530" y="472882"/>
                    <a:pt x="365871" y="480182"/>
                    <a:pt x="365795" y="487528"/>
                  </a:cubicBezTo>
                  <a:lnTo>
                    <a:pt x="257591" y="487528"/>
                  </a:lnTo>
                  <a:cubicBezTo>
                    <a:pt x="257759" y="457719"/>
                    <a:pt x="281884" y="433594"/>
                    <a:pt x="311693" y="433426"/>
                  </a:cubicBezTo>
                  <a:close/>
                  <a:moveTo>
                    <a:pt x="311693" y="541630"/>
                  </a:moveTo>
                  <a:cubicBezTo>
                    <a:pt x="325912" y="541691"/>
                    <a:pt x="339583" y="547131"/>
                    <a:pt x="349946" y="556870"/>
                  </a:cubicBezTo>
                  <a:cubicBezTo>
                    <a:pt x="360019" y="565999"/>
                    <a:pt x="365582" y="579090"/>
                    <a:pt x="365186" y="592684"/>
                  </a:cubicBezTo>
                  <a:lnTo>
                    <a:pt x="365186" y="595122"/>
                  </a:lnTo>
                  <a:lnTo>
                    <a:pt x="256982" y="595122"/>
                  </a:lnTo>
                  <a:cubicBezTo>
                    <a:pt x="256601" y="580583"/>
                    <a:pt x="262422" y="566563"/>
                    <a:pt x="272984" y="556565"/>
                  </a:cubicBezTo>
                  <a:cubicBezTo>
                    <a:pt x="283286" y="546476"/>
                    <a:pt x="297291" y="541066"/>
                    <a:pt x="311693" y="541630"/>
                  </a:cubicBezTo>
                  <a:close/>
                  <a:moveTo>
                    <a:pt x="439862" y="610"/>
                  </a:moveTo>
                  <a:cubicBezTo>
                    <a:pt x="454431" y="-15"/>
                    <a:pt x="468589" y="5517"/>
                    <a:pt x="478876" y="15850"/>
                  </a:cubicBezTo>
                  <a:cubicBezTo>
                    <a:pt x="488843" y="26061"/>
                    <a:pt x="494330" y="39838"/>
                    <a:pt x="494116" y="54102"/>
                  </a:cubicBezTo>
                  <a:lnTo>
                    <a:pt x="385912" y="54102"/>
                  </a:lnTo>
                  <a:cubicBezTo>
                    <a:pt x="385912" y="24217"/>
                    <a:pt x="410128" y="0"/>
                    <a:pt x="440014" y="0"/>
                  </a:cubicBezTo>
                  <a:close/>
                  <a:moveTo>
                    <a:pt x="439862" y="108814"/>
                  </a:moveTo>
                  <a:cubicBezTo>
                    <a:pt x="454431" y="108189"/>
                    <a:pt x="468589" y="113721"/>
                    <a:pt x="478876" y="124054"/>
                  </a:cubicBezTo>
                  <a:cubicBezTo>
                    <a:pt x="488843" y="134265"/>
                    <a:pt x="494330" y="148042"/>
                    <a:pt x="494116" y="162306"/>
                  </a:cubicBezTo>
                  <a:lnTo>
                    <a:pt x="385912" y="162306"/>
                  </a:lnTo>
                  <a:cubicBezTo>
                    <a:pt x="385912" y="132421"/>
                    <a:pt x="410128" y="108204"/>
                    <a:pt x="440014" y="108204"/>
                  </a:cubicBezTo>
                  <a:close/>
                  <a:moveTo>
                    <a:pt x="439862" y="217018"/>
                  </a:moveTo>
                  <a:cubicBezTo>
                    <a:pt x="454431" y="216393"/>
                    <a:pt x="468589" y="221925"/>
                    <a:pt x="478876" y="232258"/>
                  </a:cubicBezTo>
                  <a:cubicBezTo>
                    <a:pt x="488843" y="242468"/>
                    <a:pt x="494330" y="256246"/>
                    <a:pt x="494116" y="270510"/>
                  </a:cubicBezTo>
                  <a:lnTo>
                    <a:pt x="385912" y="270510"/>
                  </a:lnTo>
                  <a:cubicBezTo>
                    <a:pt x="385912" y="240624"/>
                    <a:pt x="410128" y="216408"/>
                    <a:pt x="440014" y="216408"/>
                  </a:cubicBezTo>
                  <a:close/>
                  <a:moveTo>
                    <a:pt x="439862" y="325222"/>
                  </a:moveTo>
                  <a:cubicBezTo>
                    <a:pt x="454431" y="324597"/>
                    <a:pt x="468589" y="330129"/>
                    <a:pt x="478876" y="340462"/>
                  </a:cubicBezTo>
                  <a:cubicBezTo>
                    <a:pt x="488843" y="350673"/>
                    <a:pt x="494330" y="364449"/>
                    <a:pt x="494116" y="378714"/>
                  </a:cubicBezTo>
                  <a:lnTo>
                    <a:pt x="385912" y="378714"/>
                  </a:lnTo>
                  <a:cubicBezTo>
                    <a:pt x="385912" y="348828"/>
                    <a:pt x="410128" y="324612"/>
                    <a:pt x="440014" y="324612"/>
                  </a:cubicBezTo>
                  <a:close/>
                  <a:moveTo>
                    <a:pt x="439862" y="433426"/>
                  </a:moveTo>
                  <a:cubicBezTo>
                    <a:pt x="447238" y="433060"/>
                    <a:pt x="454599" y="434416"/>
                    <a:pt x="461350" y="437388"/>
                  </a:cubicBezTo>
                  <a:cubicBezTo>
                    <a:pt x="467416" y="440558"/>
                    <a:pt x="472993" y="444566"/>
                    <a:pt x="477962" y="449275"/>
                  </a:cubicBezTo>
                  <a:cubicBezTo>
                    <a:pt x="483280" y="453802"/>
                    <a:pt x="487426" y="459547"/>
                    <a:pt x="490001" y="466039"/>
                  </a:cubicBezTo>
                  <a:cubicBezTo>
                    <a:pt x="492607" y="472913"/>
                    <a:pt x="493948" y="480182"/>
                    <a:pt x="493964" y="487528"/>
                  </a:cubicBezTo>
                  <a:lnTo>
                    <a:pt x="385760" y="487528"/>
                  </a:lnTo>
                  <a:cubicBezTo>
                    <a:pt x="385760" y="457642"/>
                    <a:pt x="409976" y="433426"/>
                    <a:pt x="439862" y="433426"/>
                  </a:cubicBezTo>
                  <a:close/>
                  <a:moveTo>
                    <a:pt x="439862" y="541630"/>
                  </a:moveTo>
                  <a:cubicBezTo>
                    <a:pt x="454401" y="541188"/>
                    <a:pt x="468482" y="546705"/>
                    <a:pt x="478876" y="556870"/>
                  </a:cubicBezTo>
                  <a:cubicBezTo>
                    <a:pt x="489011" y="566974"/>
                    <a:pt x="494512" y="580812"/>
                    <a:pt x="494116" y="595122"/>
                  </a:cubicBezTo>
                  <a:lnTo>
                    <a:pt x="385912" y="595122"/>
                  </a:lnTo>
                  <a:cubicBezTo>
                    <a:pt x="385379" y="580705"/>
                    <a:pt x="390911" y="566730"/>
                    <a:pt x="401152" y="556565"/>
                  </a:cubicBezTo>
                  <a:cubicBezTo>
                    <a:pt x="411485" y="546522"/>
                    <a:pt x="425460" y="541127"/>
                    <a:pt x="439862" y="541630"/>
                  </a:cubicBezTo>
                  <a:close/>
                  <a:moveTo>
                    <a:pt x="531302" y="16459"/>
                  </a:moveTo>
                  <a:cubicBezTo>
                    <a:pt x="552516" y="-4587"/>
                    <a:pt x="586775" y="-4450"/>
                    <a:pt x="607806" y="16764"/>
                  </a:cubicBezTo>
                  <a:cubicBezTo>
                    <a:pt x="617819" y="26868"/>
                    <a:pt x="623458" y="40493"/>
                    <a:pt x="623504" y="54712"/>
                  </a:cubicBezTo>
                  <a:lnTo>
                    <a:pt x="514538" y="54712"/>
                  </a:lnTo>
                  <a:cubicBezTo>
                    <a:pt x="514340" y="40295"/>
                    <a:pt x="520131" y="26442"/>
                    <a:pt x="530539" y="16459"/>
                  </a:cubicBezTo>
                  <a:close/>
                  <a:moveTo>
                    <a:pt x="531302" y="124664"/>
                  </a:moveTo>
                  <a:cubicBezTo>
                    <a:pt x="552516" y="103617"/>
                    <a:pt x="586775" y="103754"/>
                    <a:pt x="607806" y="124968"/>
                  </a:cubicBezTo>
                  <a:cubicBezTo>
                    <a:pt x="617819" y="135072"/>
                    <a:pt x="623458" y="148697"/>
                    <a:pt x="623504" y="162916"/>
                  </a:cubicBezTo>
                  <a:lnTo>
                    <a:pt x="514538" y="162916"/>
                  </a:lnTo>
                  <a:cubicBezTo>
                    <a:pt x="514340" y="148499"/>
                    <a:pt x="520131" y="134646"/>
                    <a:pt x="530539" y="124664"/>
                  </a:cubicBezTo>
                  <a:close/>
                  <a:moveTo>
                    <a:pt x="569402" y="217018"/>
                  </a:moveTo>
                  <a:cubicBezTo>
                    <a:pt x="583697" y="216667"/>
                    <a:pt x="597520" y="222169"/>
                    <a:pt x="607654" y="232258"/>
                  </a:cubicBezTo>
                  <a:cubicBezTo>
                    <a:pt x="617789" y="242362"/>
                    <a:pt x="623305" y="256200"/>
                    <a:pt x="622894" y="270510"/>
                  </a:cubicBezTo>
                  <a:lnTo>
                    <a:pt x="514538" y="270510"/>
                  </a:lnTo>
                  <a:cubicBezTo>
                    <a:pt x="514400" y="251094"/>
                    <a:pt x="524779" y="233142"/>
                    <a:pt x="541665" y="223571"/>
                  </a:cubicBezTo>
                  <a:cubicBezTo>
                    <a:pt x="549925" y="219045"/>
                    <a:pt x="559221" y="216789"/>
                    <a:pt x="568639" y="217018"/>
                  </a:cubicBezTo>
                  <a:close/>
                  <a:moveTo>
                    <a:pt x="531302" y="341071"/>
                  </a:moveTo>
                  <a:cubicBezTo>
                    <a:pt x="552927" y="320452"/>
                    <a:pt x="587171" y="321259"/>
                    <a:pt x="607791" y="342870"/>
                  </a:cubicBezTo>
                  <a:cubicBezTo>
                    <a:pt x="617179" y="352715"/>
                    <a:pt x="622513" y="365730"/>
                    <a:pt x="622742" y="379324"/>
                  </a:cubicBezTo>
                  <a:lnTo>
                    <a:pt x="514538" y="379324"/>
                  </a:lnTo>
                  <a:cubicBezTo>
                    <a:pt x="514340" y="364907"/>
                    <a:pt x="520131" y="351053"/>
                    <a:pt x="530539" y="341071"/>
                  </a:cubicBezTo>
                  <a:close/>
                  <a:moveTo>
                    <a:pt x="569402" y="433426"/>
                  </a:moveTo>
                  <a:cubicBezTo>
                    <a:pt x="576519" y="433182"/>
                    <a:pt x="583606" y="434538"/>
                    <a:pt x="590128" y="437388"/>
                  </a:cubicBezTo>
                  <a:cubicBezTo>
                    <a:pt x="596620" y="440299"/>
                    <a:pt x="602549" y="444323"/>
                    <a:pt x="607654" y="449275"/>
                  </a:cubicBezTo>
                  <a:cubicBezTo>
                    <a:pt x="612302" y="454183"/>
                    <a:pt x="616066" y="459852"/>
                    <a:pt x="618779" y="466039"/>
                  </a:cubicBezTo>
                  <a:cubicBezTo>
                    <a:pt x="621919" y="472760"/>
                    <a:pt x="623534" y="480106"/>
                    <a:pt x="623504" y="487528"/>
                  </a:cubicBezTo>
                  <a:lnTo>
                    <a:pt x="514538" y="487528"/>
                  </a:lnTo>
                  <a:cubicBezTo>
                    <a:pt x="514492" y="477774"/>
                    <a:pt x="516945" y="468158"/>
                    <a:pt x="521700" y="459638"/>
                  </a:cubicBezTo>
                  <a:cubicBezTo>
                    <a:pt x="531820" y="443439"/>
                    <a:pt x="549544" y="433548"/>
                    <a:pt x="568639" y="433426"/>
                  </a:cubicBezTo>
                  <a:close/>
                  <a:moveTo>
                    <a:pt x="569402" y="541630"/>
                  </a:moveTo>
                  <a:cubicBezTo>
                    <a:pt x="583666" y="541493"/>
                    <a:pt x="597398" y="546964"/>
                    <a:pt x="607654" y="556870"/>
                  </a:cubicBezTo>
                  <a:cubicBezTo>
                    <a:pt x="617956" y="566867"/>
                    <a:pt x="623504" y="580781"/>
                    <a:pt x="622894" y="595122"/>
                  </a:cubicBezTo>
                  <a:lnTo>
                    <a:pt x="514538" y="595122"/>
                  </a:lnTo>
                  <a:cubicBezTo>
                    <a:pt x="514157" y="580583"/>
                    <a:pt x="519978" y="566563"/>
                    <a:pt x="530539" y="556565"/>
                  </a:cubicBezTo>
                  <a:cubicBezTo>
                    <a:pt x="540705" y="546659"/>
                    <a:pt x="554451" y="541280"/>
                    <a:pt x="568639" y="54163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14C2BD0C-EC68-4B3C-A3F3-DF9CCD7E4866}"/>
                </a:ext>
              </a:extLst>
            </p:cNvPr>
            <p:cNvSpPr/>
            <p:nvPr/>
          </p:nvSpPr>
          <p:spPr>
            <a:xfrm>
              <a:off x="2746627" y="5619805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2816 h 595122"/>
                <a:gd name="connsiteX18" fmla="*/ 622097 w 622096"/>
                <a:gd name="connsiteY18" fmla="*/ 432816 h 595122"/>
                <a:gd name="connsiteX19" fmla="*/ 622097 w 622096"/>
                <a:gd name="connsiteY19" fmla="*/ 486918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B8D0EB0-1E4F-4F33-B8D5-1E06DFEC156C}"/>
                </a:ext>
              </a:extLst>
            </p:cNvPr>
            <p:cNvSpPr/>
            <p:nvPr/>
          </p:nvSpPr>
          <p:spPr>
            <a:xfrm>
              <a:off x="8870548" y="4916666"/>
              <a:ext cx="532120" cy="446582"/>
            </a:xfrm>
            <a:custGeom>
              <a:avLst/>
              <a:gdLst>
                <a:gd name="connsiteX0" fmla="*/ 279852 w 532120"/>
                <a:gd name="connsiteY0" fmla="*/ 341133 h 446582"/>
                <a:gd name="connsiteX1" fmla="*/ 269032 w 532120"/>
                <a:gd name="connsiteY1" fmla="*/ 341133 h 446582"/>
                <a:gd name="connsiteX2" fmla="*/ 269032 w 532120"/>
                <a:gd name="connsiteY2" fmla="*/ 310653 h 446582"/>
                <a:gd name="connsiteX3" fmla="*/ 279852 w 532120"/>
                <a:gd name="connsiteY3" fmla="*/ 310653 h 446582"/>
                <a:gd name="connsiteX4" fmla="*/ 328620 w 532120"/>
                <a:gd name="connsiteY4" fmla="*/ 209002 h 446582"/>
                <a:gd name="connsiteX5" fmla="*/ 317799 w 532120"/>
                <a:gd name="connsiteY5" fmla="*/ 209002 h 446582"/>
                <a:gd name="connsiteX6" fmla="*/ 317799 w 532120"/>
                <a:gd name="connsiteY6" fmla="*/ 178522 h 446582"/>
                <a:gd name="connsiteX7" fmla="*/ 328620 w 532120"/>
                <a:gd name="connsiteY7" fmla="*/ 178522 h 446582"/>
                <a:gd name="connsiteX8" fmla="*/ 128366 w 532120"/>
                <a:gd name="connsiteY8" fmla="*/ 158253 h 446582"/>
                <a:gd name="connsiteX9" fmla="*/ 121966 w 532120"/>
                <a:gd name="connsiteY9" fmla="*/ 159472 h 446582"/>
                <a:gd name="connsiteX10" fmla="*/ 128366 w 532120"/>
                <a:gd name="connsiteY10" fmla="*/ 160692 h 446582"/>
                <a:gd name="connsiteX11" fmla="*/ 146502 w 532120"/>
                <a:gd name="connsiteY11" fmla="*/ 166483 h 446582"/>
                <a:gd name="connsiteX12" fmla="*/ 156012 w 532120"/>
                <a:gd name="connsiteY12" fmla="*/ 158710 h 446582"/>
                <a:gd name="connsiteX13" fmla="*/ 155494 w 532120"/>
                <a:gd name="connsiteY13" fmla="*/ 154748 h 446582"/>
                <a:gd name="connsiteX14" fmla="*/ 154122 w 532120"/>
                <a:gd name="connsiteY14" fmla="*/ 154748 h 446582"/>
                <a:gd name="connsiteX15" fmla="*/ 144369 w 532120"/>
                <a:gd name="connsiteY15" fmla="*/ 160234 h 446582"/>
                <a:gd name="connsiteX16" fmla="*/ 128366 w 532120"/>
                <a:gd name="connsiteY16" fmla="*/ 158253 h 446582"/>
                <a:gd name="connsiteX17" fmla="*/ 68931 w 532120"/>
                <a:gd name="connsiteY17" fmla="*/ 188733 h 446582"/>
                <a:gd name="connsiteX18" fmla="*/ 64359 w 532120"/>
                <a:gd name="connsiteY18" fmla="*/ 208393 h 446582"/>
                <a:gd name="connsiteX19" fmla="*/ 64359 w 532120"/>
                <a:gd name="connsiteY19" fmla="*/ 209764 h 446582"/>
                <a:gd name="connsiteX20" fmla="*/ 81579 w 532120"/>
                <a:gd name="connsiteY20" fmla="*/ 205649 h 446582"/>
                <a:gd name="connsiteX21" fmla="*/ 78380 w 532120"/>
                <a:gd name="connsiteY21" fmla="*/ 226376 h 446582"/>
                <a:gd name="connsiteX22" fmla="*/ 93620 w 532120"/>
                <a:gd name="connsiteY22" fmla="*/ 234606 h 446582"/>
                <a:gd name="connsiteX23" fmla="*/ 103068 w 532120"/>
                <a:gd name="connsiteY23" fmla="*/ 224699 h 446582"/>
                <a:gd name="connsiteX24" fmla="*/ 103068 w 532120"/>
                <a:gd name="connsiteY24" fmla="*/ 235977 h 446582"/>
                <a:gd name="connsiteX25" fmla="*/ 153208 w 532120"/>
                <a:gd name="connsiteY25" fmla="*/ 222719 h 446582"/>
                <a:gd name="connsiteX26" fmla="*/ 153969 w 532120"/>
                <a:gd name="connsiteY26" fmla="*/ 222719 h 446582"/>
                <a:gd name="connsiteX27" fmla="*/ 123489 w 532120"/>
                <a:gd name="connsiteY27" fmla="*/ 185380 h 446582"/>
                <a:gd name="connsiteX28" fmla="*/ 107031 w 532120"/>
                <a:gd name="connsiteY28" fmla="*/ 171817 h 446582"/>
                <a:gd name="connsiteX29" fmla="*/ 122271 w 532120"/>
                <a:gd name="connsiteY29" fmla="*/ 175474 h 446582"/>
                <a:gd name="connsiteX30" fmla="*/ 122271 w 532120"/>
                <a:gd name="connsiteY30" fmla="*/ 169683 h 446582"/>
                <a:gd name="connsiteX31" fmla="*/ 123642 w 532120"/>
                <a:gd name="connsiteY31" fmla="*/ 164654 h 446582"/>
                <a:gd name="connsiteX32" fmla="*/ 110231 w 532120"/>
                <a:gd name="connsiteY32" fmla="*/ 162368 h 446582"/>
                <a:gd name="connsiteX33" fmla="*/ 128824 w 532120"/>
                <a:gd name="connsiteY33" fmla="*/ 156729 h 446582"/>
                <a:gd name="connsiteX34" fmla="*/ 132481 w 532120"/>
                <a:gd name="connsiteY34" fmla="*/ 147737 h 446582"/>
                <a:gd name="connsiteX35" fmla="*/ 134463 w 532120"/>
                <a:gd name="connsiteY35" fmla="*/ 144537 h 446582"/>
                <a:gd name="connsiteX36" fmla="*/ 119223 w 532120"/>
                <a:gd name="connsiteY36" fmla="*/ 134022 h 446582"/>
                <a:gd name="connsiteX37" fmla="*/ 98649 w 532120"/>
                <a:gd name="connsiteY37" fmla="*/ 126554 h 446582"/>
                <a:gd name="connsiteX38" fmla="*/ 88895 w 532120"/>
                <a:gd name="connsiteY38" fmla="*/ 121525 h 446582"/>
                <a:gd name="connsiteX39" fmla="*/ 87371 w 532120"/>
                <a:gd name="connsiteY39" fmla="*/ 121525 h 446582"/>
                <a:gd name="connsiteX40" fmla="*/ 89657 w 532120"/>
                <a:gd name="connsiteY40" fmla="*/ 130821 h 446582"/>
                <a:gd name="connsiteX41" fmla="*/ 96972 w 532120"/>
                <a:gd name="connsiteY41" fmla="*/ 142099 h 446582"/>
                <a:gd name="connsiteX42" fmla="*/ 94991 w 532120"/>
                <a:gd name="connsiteY42" fmla="*/ 142099 h 446582"/>
                <a:gd name="connsiteX43" fmla="*/ 70165 w 532120"/>
                <a:gd name="connsiteY43" fmla="*/ 132193 h 446582"/>
                <a:gd name="connsiteX44" fmla="*/ 66644 w 532120"/>
                <a:gd name="connsiteY44" fmla="*/ 134174 h 446582"/>
                <a:gd name="connsiteX45" fmla="*/ 77465 w 532120"/>
                <a:gd name="connsiteY45" fmla="*/ 144537 h 446582"/>
                <a:gd name="connsiteX46" fmla="*/ 82494 w 532120"/>
                <a:gd name="connsiteY46" fmla="*/ 139508 h 446582"/>
                <a:gd name="connsiteX47" fmla="*/ 83561 w 532120"/>
                <a:gd name="connsiteY47" fmla="*/ 139508 h 446582"/>
                <a:gd name="connsiteX48" fmla="*/ 69998 w 532120"/>
                <a:gd name="connsiteY48" fmla="*/ 146976 h 446582"/>
                <a:gd name="connsiteX49" fmla="*/ 65425 w 532120"/>
                <a:gd name="connsiteY49" fmla="*/ 171664 h 446582"/>
                <a:gd name="connsiteX50" fmla="*/ 56587 w 532120"/>
                <a:gd name="connsiteY50" fmla="*/ 183094 h 446582"/>
                <a:gd name="connsiteX51" fmla="*/ 56587 w 532120"/>
                <a:gd name="connsiteY51" fmla="*/ 183094 h 446582"/>
                <a:gd name="connsiteX52" fmla="*/ 67528 w 532120"/>
                <a:gd name="connsiteY52" fmla="*/ 188169 h 446582"/>
                <a:gd name="connsiteX53" fmla="*/ 68931 w 532120"/>
                <a:gd name="connsiteY53" fmla="*/ 187514 h 446582"/>
                <a:gd name="connsiteX54" fmla="*/ 119679 w 532120"/>
                <a:gd name="connsiteY54" fmla="*/ 142251 h 446582"/>
                <a:gd name="connsiteX55" fmla="*/ 109423 w 532120"/>
                <a:gd name="connsiteY55" fmla="*/ 143592 h 446582"/>
                <a:gd name="connsiteX56" fmla="*/ 106573 w 532120"/>
                <a:gd name="connsiteY56" fmla="*/ 138136 h 446582"/>
                <a:gd name="connsiteX57" fmla="*/ 119679 w 532120"/>
                <a:gd name="connsiteY57" fmla="*/ 141032 h 446582"/>
                <a:gd name="connsiteX58" fmla="*/ 393999 w 532120"/>
                <a:gd name="connsiteY58" fmla="*/ 160692 h 446582"/>
                <a:gd name="connsiteX59" fmla="*/ 384247 w 532120"/>
                <a:gd name="connsiteY59" fmla="*/ 155205 h 446582"/>
                <a:gd name="connsiteX60" fmla="*/ 382875 w 532120"/>
                <a:gd name="connsiteY60" fmla="*/ 155205 h 446582"/>
                <a:gd name="connsiteX61" fmla="*/ 387904 w 532120"/>
                <a:gd name="connsiteY61" fmla="*/ 166422 h 446582"/>
                <a:gd name="connsiteX62" fmla="*/ 391867 w 532120"/>
                <a:gd name="connsiteY62" fmla="*/ 166940 h 446582"/>
                <a:gd name="connsiteX63" fmla="*/ 410002 w 532120"/>
                <a:gd name="connsiteY63" fmla="*/ 161149 h 446582"/>
                <a:gd name="connsiteX64" fmla="*/ 416403 w 532120"/>
                <a:gd name="connsiteY64" fmla="*/ 159929 h 446582"/>
                <a:gd name="connsiteX65" fmla="*/ 410002 w 532120"/>
                <a:gd name="connsiteY65" fmla="*/ 158710 h 446582"/>
                <a:gd name="connsiteX66" fmla="*/ 393695 w 532120"/>
                <a:gd name="connsiteY66" fmla="*/ 159472 h 446582"/>
                <a:gd name="connsiteX67" fmla="*/ 482849 w 532120"/>
                <a:gd name="connsiteY67" fmla="*/ 182789 h 446582"/>
                <a:gd name="connsiteX68" fmla="*/ 482849 w 532120"/>
                <a:gd name="connsiteY68" fmla="*/ 182789 h 446582"/>
                <a:gd name="connsiteX69" fmla="*/ 474009 w 532120"/>
                <a:gd name="connsiteY69" fmla="*/ 171359 h 446582"/>
                <a:gd name="connsiteX70" fmla="*/ 469438 w 532120"/>
                <a:gd name="connsiteY70" fmla="*/ 146671 h 446582"/>
                <a:gd name="connsiteX71" fmla="*/ 457475 w 532120"/>
                <a:gd name="connsiteY71" fmla="*/ 145116 h 446582"/>
                <a:gd name="connsiteX72" fmla="*/ 455722 w 532120"/>
                <a:gd name="connsiteY72" fmla="*/ 139203 h 446582"/>
                <a:gd name="connsiteX73" fmla="*/ 456941 w 532120"/>
                <a:gd name="connsiteY73" fmla="*/ 139203 h 446582"/>
                <a:gd name="connsiteX74" fmla="*/ 461970 w 532120"/>
                <a:gd name="connsiteY74" fmla="*/ 144232 h 446582"/>
                <a:gd name="connsiteX75" fmla="*/ 472791 w 532120"/>
                <a:gd name="connsiteY75" fmla="*/ 133869 h 446582"/>
                <a:gd name="connsiteX76" fmla="*/ 446425 w 532120"/>
                <a:gd name="connsiteY76" fmla="*/ 138273 h 446582"/>
                <a:gd name="connsiteX77" fmla="*/ 444444 w 532120"/>
                <a:gd name="connsiteY77" fmla="*/ 141794 h 446582"/>
                <a:gd name="connsiteX78" fmla="*/ 442463 w 532120"/>
                <a:gd name="connsiteY78" fmla="*/ 141794 h 446582"/>
                <a:gd name="connsiteX79" fmla="*/ 449778 w 532120"/>
                <a:gd name="connsiteY79" fmla="*/ 130516 h 446582"/>
                <a:gd name="connsiteX80" fmla="*/ 452064 w 532120"/>
                <a:gd name="connsiteY80" fmla="*/ 121220 h 446582"/>
                <a:gd name="connsiteX81" fmla="*/ 450540 w 532120"/>
                <a:gd name="connsiteY81" fmla="*/ 121220 h 446582"/>
                <a:gd name="connsiteX82" fmla="*/ 440786 w 532120"/>
                <a:gd name="connsiteY82" fmla="*/ 126249 h 446582"/>
                <a:gd name="connsiteX83" fmla="*/ 420213 w 532120"/>
                <a:gd name="connsiteY83" fmla="*/ 133717 h 446582"/>
                <a:gd name="connsiteX84" fmla="*/ 404211 w 532120"/>
                <a:gd name="connsiteY84" fmla="*/ 144232 h 446582"/>
                <a:gd name="connsiteX85" fmla="*/ 406192 w 532120"/>
                <a:gd name="connsiteY85" fmla="*/ 147433 h 446582"/>
                <a:gd name="connsiteX86" fmla="*/ 409850 w 532120"/>
                <a:gd name="connsiteY86" fmla="*/ 156424 h 446582"/>
                <a:gd name="connsiteX87" fmla="*/ 428442 w 532120"/>
                <a:gd name="connsiteY87" fmla="*/ 162063 h 446582"/>
                <a:gd name="connsiteX88" fmla="*/ 415031 w 532120"/>
                <a:gd name="connsiteY88" fmla="*/ 164349 h 446582"/>
                <a:gd name="connsiteX89" fmla="*/ 416403 w 532120"/>
                <a:gd name="connsiteY89" fmla="*/ 169379 h 446582"/>
                <a:gd name="connsiteX90" fmla="*/ 415641 w 532120"/>
                <a:gd name="connsiteY90" fmla="*/ 175169 h 446582"/>
                <a:gd name="connsiteX91" fmla="*/ 430881 w 532120"/>
                <a:gd name="connsiteY91" fmla="*/ 171512 h 446582"/>
                <a:gd name="connsiteX92" fmla="*/ 414574 w 532120"/>
                <a:gd name="connsiteY92" fmla="*/ 185076 h 446582"/>
                <a:gd name="connsiteX93" fmla="*/ 384856 w 532120"/>
                <a:gd name="connsiteY93" fmla="*/ 222413 h 446582"/>
                <a:gd name="connsiteX94" fmla="*/ 384856 w 532120"/>
                <a:gd name="connsiteY94" fmla="*/ 222413 h 446582"/>
                <a:gd name="connsiteX95" fmla="*/ 434995 w 532120"/>
                <a:gd name="connsiteY95" fmla="*/ 235672 h 446582"/>
                <a:gd name="connsiteX96" fmla="*/ 434995 w 532120"/>
                <a:gd name="connsiteY96" fmla="*/ 224395 h 446582"/>
                <a:gd name="connsiteX97" fmla="*/ 444444 w 532120"/>
                <a:gd name="connsiteY97" fmla="*/ 234301 h 446582"/>
                <a:gd name="connsiteX98" fmla="*/ 459684 w 532120"/>
                <a:gd name="connsiteY98" fmla="*/ 226071 h 446582"/>
                <a:gd name="connsiteX99" fmla="*/ 456331 w 532120"/>
                <a:gd name="connsiteY99" fmla="*/ 203973 h 446582"/>
                <a:gd name="connsiteX100" fmla="*/ 473553 w 532120"/>
                <a:gd name="connsiteY100" fmla="*/ 208088 h 446582"/>
                <a:gd name="connsiteX101" fmla="*/ 473553 w 532120"/>
                <a:gd name="connsiteY101" fmla="*/ 206716 h 446582"/>
                <a:gd name="connsiteX102" fmla="*/ 468981 w 532120"/>
                <a:gd name="connsiteY102" fmla="*/ 187057 h 446582"/>
                <a:gd name="connsiteX103" fmla="*/ 480929 w 532120"/>
                <a:gd name="connsiteY103" fmla="*/ 185380 h 446582"/>
                <a:gd name="connsiteX104" fmla="*/ 482544 w 532120"/>
                <a:gd name="connsiteY104" fmla="*/ 181570 h 446582"/>
                <a:gd name="connsiteX105" fmla="*/ 431795 w 532120"/>
                <a:gd name="connsiteY105" fmla="*/ 138136 h 446582"/>
                <a:gd name="connsiteX106" fmla="*/ 418689 w 532120"/>
                <a:gd name="connsiteY106" fmla="*/ 142251 h 446582"/>
                <a:gd name="connsiteX107" fmla="*/ 431490 w 532120"/>
                <a:gd name="connsiteY107" fmla="*/ 136917 h 446582"/>
                <a:gd name="connsiteX108" fmla="*/ 265222 w 532120"/>
                <a:gd name="connsiteY108" fmla="*/ 5396 h 446582"/>
                <a:gd name="connsiteX109" fmla="*/ 266746 w 532120"/>
                <a:gd name="connsiteY109" fmla="*/ 10120 h 446582"/>
                <a:gd name="connsiteX110" fmla="*/ 266746 w 532120"/>
                <a:gd name="connsiteY110" fmla="*/ 13778 h 446582"/>
                <a:gd name="connsiteX111" fmla="*/ 263088 w 532120"/>
                <a:gd name="connsiteY111" fmla="*/ 13778 h 446582"/>
                <a:gd name="connsiteX112" fmla="*/ 258364 w 532120"/>
                <a:gd name="connsiteY112" fmla="*/ 12254 h 446582"/>
                <a:gd name="connsiteX113" fmla="*/ 253182 w 532120"/>
                <a:gd name="connsiteY113" fmla="*/ 16369 h 446582"/>
                <a:gd name="connsiteX114" fmla="*/ 258150 w 532120"/>
                <a:gd name="connsiteY114" fmla="*/ 20514 h 446582"/>
                <a:gd name="connsiteX115" fmla="*/ 258364 w 532120"/>
                <a:gd name="connsiteY115" fmla="*/ 20483 h 446582"/>
                <a:gd name="connsiteX116" fmla="*/ 263088 w 532120"/>
                <a:gd name="connsiteY116" fmla="*/ 18959 h 446582"/>
                <a:gd name="connsiteX117" fmla="*/ 266746 w 532120"/>
                <a:gd name="connsiteY117" fmla="*/ 18959 h 446582"/>
                <a:gd name="connsiteX118" fmla="*/ 265679 w 532120"/>
                <a:gd name="connsiteY118" fmla="*/ 31761 h 446582"/>
                <a:gd name="connsiteX119" fmla="*/ 257297 w 532120"/>
                <a:gd name="connsiteY119" fmla="*/ 40143 h 446582"/>
                <a:gd name="connsiteX120" fmla="*/ 268880 w 532120"/>
                <a:gd name="connsiteY120" fmla="*/ 53097 h 446582"/>
                <a:gd name="connsiteX121" fmla="*/ 280462 w 532120"/>
                <a:gd name="connsiteY121" fmla="*/ 40143 h 446582"/>
                <a:gd name="connsiteX122" fmla="*/ 272079 w 532120"/>
                <a:gd name="connsiteY122" fmla="*/ 31761 h 446582"/>
                <a:gd name="connsiteX123" fmla="*/ 271013 w 532120"/>
                <a:gd name="connsiteY123" fmla="*/ 18959 h 446582"/>
                <a:gd name="connsiteX124" fmla="*/ 274671 w 532120"/>
                <a:gd name="connsiteY124" fmla="*/ 18959 h 446582"/>
                <a:gd name="connsiteX125" fmla="*/ 279395 w 532120"/>
                <a:gd name="connsiteY125" fmla="*/ 20483 h 446582"/>
                <a:gd name="connsiteX126" fmla="*/ 284394 w 532120"/>
                <a:gd name="connsiteY126" fmla="*/ 16719 h 446582"/>
                <a:gd name="connsiteX127" fmla="*/ 284424 w 532120"/>
                <a:gd name="connsiteY127" fmla="*/ 16369 h 446582"/>
                <a:gd name="connsiteX128" fmla="*/ 279441 w 532120"/>
                <a:gd name="connsiteY128" fmla="*/ 12254 h 446582"/>
                <a:gd name="connsiteX129" fmla="*/ 279395 w 532120"/>
                <a:gd name="connsiteY129" fmla="*/ 12254 h 446582"/>
                <a:gd name="connsiteX130" fmla="*/ 274671 w 532120"/>
                <a:gd name="connsiteY130" fmla="*/ 13778 h 446582"/>
                <a:gd name="connsiteX131" fmla="*/ 271013 w 532120"/>
                <a:gd name="connsiteY131" fmla="*/ 13778 h 446582"/>
                <a:gd name="connsiteX132" fmla="*/ 271013 w 532120"/>
                <a:gd name="connsiteY132" fmla="*/ 10120 h 446582"/>
                <a:gd name="connsiteX133" fmla="*/ 272537 w 532120"/>
                <a:gd name="connsiteY133" fmla="*/ 5396 h 446582"/>
                <a:gd name="connsiteX134" fmla="*/ 269550 w 532120"/>
                <a:gd name="connsiteY134" fmla="*/ 153 h 446582"/>
                <a:gd name="connsiteX135" fmla="*/ 264308 w 532120"/>
                <a:gd name="connsiteY135" fmla="*/ 3140 h 446582"/>
                <a:gd name="connsiteX136" fmla="*/ 264308 w 532120"/>
                <a:gd name="connsiteY136" fmla="*/ 5396 h 446582"/>
                <a:gd name="connsiteX137" fmla="*/ 269336 w 532120"/>
                <a:gd name="connsiteY137" fmla="*/ 55840 h 446582"/>
                <a:gd name="connsiteX138" fmla="*/ 261107 w 532120"/>
                <a:gd name="connsiteY138" fmla="*/ 64070 h 446582"/>
                <a:gd name="connsiteX139" fmla="*/ 269336 w 532120"/>
                <a:gd name="connsiteY139" fmla="*/ 72299 h 446582"/>
                <a:gd name="connsiteX140" fmla="*/ 277567 w 532120"/>
                <a:gd name="connsiteY140" fmla="*/ 64070 h 446582"/>
                <a:gd name="connsiteX141" fmla="*/ 270663 w 532120"/>
                <a:gd name="connsiteY141" fmla="*/ 54697 h 446582"/>
                <a:gd name="connsiteX142" fmla="*/ 269032 w 532120"/>
                <a:gd name="connsiteY142" fmla="*/ 54621 h 446582"/>
                <a:gd name="connsiteX143" fmla="*/ 269336 w 532120"/>
                <a:gd name="connsiteY143" fmla="*/ 135393 h 446582"/>
                <a:gd name="connsiteX144" fmla="*/ 321153 w 532120"/>
                <a:gd name="connsiteY144" fmla="*/ 141794 h 446582"/>
                <a:gd name="connsiteX145" fmla="*/ 330907 w 532120"/>
                <a:gd name="connsiteY145" fmla="*/ 117105 h 446582"/>
                <a:gd name="connsiteX146" fmla="*/ 348128 w 532120"/>
                <a:gd name="connsiteY146" fmla="*/ 79157 h 446582"/>
                <a:gd name="connsiteX147" fmla="*/ 337155 w 532120"/>
                <a:gd name="connsiteY147" fmla="*/ 65746 h 446582"/>
                <a:gd name="connsiteX148" fmla="*/ 324505 w 532120"/>
                <a:gd name="connsiteY148" fmla="*/ 70623 h 446582"/>
                <a:gd name="connsiteX149" fmla="*/ 322829 w 532120"/>
                <a:gd name="connsiteY149" fmla="*/ 70623 h 446582"/>
                <a:gd name="connsiteX150" fmla="*/ 327553 w 532120"/>
                <a:gd name="connsiteY150" fmla="*/ 76414 h 446582"/>
                <a:gd name="connsiteX151" fmla="*/ 334411 w 532120"/>
                <a:gd name="connsiteY151" fmla="*/ 72452 h 446582"/>
                <a:gd name="connsiteX152" fmla="*/ 337460 w 532120"/>
                <a:gd name="connsiteY152" fmla="*/ 77481 h 446582"/>
                <a:gd name="connsiteX153" fmla="*/ 326334 w 532120"/>
                <a:gd name="connsiteY153" fmla="*/ 100646 h 446582"/>
                <a:gd name="connsiteX154" fmla="*/ 320848 w 532120"/>
                <a:gd name="connsiteY154" fmla="*/ 97598 h 446582"/>
                <a:gd name="connsiteX155" fmla="*/ 314142 w 532120"/>
                <a:gd name="connsiteY155" fmla="*/ 105827 h 446582"/>
                <a:gd name="connsiteX156" fmla="*/ 315056 w 532120"/>
                <a:gd name="connsiteY156" fmla="*/ 110247 h 446582"/>
                <a:gd name="connsiteX157" fmla="*/ 309875 w 532120"/>
                <a:gd name="connsiteY157" fmla="*/ 112076 h 446582"/>
                <a:gd name="connsiteX158" fmla="*/ 303124 w 532120"/>
                <a:gd name="connsiteY158" fmla="*/ 106376 h 446582"/>
                <a:gd name="connsiteX159" fmla="*/ 303170 w 532120"/>
                <a:gd name="connsiteY159" fmla="*/ 104913 h 446582"/>
                <a:gd name="connsiteX160" fmla="*/ 320848 w 532120"/>
                <a:gd name="connsiteY160" fmla="*/ 63156 h 446582"/>
                <a:gd name="connsiteX161" fmla="*/ 306446 w 532120"/>
                <a:gd name="connsiteY161" fmla="*/ 47123 h 446582"/>
                <a:gd name="connsiteX162" fmla="*/ 304389 w 532120"/>
                <a:gd name="connsiteY162" fmla="*/ 47153 h 446582"/>
                <a:gd name="connsiteX163" fmla="*/ 284120 w 532120"/>
                <a:gd name="connsiteY163" fmla="*/ 58126 h 446582"/>
                <a:gd name="connsiteX164" fmla="*/ 283205 w 532120"/>
                <a:gd name="connsiteY164" fmla="*/ 58126 h 446582"/>
                <a:gd name="connsiteX165" fmla="*/ 290368 w 532120"/>
                <a:gd name="connsiteY165" fmla="*/ 64984 h 446582"/>
                <a:gd name="connsiteX166" fmla="*/ 302865 w 532120"/>
                <a:gd name="connsiteY166" fmla="*/ 54926 h 446582"/>
                <a:gd name="connsiteX167" fmla="*/ 307741 w 532120"/>
                <a:gd name="connsiteY167" fmla="*/ 62851 h 446582"/>
                <a:gd name="connsiteX168" fmla="*/ 301341 w 532120"/>
                <a:gd name="connsiteY168" fmla="*/ 84796 h 446582"/>
                <a:gd name="connsiteX169" fmla="*/ 296159 w 532120"/>
                <a:gd name="connsiteY169" fmla="*/ 82358 h 446582"/>
                <a:gd name="connsiteX170" fmla="*/ 288386 w 532120"/>
                <a:gd name="connsiteY170" fmla="*/ 91807 h 446582"/>
                <a:gd name="connsiteX171" fmla="*/ 291892 w 532120"/>
                <a:gd name="connsiteY171" fmla="*/ 100341 h 446582"/>
                <a:gd name="connsiteX172" fmla="*/ 283053 w 532120"/>
                <a:gd name="connsiteY172" fmla="*/ 106437 h 446582"/>
                <a:gd name="connsiteX173" fmla="*/ 272537 w 532120"/>
                <a:gd name="connsiteY173" fmla="*/ 97903 h 446582"/>
                <a:gd name="connsiteX174" fmla="*/ 281377 w 532120"/>
                <a:gd name="connsiteY174" fmla="*/ 83882 h 446582"/>
                <a:gd name="connsiteX175" fmla="*/ 274899 w 532120"/>
                <a:gd name="connsiteY175" fmla="*/ 75820 h 446582"/>
                <a:gd name="connsiteX176" fmla="*/ 274823 w 532120"/>
                <a:gd name="connsiteY176" fmla="*/ 75805 h 446582"/>
                <a:gd name="connsiteX177" fmla="*/ 263850 w 532120"/>
                <a:gd name="connsiteY177" fmla="*/ 75805 h 446582"/>
                <a:gd name="connsiteX178" fmla="*/ 257297 w 532120"/>
                <a:gd name="connsiteY178" fmla="*/ 83806 h 446582"/>
                <a:gd name="connsiteX179" fmla="*/ 257297 w 532120"/>
                <a:gd name="connsiteY179" fmla="*/ 83882 h 446582"/>
                <a:gd name="connsiteX180" fmla="*/ 265984 w 532120"/>
                <a:gd name="connsiteY180" fmla="*/ 97903 h 446582"/>
                <a:gd name="connsiteX181" fmla="*/ 255621 w 532120"/>
                <a:gd name="connsiteY181" fmla="*/ 106437 h 446582"/>
                <a:gd name="connsiteX182" fmla="*/ 246781 w 532120"/>
                <a:gd name="connsiteY182" fmla="*/ 100341 h 446582"/>
                <a:gd name="connsiteX183" fmla="*/ 250286 w 532120"/>
                <a:gd name="connsiteY183" fmla="*/ 91807 h 446582"/>
                <a:gd name="connsiteX184" fmla="*/ 242971 w 532120"/>
                <a:gd name="connsiteY184" fmla="*/ 82053 h 446582"/>
                <a:gd name="connsiteX185" fmla="*/ 237789 w 532120"/>
                <a:gd name="connsiteY185" fmla="*/ 84492 h 446582"/>
                <a:gd name="connsiteX186" fmla="*/ 231389 w 532120"/>
                <a:gd name="connsiteY186" fmla="*/ 62546 h 446582"/>
                <a:gd name="connsiteX187" fmla="*/ 236113 w 532120"/>
                <a:gd name="connsiteY187" fmla="*/ 54621 h 446582"/>
                <a:gd name="connsiteX188" fmla="*/ 248610 w 532120"/>
                <a:gd name="connsiteY188" fmla="*/ 64679 h 446582"/>
                <a:gd name="connsiteX189" fmla="*/ 255925 w 532120"/>
                <a:gd name="connsiteY189" fmla="*/ 57822 h 446582"/>
                <a:gd name="connsiteX190" fmla="*/ 255011 w 532120"/>
                <a:gd name="connsiteY190" fmla="*/ 57822 h 446582"/>
                <a:gd name="connsiteX191" fmla="*/ 234742 w 532120"/>
                <a:gd name="connsiteY191" fmla="*/ 46849 h 446582"/>
                <a:gd name="connsiteX192" fmla="*/ 218313 w 532120"/>
                <a:gd name="connsiteY192" fmla="*/ 60793 h 446582"/>
                <a:gd name="connsiteX193" fmla="*/ 218283 w 532120"/>
                <a:gd name="connsiteY193" fmla="*/ 62851 h 446582"/>
                <a:gd name="connsiteX194" fmla="*/ 235961 w 532120"/>
                <a:gd name="connsiteY194" fmla="*/ 104608 h 446582"/>
                <a:gd name="connsiteX195" fmla="*/ 230383 w 532120"/>
                <a:gd name="connsiteY195" fmla="*/ 111741 h 446582"/>
                <a:gd name="connsiteX196" fmla="*/ 229255 w 532120"/>
                <a:gd name="connsiteY196" fmla="*/ 111771 h 446582"/>
                <a:gd name="connsiteX197" fmla="*/ 224074 w 532120"/>
                <a:gd name="connsiteY197" fmla="*/ 109942 h 446582"/>
                <a:gd name="connsiteX198" fmla="*/ 224988 w 532120"/>
                <a:gd name="connsiteY198" fmla="*/ 105523 h 446582"/>
                <a:gd name="connsiteX199" fmla="*/ 218283 w 532120"/>
                <a:gd name="connsiteY199" fmla="*/ 97293 h 446582"/>
                <a:gd name="connsiteX200" fmla="*/ 212797 w 532120"/>
                <a:gd name="connsiteY200" fmla="*/ 100341 h 446582"/>
                <a:gd name="connsiteX201" fmla="*/ 201519 w 532120"/>
                <a:gd name="connsiteY201" fmla="*/ 77176 h 446582"/>
                <a:gd name="connsiteX202" fmla="*/ 204719 w 532120"/>
                <a:gd name="connsiteY202" fmla="*/ 72147 h 446582"/>
                <a:gd name="connsiteX203" fmla="*/ 211577 w 532120"/>
                <a:gd name="connsiteY203" fmla="*/ 76109 h 446582"/>
                <a:gd name="connsiteX204" fmla="*/ 216301 w 532120"/>
                <a:gd name="connsiteY204" fmla="*/ 70318 h 446582"/>
                <a:gd name="connsiteX205" fmla="*/ 214625 w 532120"/>
                <a:gd name="connsiteY205" fmla="*/ 70318 h 446582"/>
                <a:gd name="connsiteX206" fmla="*/ 201976 w 532120"/>
                <a:gd name="connsiteY206" fmla="*/ 65442 h 446582"/>
                <a:gd name="connsiteX207" fmla="*/ 190851 w 532120"/>
                <a:gd name="connsiteY207" fmla="*/ 78853 h 446582"/>
                <a:gd name="connsiteX208" fmla="*/ 208224 w 532120"/>
                <a:gd name="connsiteY208" fmla="*/ 116800 h 446582"/>
                <a:gd name="connsiteX209" fmla="*/ 217978 w 532120"/>
                <a:gd name="connsiteY209" fmla="*/ 141489 h 446582"/>
                <a:gd name="connsiteX210" fmla="*/ 269032 w 532120"/>
                <a:gd name="connsiteY210" fmla="*/ 134174 h 446582"/>
                <a:gd name="connsiteX211" fmla="*/ 208376 w 532120"/>
                <a:gd name="connsiteY211" fmla="*/ 160234 h 446582"/>
                <a:gd name="connsiteX212" fmla="*/ 190089 w 532120"/>
                <a:gd name="connsiteY212" fmla="*/ 164959 h 446582"/>
                <a:gd name="connsiteX213" fmla="*/ 195270 w 532120"/>
                <a:gd name="connsiteY213" fmla="*/ 156424 h 446582"/>
                <a:gd name="connsiteX214" fmla="*/ 195270 w 532120"/>
                <a:gd name="connsiteY214" fmla="*/ 155357 h 446582"/>
                <a:gd name="connsiteX215" fmla="*/ 182773 w 532120"/>
                <a:gd name="connsiteY215" fmla="*/ 160692 h 446582"/>
                <a:gd name="connsiteX216" fmla="*/ 175611 w 532120"/>
                <a:gd name="connsiteY216" fmla="*/ 165111 h 446582"/>
                <a:gd name="connsiteX217" fmla="*/ 143150 w 532120"/>
                <a:gd name="connsiteY217" fmla="*/ 184009 h 446582"/>
                <a:gd name="connsiteX218" fmla="*/ 158390 w 532120"/>
                <a:gd name="connsiteY218" fmla="*/ 201687 h 446582"/>
                <a:gd name="connsiteX219" fmla="*/ 177287 w 532120"/>
                <a:gd name="connsiteY219" fmla="*/ 186447 h 446582"/>
                <a:gd name="connsiteX220" fmla="*/ 180335 w 532120"/>
                <a:gd name="connsiteY220" fmla="*/ 190562 h 446582"/>
                <a:gd name="connsiteX221" fmla="*/ 181250 w 532120"/>
                <a:gd name="connsiteY221" fmla="*/ 190562 h 446582"/>
                <a:gd name="connsiteX222" fmla="*/ 182926 w 532120"/>
                <a:gd name="connsiteY222" fmla="*/ 181266 h 446582"/>
                <a:gd name="connsiteX223" fmla="*/ 187147 w 532120"/>
                <a:gd name="connsiteY223" fmla="*/ 175017 h 446582"/>
                <a:gd name="connsiteX224" fmla="*/ 189174 w 532120"/>
                <a:gd name="connsiteY224" fmla="*/ 175017 h 446582"/>
                <a:gd name="connsiteX225" fmla="*/ 189174 w 532120"/>
                <a:gd name="connsiteY225" fmla="*/ 251979 h 446582"/>
                <a:gd name="connsiteX226" fmla="*/ 185974 w 532120"/>
                <a:gd name="connsiteY226" fmla="*/ 251979 h 446582"/>
                <a:gd name="connsiteX227" fmla="*/ 160523 w 532120"/>
                <a:gd name="connsiteY227" fmla="*/ 233691 h 446582"/>
                <a:gd name="connsiteX228" fmla="*/ 126081 w 532120"/>
                <a:gd name="connsiteY228" fmla="*/ 238111 h 446582"/>
                <a:gd name="connsiteX229" fmla="*/ 87523 w 532120"/>
                <a:gd name="connsiteY229" fmla="*/ 239025 h 446582"/>
                <a:gd name="connsiteX230" fmla="*/ 65273 w 532120"/>
                <a:gd name="connsiteY230" fmla="*/ 284745 h 446582"/>
                <a:gd name="connsiteX231" fmla="*/ 51252 w 532120"/>
                <a:gd name="connsiteY231" fmla="*/ 287641 h 446582"/>
                <a:gd name="connsiteX232" fmla="*/ 36012 w 532120"/>
                <a:gd name="connsiteY232" fmla="*/ 275449 h 446582"/>
                <a:gd name="connsiteX233" fmla="*/ 60549 w 532120"/>
                <a:gd name="connsiteY233" fmla="*/ 228357 h 446582"/>
                <a:gd name="connsiteX234" fmla="*/ 37673 w 532120"/>
                <a:gd name="connsiteY234" fmla="*/ 204613 h 446582"/>
                <a:gd name="connsiteX235" fmla="*/ 34793 w 532120"/>
                <a:gd name="connsiteY235" fmla="*/ 204735 h 446582"/>
                <a:gd name="connsiteX236" fmla="*/ 14371 w 532120"/>
                <a:gd name="connsiteY236" fmla="*/ 204735 h 446582"/>
                <a:gd name="connsiteX237" fmla="*/ 2027 w 532120"/>
                <a:gd name="connsiteY237" fmla="*/ 195896 h 446582"/>
                <a:gd name="connsiteX238" fmla="*/ 1113 w 532120"/>
                <a:gd name="connsiteY238" fmla="*/ 195896 h 446582"/>
                <a:gd name="connsiteX239" fmla="*/ 46 w 532120"/>
                <a:gd name="connsiteY239" fmla="*/ 204735 h 446582"/>
                <a:gd name="connsiteX240" fmla="*/ 10561 w 532120"/>
                <a:gd name="connsiteY240" fmla="*/ 217293 h 446582"/>
                <a:gd name="connsiteX241" fmla="*/ 13152 w 532120"/>
                <a:gd name="connsiteY241" fmla="*/ 217232 h 446582"/>
                <a:gd name="connsiteX242" fmla="*/ 21991 w 532120"/>
                <a:gd name="connsiteY242" fmla="*/ 215403 h 446582"/>
                <a:gd name="connsiteX243" fmla="*/ 21991 w 532120"/>
                <a:gd name="connsiteY243" fmla="*/ 216165 h 446582"/>
                <a:gd name="connsiteX244" fmla="*/ 19553 w 532120"/>
                <a:gd name="connsiteY244" fmla="*/ 230643 h 446582"/>
                <a:gd name="connsiteX245" fmla="*/ 20468 w 532120"/>
                <a:gd name="connsiteY245" fmla="*/ 230643 h 446582"/>
                <a:gd name="connsiteX246" fmla="*/ 40584 w 532120"/>
                <a:gd name="connsiteY246" fmla="*/ 214641 h 446582"/>
                <a:gd name="connsiteX247" fmla="*/ 53309 w 532120"/>
                <a:gd name="connsiteY247" fmla="*/ 225294 h 446582"/>
                <a:gd name="connsiteX248" fmla="*/ 53233 w 532120"/>
                <a:gd name="connsiteY248" fmla="*/ 228052 h 446582"/>
                <a:gd name="connsiteX249" fmla="*/ 25801 w 532120"/>
                <a:gd name="connsiteY249" fmla="*/ 276668 h 446582"/>
                <a:gd name="connsiteX250" fmla="*/ 62225 w 532120"/>
                <a:gd name="connsiteY250" fmla="*/ 299680 h 446582"/>
                <a:gd name="connsiteX251" fmla="*/ 35708 w 532120"/>
                <a:gd name="connsiteY251" fmla="*/ 313396 h 446582"/>
                <a:gd name="connsiteX252" fmla="*/ 34641 w 532120"/>
                <a:gd name="connsiteY252" fmla="*/ 313396 h 446582"/>
                <a:gd name="connsiteX253" fmla="*/ 42413 w 532120"/>
                <a:gd name="connsiteY253" fmla="*/ 330160 h 446582"/>
                <a:gd name="connsiteX254" fmla="*/ 42413 w 532120"/>
                <a:gd name="connsiteY254" fmla="*/ 331075 h 446582"/>
                <a:gd name="connsiteX255" fmla="*/ 38451 w 532120"/>
                <a:gd name="connsiteY255" fmla="*/ 368413 h 446582"/>
                <a:gd name="connsiteX256" fmla="*/ 28239 w 532120"/>
                <a:gd name="connsiteY256" fmla="*/ 377099 h 446582"/>
                <a:gd name="connsiteX257" fmla="*/ 28239 w 532120"/>
                <a:gd name="connsiteY257" fmla="*/ 377862 h 446582"/>
                <a:gd name="connsiteX258" fmla="*/ 43739 w 532120"/>
                <a:gd name="connsiteY258" fmla="*/ 378517 h 446582"/>
                <a:gd name="connsiteX259" fmla="*/ 44394 w 532120"/>
                <a:gd name="connsiteY259" fmla="*/ 377862 h 446582"/>
                <a:gd name="connsiteX260" fmla="*/ 42413 w 532120"/>
                <a:gd name="connsiteY260" fmla="*/ 388682 h 446582"/>
                <a:gd name="connsiteX261" fmla="*/ 42413 w 532120"/>
                <a:gd name="connsiteY261" fmla="*/ 389749 h 446582"/>
                <a:gd name="connsiteX262" fmla="*/ 55672 w 532120"/>
                <a:gd name="connsiteY262" fmla="*/ 382433 h 446582"/>
                <a:gd name="connsiteX263" fmla="*/ 68473 w 532120"/>
                <a:gd name="connsiteY263" fmla="*/ 385177 h 446582"/>
                <a:gd name="connsiteX264" fmla="*/ 81275 w 532120"/>
                <a:gd name="connsiteY264" fmla="*/ 391578 h 446582"/>
                <a:gd name="connsiteX265" fmla="*/ 82037 w 532120"/>
                <a:gd name="connsiteY265" fmla="*/ 391578 h 446582"/>
                <a:gd name="connsiteX266" fmla="*/ 82052 w 532120"/>
                <a:gd name="connsiteY266" fmla="*/ 378868 h 446582"/>
                <a:gd name="connsiteX267" fmla="*/ 77160 w 532120"/>
                <a:gd name="connsiteY267" fmla="*/ 376338 h 446582"/>
                <a:gd name="connsiteX268" fmla="*/ 87721 w 532120"/>
                <a:gd name="connsiteY268" fmla="*/ 376414 h 446582"/>
                <a:gd name="connsiteX269" fmla="*/ 88743 w 532120"/>
                <a:gd name="connsiteY269" fmla="*/ 377709 h 446582"/>
                <a:gd name="connsiteX270" fmla="*/ 89504 w 532120"/>
                <a:gd name="connsiteY270" fmla="*/ 377709 h 446582"/>
                <a:gd name="connsiteX271" fmla="*/ 74264 w 532120"/>
                <a:gd name="connsiteY271" fmla="*/ 369937 h 446582"/>
                <a:gd name="connsiteX272" fmla="*/ 81275 w 532120"/>
                <a:gd name="connsiteY272" fmla="*/ 362469 h 446582"/>
                <a:gd name="connsiteX273" fmla="*/ 81275 w 532120"/>
                <a:gd name="connsiteY273" fmla="*/ 361555 h 446582"/>
                <a:gd name="connsiteX274" fmla="*/ 68991 w 532120"/>
                <a:gd name="connsiteY274" fmla="*/ 359223 h 446582"/>
                <a:gd name="connsiteX275" fmla="*/ 66035 w 532120"/>
                <a:gd name="connsiteY275" fmla="*/ 362622 h 446582"/>
                <a:gd name="connsiteX276" fmla="*/ 53995 w 532120"/>
                <a:gd name="connsiteY276" fmla="*/ 364755 h 446582"/>
                <a:gd name="connsiteX277" fmla="*/ 97430 w 532120"/>
                <a:gd name="connsiteY277" fmla="*/ 319035 h 446582"/>
                <a:gd name="connsiteX278" fmla="*/ 98191 w 532120"/>
                <a:gd name="connsiteY278" fmla="*/ 319035 h 446582"/>
                <a:gd name="connsiteX279" fmla="*/ 113431 w 532120"/>
                <a:gd name="connsiteY279" fmla="*/ 315073 h 446582"/>
                <a:gd name="connsiteX280" fmla="*/ 113431 w 532120"/>
                <a:gd name="connsiteY280" fmla="*/ 315073 h 446582"/>
                <a:gd name="connsiteX281" fmla="*/ 111603 w 532120"/>
                <a:gd name="connsiteY281" fmla="*/ 266609 h 446582"/>
                <a:gd name="connsiteX282" fmla="*/ 172563 w 532120"/>
                <a:gd name="connsiteY282" fmla="*/ 264019 h 446582"/>
                <a:gd name="connsiteX283" fmla="*/ 169926 w 532120"/>
                <a:gd name="connsiteY283" fmla="*/ 268712 h 446582"/>
                <a:gd name="connsiteX284" fmla="*/ 169820 w 532120"/>
                <a:gd name="connsiteY284" fmla="*/ 268743 h 446582"/>
                <a:gd name="connsiteX285" fmla="*/ 169820 w 532120"/>
                <a:gd name="connsiteY285" fmla="*/ 268743 h 446582"/>
                <a:gd name="connsiteX286" fmla="*/ 177896 w 532120"/>
                <a:gd name="connsiteY286" fmla="*/ 267067 h 446582"/>
                <a:gd name="connsiteX287" fmla="*/ 176373 w 532120"/>
                <a:gd name="connsiteY287" fmla="*/ 277735 h 446582"/>
                <a:gd name="connsiteX288" fmla="*/ 176373 w 532120"/>
                <a:gd name="connsiteY288" fmla="*/ 278497 h 446582"/>
                <a:gd name="connsiteX289" fmla="*/ 186431 w 532120"/>
                <a:gd name="connsiteY289" fmla="*/ 270877 h 446582"/>
                <a:gd name="connsiteX290" fmla="*/ 187345 w 532120"/>
                <a:gd name="connsiteY290" fmla="*/ 270877 h 446582"/>
                <a:gd name="connsiteX291" fmla="*/ 187345 w 532120"/>
                <a:gd name="connsiteY291" fmla="*/ 295413 h 446582"/>
                <a:gd name="connsiteX292" fmla="*/ 267203 w 532120"/>
                <a:gd name="connsiteY292" fmla="*/ 361098 h 446582"/>
                <a:gd name="connsiteX293" fmla="*/ 347061 w 532120"/>
                <a:gd name="connsiteY293" fmla="*/ 295413 h 446582"/>
                <a:gd name="connsiteX294" fmla="*/ 347061 w 532120"/>
                <a:gd name="connsiteY294" fmla="*/ 272249 h 446582"/>
                <a:gd name="connsiteX295" fmla="*/ 347975 w 532120"/>
                <a:gd name="connsiteY295" fmla="*/ 272249 h 446582"/>
                <a:gd name="connsiteX296" fmla="*/ 358033 w 532120"/>
                <a:gd name="connsiteY296" fmla="*/ 279869 h 446582"/>
                <a:gd name="connsiteX297" fmla="*/ 358033 w 532120"/>
                <a:gd name="connsiteY297" fmla="*/ 279106 h 446582"/>
                <a:gd name="connsiteX298" fmla="*/ 356510 w 532120"/>
                <a:gd name="connsiteY298" fmla="*/ 268439 h 446582"/>
                <a:gd name="connsiteX299" fmla="*/ 364586 w 532120"/>
                <a:gd name="connsiteY299" fmla="*/ 270115 h 446582"/>
                <a:gd name="connsiteX300" fmla="*/ 364586 w 532120"/>
                <a:gd name="connsiteY300" fmla="*/ 270115 h 446582"/>
                <a:gd name="connsiteX301" fmla="*/ 361996 w 532120"/>
                <a:gd name="connsiteY301" fmla="*/ 265390 h 446582"/>
                <a:gd name="connsiteX302" fmla="*/ 422956 w 532120"/>
                <a:gd name="connsiteY302" fmla="*/ 267981 h 446582"/>
                <a:gd name="connsiteX303" fmla="*/ 421127 w 532120"/>
                <a:gd name="connsiteY303" fmla="*/ 316444 h 446582"/>
                <a:gd name="connsiteX304" fmla="*/ 421127 w 532120"/>
                <a:gd name="connsiteY304" fmla="*/ 316444 h 446582"/>
                <a:gd name="connsiteX305" fmla="*/ 436367 w 532120"/>
                <a:gd name="connsiteY305" fmla="*/ 320407 h 446582"/>
                <a:gd name="connsiteX306" fmla="*/ 436367 w 532120"/>
                <a:gd name="connsiteY306" fmla="*/ 320407 h 446582"/>
                <a:gd name="connsiteX307" fmla="*/ 479801 w 532120"/>
                <a:gd name="connsiteY307" fmla="*/ 366127 h 446582"/>
                <a:gd name="connsiteX308" fmla="*/ 467761 w 532120"/>
                <a:gd name="connsiteY308" fmla="*/ 363993 h 446582"/>
                <a:gd name="connsiteX309" fmla="*/ 455935 w 532120"/>
                <a:gd name="connsiteY309" fmla="*/ 359970 h 446582"/>
                <a:gd name="connsiteX310" fmla="*/ 452521 w 532120"/>
                <a:gd name="connsiteY310" fmla="*/ 362926 h 446582"/>
                <a:gd name="connsiteX311" fmla="*/ 452521 w 532120"/>
                <a:gd name="connsiteY311" fmla="*/ 363841 h 446582"/>
                <a:gd name="connsiteX312" fmla="*/ 459380 w 532120"/>
                <a:gd name="connsiteY312" fmla="*/ 371309 h 446582"/>
                <a:gd name="connsiteX313" fmla="*/ 444140 w 532120"/>
                <a:gd name="connsiteY313" fmla="*/ 379081 h 446582"/>
                <a:gd name="connsiteX314" fmla="*/ 444140 w 532120"/>
                <a:gd name="connsiteY314" fmla="*/ 379081 h 446582"/>
                <a:gd name="connsiteX315" fmla="*/ 454426 w 532120"/>
                <a:gd name="connsiteY315" fmla="*/ 376688 h 446582"/>
                <a:gd name="connsiteX316" fmla="*/ 455722 w 532120"/>
                <a:gd name="connsiteY316" fmla="*/ 377709 h 446582"/>
                <a:gd name="connsiteX317" fmla="*/ 448315 w 532120"/>
                <a:gd name="connsiteY317" fmla="*/ 388042 h 446582"/>
                <a:gd name="connsiteX318" fmla="*/ 450845 w 532120"/>
                <a:gd name="connsiteY318" fmla="*/ 392949 h 446582"/>
                <a:gd name="connsiteX319" fmla="*/ 450845 w 532120"/>
                <a:gd name="connsiteY319" fmla="*/ 392949 h 446582"/>
                <a:gd name="connsiteX320" fmla="*/ 463646 w 532120"/>
                <a:gd name="connsiteY320" fmla="*/ 386549 h 446582"/>
                <a:gd name="connsiteX321" fmla="*/ 476448 w 532120"/>
                <a:gd name="connsiteY321" fmla="*/ 383805 h 446582"/>
                <a:gd name="connsiteX322" fmla="*/ 489707 w 532120"/>
                <a:gd name="connsiteY322" fmla="*/ 391120 h 446582"/>
                <a:gd name="connsiteX323" fmla="*/ 489707 w 532120"/>
                <a:gd name="connsiteY323" fmla="*/ 390053 h 446582"/>
                <a:gd name="connsiteX324" fmla="*/ 487726 w 532120"/>
                <a:gd name="connsiteY324" fmla="*/ 379233 h 446582"/>
                <a:gd name="connsiteX325" fmla="*/ 503225 w 532120"/>
                <a:gd name="connsiteY325" fmla="*/ 379888 h 446582"/>
                <a:gd name="connsiteX326" fmla="*/ 503880 w 532120"/>
                <a:gd name="connsiteY326" fmla="*/ 379233 h 446582"/>
                <a:gd name="connsiteX327" fmla="*/ 503880 w 532120"/>
                <a:gd name="connsiteY327" fmla="*/ 378471 h 446582"/>
                <a:gd name="connsiteX328" fmla="*/ 493670 w 532120"/>
                <a:gd name="connsiteY328" fmla="*/ 369784 h 446582"/>
                <a:gd name="connsiteX329" fmla="*/ 489707 w 532120"/>
                <a:gd name="connsiteY329" fmla="*/ 332446 h 446582"/>
                <a:gd name="connsiteX330" fmla="*/ 489707 w 532120"/>
                <a:gd name="connsiteY330" fmla="*/ 331532 h 446582"/>
                <a:gd name="connsiteX331" fmla="*/ 497480 w 532120"/>
                <a:gd name="connsiteY331" fmla="*/ 314768 h 446582"/>
                <a:gd name="connsiteX332" fmla="*/ 496413 w 532120"/>
                <a:gd name="connsiteY332" fmla="*/ 314768 h 446582"/>
                <a:gd name="connsiteX333" fmla="*/ 469895 w 532120"/>
                <a:gd name="connsiteY333" fmla="*/ 301052 h 446582"/>
                <a:gd name="connsiteX334" fmla="*/ 506319 w 532120"/>
                <a:gd name="connsiteY334" fmla="*/ 278039 h 446582"/>
                <a:gd name="connsiteX335" fmla="*/ 478886 w 532120"/>
                <a:gd name="connsiteY335" fmla="*/ 229424 h 446582"/>
                <a:gd name="connsiteX336" fmla="*/ 488778 w 532120"/>
                <a:gd name="connsiteY336" fmla="*/ 216089 h 446582"/>
                <a:gd name="connsiteX337" fmla="*/ 491536 w 532120"/>
                <a:gd name="connsiteY337" fmla="*/ 216013 h 446582"/>
                <a:gd name="connsiteX338" fmla="*/ 511653 w 532120"/>
                <a:gd name="connsiteY338" fmla="*/ 232015 h 446582"/>
                <a:gd name="connsiteX339" fmla="*/ 512567 w 532120"/>
                <a:gd name="connsiteY339" fmla="*/ 232015 h 446582"/>
                <a:gd name="connsiteX340" fmla="*/ 510129 w 532120"/>
                <a:gd name="connsiteY340" fmla="*/ 217537 h 446582"/>
                <a:gd name="connsiteX341" fmla="*/ 510129 w 532120"/>
                <a:gd name="connsiteY341" fmla="*/ 216775 h 446582"/>
                <a:gd name="connsiteX342" fmla="*/ 518968 w 532120"/>
                <a:gd name="connsiteY342" fmla="*/ 218603 h 446582"/>
                <a:gd name="connsiteX343" fmla="*/ 532013 w 532120"/>
                <a:gd name="connsiteY343" fmla="*/ 208697 h 446582"/>
                <a:gd name="connsiteX344" fmla="*/ 532074 w 532120"/>
                <a:gd name="connsiteY344" fmla="*/ 206107 h 446582"/>
                <a:gd name="connsiteX345" fmla="*/ 531008 w 532120"/>
                <a:gd name="connsiteY345" fmla="*/ 197267 h 446582"/>
                <a:gd name="connsiteX346" fmla="*/ 529941 w 532120"/>
                <a:gd name="connsiteY346" fmla="*/ 197267 h 446582"/>
                <a:gd name="connsiteX347" fmla="*/ 517749 w 532120"/>
                <a:gd name="connsiteY347" fmla="*/ 206107 h 446582"/>
                <a:gd name="connsiteX348" fmla="*/ 496718 w 532120"/>
                <a:gd name="connsiteY348" fmla="*/ 206107 h 446582"/>
                <a:gd name="connsiteX349" fmla="*/ 471237 w 532120"/>
                <a:gd name="connsiteY349" fmla="*/ 226696 h 446582"/>
                <a:gd name="connsiteX350" fmla="*/ 471114 w 532120"/>
                <a:gd name="connsiteY350" fmla="*/ 229729 h 446582"/>
                <a:gd name="connsiteX351" fmla="*/ 495651 w 532120"/>
                <a:gd name="connsiteY351" fmla="*/ 276820 h 446582"/>
                <a:gd name="connsiteX352" fmla="*/ 480411 w 532120"/>
                <a:gd name="connsiteY352" fmla="*/ 289012 h 446582"/>
                <a:gd name="connsiteX353" fmla="*/ 466542 w 532120"/>
                <a:gd name="connsiteY353" fmla="*/ 286117 h 446582"/>
                <a:gd name="connsiteX354" fmla="*/ 444292 w 532120"/>
                <a:gd name="connsiteY354" fmla="*/ 240397 h 446582"/>
                <a:gd name="connsiteX355" fmla="*/ 405735 w 532120"/>
                <a:gd name="connsiteY355" fmla="*/ 239482 h 446582"/>
                <a:gd name="connsiteX356" fmla="*/ 371292 w 532120"/>
                <a:gd name="connsiteY356" fmla="*/ 235063 h 446582"/>
                <a:gd name="connsiteX357" fmla="*/ 345841 w 532120"/>
                <a:gd name="connsiteY357" fmla="*/ 253351 h 446582"/>
                <a:gd name="connsiteX358" fmla="*/ 342641 w 532120"/>
                <a:gd name="connsiteY358" fmla="*/ 253351 h 446582"/>
                <a:gd name="connsiteX359" fmla="*/ 342641 w 532120"/>
                <a:gd name="connsiteY359" fmla="*/ 176389 h 446582"/>
                <a:gd name="connsiteX360" fmla="*/ 348890 w 532120"/>
                <a:gd name="connsiteY360" fmla="*/ 180991 h 446582"/>
                <a:gd name="connsiteX361" fmla="*/ 348890 w 532120"/>
                <a:gd name="connsiteY361" fmla="*/ 182637 h 446582"/>
                <a:gd name="connsiteX362" fmla="*/ 350566 w 532120"/>
                <a:gd name="connsiteY362" fmla="*/ 191933 h 446582"/>
                <a:gd name="connsiteX363" fmla="*/ 351480 w 532120"/>
                <a:gd name="connsiteY363" fmla="*/ 191933 h 446582"/>
                <a:gd name="connsiteX364" fmla="*/ 354528 w 532120"/>
                <a:gd name="connsiteY364" fmla="*/ 187819 h 446582"/>
                <a:gd name="connsiteX365" fmla="*/ 373426 w 532120"/>
                <a:gd name="connsiteY365" fmla="*/ 203059 h 446582"/>
                <a:gd name="connsiteX366" fmla="*/ 388666 w 532120"/>
                <a:gd name="connsiteY366" fmla="*/ 185380 h 446582"/>
                <a:gd name="connsiteX367" fmla="*/ 356205 w 532120"/>
                <a:gd name="connsiteY367" fmla="*/ 166483 h 446582"/>
                <a:gd name="connsiteX368" fmla="*/ 349042 w 532120"/>
                <a:gd name="connsiteY368" fmla="*/ 162063 h 446582"/>
                <a:gd name="connsiteX369" fmla="*/ 336545 w 532120"/>
                <a:gd name="connsiteY369" fmla="*/ 156729 h 446582"/>
                <a:gd name="connsiteX370" fmla="*/ 336545 w 532120"/>
                <a:gd name="connsiteY370" fmla="*/ 157796 h 446582"/>
                <a:gd name="connsiteX371" fmla="*/ 341726 w 532120"/>
                <a:gd name="connsiteY371" fmla="*/ 166330 h 446582"/>
                <a:gd name="connsiteX372" fmla="*/ 262631 w 532120"/>
                <a:gd name="connsiteY372" fmla="*/ 154748 h 446582"/>
                <a:gd name="connsiteX373" fmla="*/ 212644 w 532120"/>
                <a:gd name="connsiteY373" fmla="*/ 159472 h 446582"/>
                <a:gd name="connsiteX374" fmla="*/ 212644 w 532120"/>
                <a:gd name="connsiteY374" fmla="*/ 185990 h 446582"/>
                <a:gd name="connsiteX375" fmla="*/ 201823 w 532120"/>
                <a:gd name="connsiteY375" fmla="*/ 185990 h 446582"/>
                <a:gd name="connsiteX376" fmla="*/ 201823 w 532120"/>
                <a:gd name="connsiteY376" fmla="*/ 161606 h 446582"/>
                <a:gd name="connsiteX377" fmla="*/ 201823 w 532120"/>
                <a:gd name="connsiteY377" fmla="*/ 161606 h 446582"/>
                <a:gd name="connsiteX378" fmla="*/ 136291 w 532120"/>
                <a:gd name="connsiteY378" fmla="*/ 432573 h 446582"/>
                <a:gd name="connsiteX379" fmla="*/ 131567 w 532120"/>
                <a:gd name="connsiteY379" fmla="*/ 425868 h 446582"/>
                <a:gd name="connsiteX380" fmla="*/ 131567 w 532120"/>
                <a:gd name="connsiteY380" fmla="*/ 409256 h 446582"/>
                <a:gd name="connsiteX381" fmla="*/ 87981 w 532120"/>
                <a:gd name="connsiteY381" fmla="*/ 402703 h 446582"/>
                <a:gd name="connsiteX382" fmla="*/ 59482 w 532120"/>
                <a:gd name="connsiteY382" fmla="*/ 409256 h 446582"/>
                <a:gd name="connsiteX383" fmla="*/ 53691 w 532120"/>
                <a:gd name="connsiteY383" fmla="*/ 440803 h 446582"/>
                <a:gd name="connsiteX384" fmla="*/ 93620 w 532120"/>
                <a:gd name="connsiteY384" fmla="*/ 434859 h 446582"/>
                <a:gd name="connsiteX385" fmla="*/ 169820 w 532120"/>
                <a:gd name="connsiteY385" fmla="*/ 435773 h 446582"/>
                <a:gd name="connsiteX386" fmla="*/ 169820 w 532120"/>
                <a:gd name="connsiteY386" fmla="*/ 421905 h 446582"/>
                <a:gd name="connsiteX387" fmla="*/ 136291 w 532120"/>
                <a:gd name="connsiteY387" fmla="*/ 432573 h 446582"/>
                <a:gd name="connsiteX388" fmla="*/ 367178 w 532120"/>
                <a:gd name="connsiteY388" fmla="*/ 421905 h 446582"/>
                <a:gd name="connsiteX389" fmla="*/ 367178 w 532120"/>
                <a:gd name="connsiteY389" fmla="*/ 435773 h 446582"/>
                <a:gd name="connsiteX390" fmla="*/ 443378 w 532120"/>
                <a:gd name="connsiteY390" fmla="*/ 434859 h 446582"/>
                <a:gd name="connsiteX391" fmla="*/ 483307 w 532120"/>
                <a:gd name="connsiteY391" fmla="*/ 440803 h 446582"/>
                <a:gd name="connsiteX392" fmla="*/ 477515 w 532120"/>
                <a:gd name="connsiteY392" fmla="*/ 409256 h 446582"/>
                <a:gd name="connsiteX393" fmla="*/ 449017 w 532120"/>
                <a:gd name="connsiteY393" fmla="*/ 402703 h 446582"/>
                <a:gd name="connsiteX394" fmla="*/ 405429 w 532120"/>
                <a:gd name="connsiteY394" fmla="*/ 409256 h 446582"/>
                <a:gd name="connsiteX395" fmla="*/ 405429 w 532120"/>
                <a:gd name="connsiteY395" fmla="*/ 425868 h 446582"/>
                <a:gd name="connsiteX396" fmla="*/ 400705 w 532120"/>
                <a:gd name="connsiteY396" fmla="*/ 432573 h 446582"/>
                <a:gd name="connsiteX397" fmla="*/ 367635 w 532120"/>
                <a:gd name="connsiteY397" fmla="*/ 421143 h 446582"/>
                <a:gd name="connsiteX398" fmla="*/ 268575 w 532120"/>
                <a:gd name="connsiteY398" fmla="*/ 407579 h 446582"/>
                <a:gd name="connsiteX399" fmla="*/ 398420 w 532120"/>
                <a:gd name="connsiteY399" fmla="*/ 419924 h 446582"/>
                <a:gd name="connsiteX400" fmla="*/ 399334 w 532120"/>
                <a:gd name="connsiteY400" fmla="*/ 419924 h 446582"/>
                <a:gd name="connsiteX401" fmla="*/ 399334 w 532120"/>
                <a:gd name="connsiteY401" fmla="*/ 386853 h 446582"/>
                <a:gd name="connsiteX402" fmla="*/ 268575 w 532120"/>
                <a:gd name="connsiteY402" fmla="*/ 371613 h 446582"/>
                <a:gd name="connsiteX403" fmla="*/ 137815 w 532120"/>
                <a:gd name="connsiteY403" fmla="*/ 386853 h 446582"/>
                <a:gd name="connsiteX404" fmla="*/ 137815 w 532120"/>
                <a:gd name="connsiteY404" fmla="*/ 418857 h 446582"/>
                <a:gd name="connsiteX405" fmla="*/ 138729 w 532120"/>
                <a:gd name="connsiteY405" fmla="*/ 418857 h 446582"/>
                <a:gd name="connsiteX406" fmla="*/ 269032 w 532120"/>
                <a:gd name="connsiteY406" fmla="*/ 406818 h 446582"/>
                <a:gd name="connsiteX407" fmla="*/ 214625 w 532120"/>
                <a:gd name="connsiteY407" fmla="*/ 256551 h 446582"/>
                <a:gd name="connsiteX408" fmla="*/ 208529 w 532120"/>
                <a:gd name="connsiteY408" fmla="*/ 255027 h 446582"/>
                <a:gd name="connsiteX409" fmla="*/ 208529 w 532120"/>
                <a:gd name="connsiteY409" fmla="*/ 255789 h 446582"/>
                <a:gd name="connsiteX410" fmla="*/ 201367 w 532120"/>
                <a:gd name="connsiteY410" fmla="*/ 252589 h 446582"/>
                <a:gd name="connsiteX411" fmla="*/ 207767 w 532120"/>
                <a:gd name="connsiteY411" fmla="*/ 252589 h 446582"/>
                <a:gd name="connsiteX412" fmla="*/ 207767 w 532120"/>
                <a:gd name="connsiteY412" fmla="*/ 252589 h 446582"/>
                <a:gd name="connsiteX413" fmla="*/ 202281 w 532120"/>
                <a:gd name="connsiteY413" fmla="*/ 247255 h 446582"/>
                <a:gd name="connsiteX414" fmla="*/ 209291 w 532120"/>
                <a:gd name="connsiteY414" fmla="*/ 249846 h 446582"/>
                <a:gd name="connsiteX415" fmla="*/ 209291 w 532120"/>
                <a:gd name="connsiteY415" fmla="*/ 249846 h 446582"/>
                <a:gd name="connsiteX416" fmla="*/ 204719 w 532120"/>
                <a:gd name="connsiteY416" fmla="*/ 242987 h 446582"/>
                <a:gd name="connsiteX417" fmla="*/ 211577 w 532120"/>
                <a:gd name="connsiteY417" fmla="*/ 247559 h 446582"/>
                <a:gd name="connsiteX418" fmla="*/ 211577 w 532120"/>
                <a:gd name="connsiteY418" fmla="*/ 247559 h 446582"/>
                <a:gd name="connsiteX419" fmla="*/ 208376 w 532120"/>
                <a:gd name="connsiteY419" fmla="*/ 239482 h 446582"/>
                <a:gd name="connsiteX420" fmla="*/ 214625 w 532120"/>
                <a:gd name="connsiteY420" fmla="*/ 245426 h 446582"/>
                <a:gd name="connsiteX421" fmla="*/ 214625 w 532120"/>
                <a:gd name="connsiteY421" fmla="*/ 245426 h 446582"/>
                <a:gd name="connsiteX422" fmla="*/ 212949 w 532120"/>
                <a:gd name="connsiteY422" fmla="*/ 237349 h 446582"/>
                <a:gd name="connsiteX423" fmla="*/ 217521 w 532120"/>
                <a:gd name="connsiteY423" fmla="*/ 244054 h 446582"/>
                <a:gd name="connsiteX424" fmla="*/ 217521 w 532120"/>
                <a:gd name="connsiteY424" fmla="*/ 244054 h 446582"/>
                <a:gd name="connsiteX425" fmla="*/ 217521 w 532120"/>
                <a:gd name="connsiteY425" fmla="*/ 236739 h 446582"/>
                <a:gd name="connsiteX426" fmla="*/ 220417 w 532120"/>
                <a:gd name="connsiteY426" fmla="*/ 243445 h 446582"/>
                <a:gd name="connsiteX427" fmla="*/ 221178 w 532120"/>
                <a:gd name="connsiteY427" fmla="*/ 243445 h 446582"/>
                <a:gd name="connsiteX428" fmla="*/ 223616 w 532120"/>
                <a:gd name="connsiteY428" fmla="*/ 237806 h 446582"/>
                <a:gd name="connsiteX429" fmla="*/ 223616 w 532120"/>
                <a:gd name="connsiteY429" fmla="*/ 245426 h 446582"/>
                <a:gd name="connsiteX430" fmla="*/ 222549 w 532120"/>
                <a:gd name="connsiteY430" fmla="*/ 245426 h 446582"/>
                <a:gd name="connsiteX431" fmla="*/ 221331 w 532120"/>
                <a:gd name="connsiteY431" fmla="*/ 254722 h 446582"/>
                <a:gd name="connsiteX432" fmla="*/ 250439 w 532120"/>
                <a:gd name="connsiteY432" fmla="*/ 236892 h 446582"/>
                <a:gd name="connsiteX433" fmla="*/ 283815 w 532120"/>
                <a:gd name="connsiteY433" fmla="*/ 242987 h 446582"/>
                <a:gd name="connsiteX434" fmla="*/ 292196 w 532120"/>
                <a:gd name="connsiteY434" fmla="*/ 264933 h 446582"/>
                <a:gd name="connsiteX435" fmla="*/ 310028 w 532120"/>
                <a:gd name="connsiteY435" fmla="*/ 262190 h 446582"/>
                <a:gd name="connsiteX436" fmla="*/ 299207 w 532120"/>
                <a:gd name="connsiteY436" fmla="*/ 240092 h 446582"/>
                <a:gd name="connsiteX437" fmla="*/ 310302 w 532120"/>
                <a:gd name="connsiteY437" fmla="*/ 228632 h 446582"/>
                <a:gd name="connsiteX438" fmla="*/ 311246 w 532120"/>
                <a:gd name="connsiteY438" fmla="*/ 228662 h 446582"/>
                <a:gd name="connsiteX439" fmla="*/ 326486 w 532120"/>
                <a:gd name="connsiteY439" fmla="*/ 230796 h 446582"/>
                <a:gd name="connsiteX440" fmla="*/ 332735 w 532120"/>
                <a:gd name="connsiteY440" fmla="*/ 225919 h 446582"/>
                <a:gd name="connsiteX441" fmla="*/ 334259 w 532120"/>
                <a:gd name="connsiteY441" fmla="*/ 225919 h 446582"/>
                <a:gd name="connsiteX442" fmla="*/ 334259 w 532120"/>
                <a:gd name="connsiteY442" fmla="*/ 230491 h 446582"/>
                <a:gd name="connsiteX443" fmla="*/ 323591 w 532120"/>
                <a:gd name="connsiteY443" fmla="*/ 237044 h 446582"/>
                <a:gd name="connsiteX444" fmla="*/ 323591 w 532120"/>
                <a:gd name="connsiteY444" fmla="*/ 237044 h 446582"/>
                <a:gd name="connsiteX445" fmla="*/ 323591 w 532120"/>
                <a:gd name="connsiteY445" fmla="*/ 244664 h 446582"/>
                <a:gd name="connsiteX446" fmla="*/ 323591 w 532120"/>
                <a:gd name="connsiteY446" fmla="*/ 244664 h 446582"/>
                <a:gd name="connsiteX447" fmla="*/ 312161 w 532120"/>
                <a:gd name="connsiteY447" fmla="*/ 234301 h 446582"/>
                <a:gd name="connsiteX448" fmla="*/ 306842 w 532120"/>
                <a:gd name="connsiteY448" fmla="*/ 238690 h 446582"/>
                <a:gd name="connsiteX449" fmla="*/ 306827 w 532120"/>
                <a:gd name="connsiteY449" fmla="*/ 239330 h 446582"/>
                <a:gd name="connsiteX450" fmla="*/ 318562 w 532120"/>
                <a:gd name="connsiteY450" fmla="*/ 262952 h 446582"/>
                <a:gd name="connsiteX451" fmla="*/ 293416 w 532120"/>
                <a:gd name="connsiteY451" fmla="*/ 275449 h 446582"/>
                <a:gd name="connsiteX452" fmla="*/ 312161 w 532120"/>
                <a:gd name="connsiteY452" fmla="*/ 286117 h 446582"/>
                <a:gd name="connsiteX453" fmla="*/ 312161 w 532120"/>
                <a:gd name="connsiteY453" fmla="*/ 286117 h 446582"/>
                <a:gd name="connsiteX454" fmla="*/ 310179 w 532120"/>
                <a:gd name="connsiteY454" fmla="*/ 293889 h 446582"/>
                <a:gd name="connsiteX455" fmla="*/ 314752 w 532120"/>
                <a:gd name="connsiteY455" fmla="*/ 305472 h 446582"/>
                <a:gd name="connsiteX456" fmla="*/ 322372 w 532120"/>
                <a:gd name="connsiteY456" fmla="*/ 307758 h 446582"/>
                <a:gd name="connsiteX457" fmla="*/ 322372 w 532120"/>
                <a:gd name="connsiteY457" fmla="*/ 307758 h 446582"/>
                <a:gd name="connsiteX458" fmla="*/ 314142 w 532120"/>
                <a:gd name="connsiteY458" fmla="*/ 311415 h 446582"/>
                <a:gd name="connsiteX459" fmla="*/ 317648 w 532120"/>
                <a:gd name="connsiteY459" fmla="*/ 316444 h 446582"/>
                <a:gd name="connsiteX460" fmla="*/ 317648 w 532120"/>
                <a:gd name="connsiteY460" fmla="*/ 316444 h 446582"/>
                <a:gd name="connsiteX461" fmla="*/ 308808 w 532120"/>
                <a:gd name="connsiteY461" fmla="*/ 314768 h 446582"/>
                <a:gd name="connsiteX462" fmla="*/ 302559 w 532120"/>
                <a:gd name="connsiteY462" fmla="*/ 318578 h 446582"/>
                <a:gd name="connsiteX463" fmla="*/ 299207 w 532120"/>
                <a:gd name="connsiteY463" fmla="*/ 324064 h 446582"/>
                <a:gd name="connsiteX464" fmla="*/ 299207 w 532120"/>
                <a:gd name="connsiteY464" fmla="*/ 324064 h 446582"/>
                <a:gd name="connsiteX465" fmla="*/ 296601 w 532120"/>
                <a:gd name="connsiteY465" fmla="*/ 317679 h 446582"/>
                <a:gd name="connsiteX466" fmla="*/ 299207 w 532120"/>
                <a:gd name="connsiteY466" fmla="*/ 315073 h 446582"/>
                <a:gd name="connsiteX467" fmla="*/ 293812 w 532120"/>
                <a:gd name="connsiteY467" fmla="*/ 316612 h 446582"/>
                <a:gd name="connsiteX468" fmla="*/ 293416 w 532120"/>
                <a:gd name="connsiteY468" fmla="*/ 317663 h 446582"/>
                <a:gd name="connsiteX469" fmla="*/ 293416 w 532120"/>
                <a:gd name="connsiteY469" fmla="*/ 317663 h 446582"/>
                <a:gd name="connsiteX470" fmla="*/ 299969 w 532120"/>
                <a:gd name="connsiteY470" fmla="*/ 310958 h 446582"/>
                <a:gd name="connsiteX471" fmla="*/ 292807 w 532120"/>
                <a:gd name="connsiteY471" fmla="*/ 307910 h 446582"/>
                <a:gd name="connsiteX472" fmla="*/ 292807 w 532120"/>
                <a:gd name="connsiteY472" fmla="*/ 307910 h 446582"/>
                <a:gd name="connsiteX473" fmla="*/ 298811 w 532120"/>
                <a:gd name="connsiteY473" fmla="*/ 304984 h 446582"/>
                <a:gd name="connsiteX474" fmla="*/ 300579 w 532120"/>
                <a:gd name="connsiteY474" fmla="*/ 306081 h 446582"/>
                <a:gd name="connsiteX475" fmla="*/ 307284 w 532120"/>
                <a:gd name="connsiteY475" fmla="*/ 305167 h 446582"/>
                <a:gd name="connsiteX476" fmla="*/ 280157 w 532120"/>
                <a:gd name="connsiteY476" fmla="*/ 289927 h 446582"/>
                <a:gd name="connsiteX477" fmla="*/ 280157 w 532120"/>
                <a:gd name="connsiteY477" fmla="*/ 289927 h 446582"/>
                <a:gd name="connsiteX478" fmla="*/ 271318 w 532120"/>
                <a:gd name="connsiteY478" fmla="*/ 287489 h 446582"/>
                <a:gd name="connsiteX479" fmla="*/ 271318 w 532120"/>
                <a:gd name="connsiteY479" fmla="*/ 287489 h 446582"/>
                <a:gd name="connsiteX480" fmla="*/ 277261 w 532120"/>
                <a:gd name="connsiteY480" fmla="*/ 285355 h 446582"/>
                <a:gd name="connsiteX481" fmla="*/ 279395 w 532120"/>
                <a:gd name="connsiteY481" fmla="*/ 276668 h 446582"/>
                <a:gd name="connsiteX482" fmla="*/ 254554 w 532120"/>
                <a:gd name="connsiteY482" fmla="*/ 250607 h 446582"/>
                <a:gd name="connsiteX483" fmla="*/ 226970 w 532120"/>
                <a:gd name="connsiteY483" fmla="*/ 259904 h 446582"/>
                <a:gd name="connsiteX484" fmla="*/ 234132 w 532120"/>
                <a:gd name="connsiteY484" fmla="*/ 261428 h 446582"/>
                <a:gd name="connsiteX485" fmla="*/ 222276 w 532120"/>
                <a:gd name="connsiteY485" fmla="*/ 271425 h 446582"/>
                <a:gd name="connsiteX486" fmla="*/ 220111 w 532120"/>
                <a:gd name="connsiteY486" fmla="*/ 271029 h 446582"/>
                <a:gd name="connsiteX487" fmla="*/ 221178 w 532120"/>
                <a:gd name="connsiteY487" fmla="*/ 262799 h 446582"/>
                <a:gd name="connsiteX488" fmla="*/ 215844 w 532120"/>
                <a:gd name="connsiteY488" fmla="*/ 266305 h 446582"/>
                <a:gd name="connsiteX489" fmla="*/ 215844 w 532120"/>
                <a:gd name="connsiteY489" fmla="*/ 266305 h 446582"/>
                <a:gd name="connsiteX490" fmla="*/ 219502 w 532120"/>
                <a:gd name="connsiteY490" fmla="*/ 258685 h 446582"/>
                <a:gd name="connsiteX491" fmla="*/ 219502 w 532120"/>
                <a:gd name="connsiteY491" fmla="*/ 258685 h 446582"/>
                <a:gd name="connsiteX492" fmla="*/ 213558 w 532120"/>
                <a:gd name="connsiteY492" fmla="*/ 262037 h 446582"/>
                <a:gd name="connsiteX493" fmla="*/ 213558 w 532120"/>
                <a:gd name="connsiteY493" fmla="*/ 262037 h 446582"/>
                <a:gd name="connsiteX494" fmla="*/ 215082 w 532120"/>
                <a:gd name="connsiteY494" fmla="*/ 255789 h 446582"/>
                <a:gd name="connsiteX495" fmla="*/ 235809 w 532120"/>
                <a:gd name="connsiteY495" fmla="*/ 312177 h 446582"/>
                <a:gd name="connsiteX496" fmla="*/ 227122 w 532120"/>
                <a:gd name="connsiteY496" fmla="*/ 312177 h 446582"/>
                <a:gd name="connsiteX497" fmla="*/ 223160 w 532120"/>
                <a:gd name="connsiteY497" fmla="*/ 315835 h 446582"/>
                <a:gd name="connsiteX498" fmla="*/ 223160 w 532120"/>
                <a:gd name="connsiteY498" fmla="*/ 316139 h 446582"/>
                <a:gd name="connsiteX499" fmla="*/ 223160 w 532120"/>
                <a:gd name="connsiteY499" fmla="*/ 316139 h 446582"/>
                <a:gd name="connsiteX500" fmla="*/ 222992 w 532120"/>
                <a:gd name="connsiteY500" fmla="*/ 309251 h 446582"/>
                <a:gd name="connsiteX501" fmla="*/ 226055 w 532120"/>
                <a:gd name="connsiteY501" fmla="*/ 307758 h 446582"/>
                <a:gd name="connsiteX502" fmla="*/ 219806 w 532120"/>
                <a:gd name="connsiteY502" fmla="*/ 307453 h 446582"/>
                <a:gd name="connsiteX503" fmla="*/ 219502 w 532120"/>
                <a:gd name="connsiteY503" fmla="*/ 307758 h 446582"/>
                <a:gd name="connsiteX504" fmla="*/ 219502 w 532120"/>
                <a:gd name="connsiteY504" fmla="*/ 307758 h 446582"/>
                <a:gd name="connsiteX505" fmla="*/ 227884 w 532120"/>
                <a:gd name="connsiteY505" fmla="*/ 303643 h 446582"/>
                <a:gd name="connsiteX506" fmla="*/ 224074 w 532120"/>
                <a:gd name="connsiteY506" fmla="*/ 299376 h 446582"/>
                <a:gd name="connsiteX507" fmla="*/ 224074 w 532120"/>
                <a:gd name="connsiteY507" fmla="*/ 299376 h 446582"/>
                <a:gd name="connsiteX508" fmla="*/ 227426 w 532120"/>
                <a:gd name="connsiteY508" fmla="*/ 297547 h 446582"/>
                <a:gd name="connsiteX509" fmla="*/ 233828 w 532120"/>
                <a:gd name="connsiteY509" fmla="*/ 302119 h 446582"/>
                <a:gd name="connsiteX510" fmla="*/ 242819 w 532120"/>
                <a:gd name="connsiteY510" fmla="*/ 296937 h 446582"/>
                <a:gd name="connsiteX511" fmla="*/ 240076 w 532120"/>
                <a:gd name="connsiteY511" fmla="*/ 281697 h 446582"/>
                <a:gd name="connsiteX512" fmla="*/ 240076 w 532120"/>
                <a:gd name="connsiteY512" fmla="*/ 281697 h 446582"/>
                <a:gd name="connsiteX513" fmla="*/ 233979 w 532120"/>
                <a:gd name="connsiteY513" fmla="*/ 277278 h 446582"/>
                <a:gd name="connsiteX514" fmla="*/ 233979 w 532120"/>
                <a:gd name="connsiteY514" fmla="*/ 277278 h 446582"/>
                <a:gd name="connsiteX515" fmla="*/ 240381 w 532120"/>
                <a:gd name="connsiteY515" fmla="*/ 275296 h 446582"/>
                <a:gd name="connsiteX516" fmla="*/ 262783 w 532120"/>
                <a:gd name="connsiteY516" fmla="*/ 260056 h 446582"/>
                <a:gd name="connsiteX517" fmla="*/ 271470 w 532120"/>
                <a:gd name="connsiteY517" fmla="*/ 263409 h 446582"/>
                <a:gd name="connsiteX518" fmla="*/ 274518 w 532120"/>
                <a:gd name="connsiteY518" fmla="*/ 272553 h 446582"/>
                <a:gd name="connsiteX519" fmla="*/ 274518 w 532120"/>
                <a:gd name="connsiteY519" fmla="*/ 272553 h 446582"/>
                <a:gd name="connsiteX520" fmla="*/ 251963 w 532120"/>
                <a:gd name="connsiteY520" fmla="*/ 293889 h 446582"/>
                <a:gd name="connsiteX521" fmla="*/ 258211 w 532120"/>
                <a:gd name="connsiteY521" fmla="*/ 303643 h 446582"/>
                <a:gd name="connsiteX522" fmla="*/ 258211 w 532120"/>
                <a:gd name="connsiteY522" fmla="*/ 303643 h 446582"/>
                <a:gd name="connsiteX523" fmla="*/ 253640 w 532120"/>
                <a:gd name="connsiteY523" fmla="*/ 305929 h 446582"/>
                <a:gd name="connsiteX524" fmla="*/ 248001 w 532120"/>
                <a:gd name="connsiteY524" fmla="*/ 304100 h 446582"/>
                <a:gd name="connsiteX525" fmla="*/ 240381 w 532120"/>
                <a:gd name="connsiteY525" fmla="*/ 310501 h 446582"/>
                <a:gd name="connsiteX526" fmla="*/ 243124 w 532120"/>
                <a:gd name="connsiteY526" fmla="*/ 314311 h 446582"/>
                <a:gd name="connsiteX527" fmla="*/ 243124 w 532120"/>
                <a:gd name="connsiteY527" fmla="*/ 314311 h 446582"/>
                <a:gd name="connsiteX528" fmla="*/ 236266 w 532120"/>
                <a:gd name="connsiteY528" fmla="*/ 311415 h 446582"/>
                <a:gd name="connsiteX529" fmla="*/ 276956 w 532120"/>
                <a:gd name="connsiteY529" fmla="*/ 184923 h 446582"/>
                <a:gd name="connsiteX530" fmla="*/ 269184 w 532120"/>
                <a:gd name="connsiteY530" fmla="*/ 187209 h 446582"/>
                <a:gd name="connsiteX531" fmla="*/ 277414 w 532120"/>
                <a:gd name="connsiteY531" fmla="*/ 184161 h 446582"/>
                <a:gd name="connsiteX532" fmla="*/ 258973 w 532120"/>
                <a:gd name="connsiteY532" fmla="*/ 196963 h 446582"/>
                <a:gd name="connsiteX533" fmla="*/ 266593 w 532120"/>
                <a:gd name="connsiteY533" fmla="*/ 196963 h 446582"/>
                <a:gd name="connsiteX534" fmla="*/ 266593 w 532120"/>
                <a:gd name="connsiteY534" fmla="*/ 198029 h 446582"/>
                <a:gd name="connsiteX535" fmla="*/ 254401 w 532120"/>
                <a:gd name="connsiteY535" fmla="*/ 202297 h 446582"/>
                <a:gd name="connsiteX536" fmla="*/ 249021 w 532120"/>
                <a:gd name="connsiteY536" fmla="*/ 196414 h 446582"/>
                <a:gd name="connsiteX537" fmla="*/ 249372 w 532120"/>
                <a:gd name="connsiteY537" fmla="*/ 194677 h 446582"/>
                <a:gd name="connsiteX538" fmla="*/ 249372 w 532120"/>
                <a:gd name="connsiteY538" fmla="*/ 194677 h 446582"/>
                <a:gd name="connsiteX539" fmla="*/ 259431 w 532120"/>
                <a:gd name="connsiteY539" fmla="*/ 196201 h 446582"/>
                <a:gd name="connsiteX540" fmla="*/ 165857 w 532120"/>
                <a:gd name="connsiteY540" fmla="*/ 356373 h 446582"/>
                <a:gd name="connsiteX541" fmla="*/ 181097 w 532120"/>
                <a:gd name="connsiteY541" fmla="*/ 356373 h 446582"/>
                <a:gd name="connsiteX542" fmla="*/ 188565 w 532120"/>
                <a:gd name="connsiteY542" fmla="*/ 363536 h 446582"/>
                <a:gd name="connsiteX543" fmla="*/ 188565 w 532120"/>
                <a:gd name="connsiteY543" fmla="*/ 363536 h 446582"/>
                <a:gd name="connsiteX544" fmla="*/ 188443 w 532120"/>
                <a:gd name="connsiteY544" fmla="*/ 350826 h 446582"/>
                <a:gd name="connsiteX545" fmla="*/ 183078 w 532120"/>
                <a:gd name="connsiteY545" fmla="*/ 348296 h 446582"/>
                <a:gd name="connsiteX546" fmla="*/ 194493 w 532120"/>
                <a:gd name="connsiteY546" fmla="*/ 348799 h 446582"/>
                <a:gd name="connsiteX547" fmla="*/ 194965 w 532120"/>
                <a:gd name="connsiteY547" fmla="*/ 349363 h 446582"/>
                <a:gd name="connsiteX548" fmla="*/ 194965 w 532120"/>
                <a:gd name="connsiteY548" fmla="*/ 349363 h 446582"/>
                <a:gd name="connsiteX549" fmla="*/ 179725 w 532120"/>
                <a:gd name="connsiteY549" fmla="*/ 341743 h 446582"/>
                <a:gd name="connsiteX550" fmla="*/ 186583 w 532120"/>
                <a:gd name="connsiteY550" fmla="*/ 334123 h 446582"/>
                <a:gd name="connsiteX551" fmla="*/ 186583 w 532120"/>
                <a:gd name="connsiteY551" fmla="*/ 334123 h 446582"/>
                <a:gd name="connsiteX552" fmla="*/ 171343 w 532120"/>
                <a:gd name="connsiteY552" fmla="*/ 337933 h 446582"/>
                <a:gd name="connsiteX553" fmla="*/ 152446 w 532120"/>
                <a:gd name="connsiteY553" fmla="*/ 329551 h 446582"/>
                <a:gd name="connsiteX554" fmla="*/ 162352 w 532120"/>
                <a:gd name="connsiteY554" fmla="*/ 309586 h 446582"/>
                <a:gd name="connsiteX555" fmla="*/ 162352 w 532120"/>
                <a:gd name="connsiteY555" fmla="*/ 307910 h 446582"/>
                <a:gd name="connsiteX556" fmla="*/ 162352 w 532120"/>
                <a:gd name="connsiteY556" fmla="*/ 307910 h 446582"/>
                <a:gd name="connsiteX557" fmla="*/ 166162 w 532120"/>
                <a:gd name="connsiteY557" fmla="*/ 308824 h 446582"/>
                <a:gd name="connsiteX558" fmla="*/ 172715 w 532120"/>
                <a:gd name="connsiteY558" fmla="*/ 300138 h 446582"/>
                <a:gd name="connsiteX559" fmla="*/ 172715 w 532120"/>
                <a:gd name="connsiteY559" fmla="*/ 300138 h 446582"/>
                <a:gd name="connsiteX560" fmla="*/ 169209 w 532120"/>
                <a:gd name="connsiteY560" fmla="*/ 302271 h 446582"/>
                <a:gd name="connsiteX561" fmla="*/ 124556 w 532120"/>
                <a:gd name="connsiteY561" fmla="*/ 275449 h 446582"/>
                <a:gd name="connsiteX562" fmla="*/ 104592 w 532120"/>
                <a:gd name="connsiteY562" fmla="*/ 284440 h 446582"/>
                <a:gd name="connsiteX563" fmla="*/ 107183 w 532120"/>
                <a:gd name="connsiteY563" fmla="*/ 290993 h 446582"/>
                <a:gd name="connsiteX564" fmla="*/ 101392 w 532120"/>
                <a:gd name="connsiteY564" fmla="*/ 296785 h 446582"/>
                <a:gd name="connsiteX565" fmla="*/ 101392 w 532120"/>
                <a:gd name="connsiteY565" fmla="*/ 297547 h 446582"/>
                <a:gd name="connsiteX566" fmla="*/ 136291 w 532120"/>
                <a:gd name="connsiteY566" fmla="*/ 310653 h 446582"/>
                <a:gd name="connsiteX567" fmla="*/ 137511 w 532120"/>
                <a:gd name="connsiteY567" fmla="*/ 333970 h 446582"/>
                <a:gd name="connsiteX568" fmla="*/ 126690 w 532120"/>
                <a:gd name="connsiteY568" fmla="*/ 342809 h 446582"/>
                <a:gd name="connsiteX569" fmla="*/ 126690 w 532120"/>
                <a:gd name="connsiteY569" fmla="*/ 342809 h 446582"/>
                <a:gd name="connsiteX570" fmla="*/ 135072 w 532120"/>
                <a:gd name="connsiteY570" fmla="*/ 347229 h 446582"/>
                <a:gd name="connsiteX571" fmla="*/ 144826 w 532120"/>
                <a:gd name="connsiteY571" fmla="*/ 344029 h 446582"/>
                <a:gd name="connsiteX572" fmla="*/ 158846 w 532120"/>
                <a:gd name="connsiteY572" fmla="*/ 355459 h 446582"/>
                <a:gd name="connsiteX573" fmla="*/ 153969 w 532120"/>
                <a:gd name="connsiteY573" fmla="*/ 362469 h 446582"/>
                <a:gd name="connsiteX574" fmla="*/ 153969 w 532120"/>
                <a:gd name="connsiteY574" fmla="*/ 362469 h 446582"/>
                <a:gd name="connsiteX575" fmla="*/ 165857 w 532120"/>
                <a:gd name="connsiteY575" fmla="*/ 356373 h 446582"/>
                <a:gd name="connsiteX576" fmla="*/ 384856 w 532120"/>
                <a:gd name="connsiteY576" fmla="*/ 363231 h 446582"/>
                <a:gd name="connsiteX577" fmla="*/ 384856 w 532120"/>
                <a:gd name="connsiteY577" fmla="*/ 363231 h 446582"/>
                <a:gd name="connsiteX578" fmla="*/ 379979 w 532120"/>
                <a:gd name="connsiteY578" fmla="*/ 356221 h 446582"/>
                <a:gd name="connsiteX579" fmla="*/ 393848 w 532120"/>
                <a:gd name="connsiteY579" fmla="*/ 344791 h 446582"/>
                <a:gd name="connsiteX580" fmla="*/ 403753 w 532120"/>
                <a:gd name="connsiteY580" fmla="*/ 347991 h 446582"/>
                <a:gd name="connsiteX581" fmla="*/ 412135 w 532120"/>
                <a:gd name="connsiteY581" fmla="*/ 343572 h 446582"/>
                <a:gd name="connsiteX582" fmla="*/ 412135 w 532120"/>
                <a:gd name="connsiteY582" fmla="*/ 343572 h 446582"/>
                <a:gd name="connsiteX583" fmla="*/ 401315 w 532120"/>
                <a:gd name="connsiteY583" fmla="*/ 334732 h 446582"/>
                <a:gd name="connsiteX584" fmla="*/ 402534 w 532120"/>
                <a:gd name="connsiteY584" fmla="*/ 311415 h 446582"/>
                <a:gd name="connsiteX585" fmla="*/ 434843 w 532120"/>
                <a:gd name="connsiteY585" fmla="*/ 297242 h 446582"/>
                <a:gd name="connsiteX586" fmla="*/ 434843 w 532120"/>
                <a:gd name="connsiteY586" fmla="*/ 296480 h 446582"/>
                <a:gd name="connsiteX587" fmla="*/ 429052 w 532120"/>
                <a:gd name="connsiteY587" fmla="*/ 290689 h 446582"/>
                <a:gd name="connsiteX588" fmla="*/ 431643 w 532120"/>
                <a:gd name="connsiteY588" fmla="*/ 284136 h 446582"/>
                <a:gd name="connsiteX589" fmla="*/ 411678 w 532120"/>
                <a:gd name="connsiteY589" fmla="*/ 275144 h 446582"/>
                <a:gd name="connsiteX590" fmla="*/ 367025 w 532120"/>
                <a:gd name="connsiteY590" fmla="*/ 301966 h 446582"/>
                <a:gd name="connsiteX591" fmla="*/ 363519 w 532120"/>
                <a:gd name="connsiteY591" fmla="*/ 299833 h 446582"/>
                <a:gd name="connsiteX592" fmla="*/ 363519 w 532120"/>
                <a:gd name="connsiteY592" fmla="*/ 299833 h 446582"/>
                <a:gd name="connsiteX593" fmla="*/ 370073 w 532120"/>
                <a:gd name="connsiteY593" fmla="*/ 308519 h 446582"/>
                <a:gd name="connsiteX594" fmla="*/ 373883 w 532120"/>
                <a:gd name="connsiteY594" fmla="*/ 307605 h 446582"/>
                <a:gd name="connsiteX595" fmla="*/ 373883 w 532120"/>
                <a:gd name="connsiteY595" fmla="*/ 307605 h 446582"/>
                <a:gd name="connsiteX596" fmla="*/ 373883 w 532120"/>
                <a:gd name="connsiteY596" fmla="*/ 309282 h 446582"/>
                <a:gd name="connsiteX597" fmla="*/ 383789 w 532120"/>
                <a:gd name="connsiteY597" fmla="*/ 329246 h 446582"/>
                <a:gd name="connsiteX598" fmla="*/ 364891 w 532120"/>
                <a:gd name="connsiteY598" fmla="*/ 337628 h 446582"/>
                <a:gd name="connsiteX599" fmla="*/ 349651 w 532120"/>
                <a:gd name="connsiteY599" fmla="*/ 333818 h 446582"/>
                <a:gd name="connsiteX600" fmla="*/ 349651 w 532120"/>
                <a:gd name="connsiteY600" fmla="*/ 333818 h 446582"/>
                <a:gd name="connsiteX601" fmla="*/ 356357 w 532120"/>
                <a:gd name="connsiteY601" fmla="*/ 341438 h 446582"/>
                <a:gd name="connsiteX602" fmla="*/ 341117 w 532120"/>
                <a:gd name="connsiteY602" fmla="*/ 349058 h 446582"/>
                <a:gd name="connsiteX603" fmla="*/ 341117 w 532120"/>
                <a:gd name="connsiteY603" fmla="*/ 349058 h 446582"/>
                <a:gd name="connsiteX604" fmla="*/ 352440 w 532120"/>
                <a:gd name="connsiteY604" fmla="*/ 347519 h 446582"/>
                <a:gd name="connsiteX605" fmla="*/ 353004 w 532120"/>
                <a:gd name="connsiteY605" fmla="*/ 347991 h 446582"/>
                <a:gd name="connsiteX606" fmla="*/ 344775 w 532120"/>
                <a:gd name="connsiteY606" fmla="*/ 357394 h 446582"/>
                <a:gd name="connsiteX607" fmla="*/ 347518 w 532120"/>
                <a:gd name="connsiteY607" fmla="*/ 363231 h 446582"/>
                <a:gd name="connsiteX608" fmla="*/ 347518 w 532120"/>
                <a:gd name="connsiteY608" fmla="*/ 363231 h 446582"/>
                <a:gd name="connsiteX609" fmla="*/ 354985 w 532120"/>
                <a:gd name="connsiteY609" fmla="*/ 356069 h 446582"/>
                <a:gd name="connsiteX610" fmla="*/ 370225 w 532120"/>
                <a:gd name="connsiteY610" fmla="*/ 356069 h 446582"/>
                <a:gd name="connsiteX611" fmla="*/ 384856 w 532120"/>
                <a:gd name="connsiteY611" fmla="*/ 362774 h 446582"/>
                <a:gd name="connsiteX612" fmla="*/ 224531 w 532120"/>
                <a:gd name="connsiteY612" fmla="*/ 208240 h 446582"/>
                <a:gd name="connsiteX613" fmla="*/ 221026 w 532120"/>
                <a:gd name="connsiteY613" fmla="*/ 208240 h 446582"/>
                <a:gd name="connsiteX614" fmla="*/ 221026 w 532120"/>
                <a:gd name="connsiteY614" fmla="*/ 208240 h 446582"/>
                <a:gd name="connsiteX615" fmla="*/ 226512 w 532120"/>
                <a:gd name="connsiteY615" fmla="*/ 212812 h 446582"/>
                <a:gd name="connsiteX616" fmla="*/ 230322 w 532120"/>
                <a:gd name="connsiteY616" fmla="*/ 211136 h 446582"/>
                <a:gd name="connsiteX617" fmla="*/ 247848 w 532120"/>
                <a:gd name="connsiteY617" fmla="*/ 216470 h 446582"/>
                <a:gd name="connsiteX618" fmla="*/ 243886 w 532120"/>
                <a:gd name="connsiteY618" fmla="*/ 226986 h 446582"/>
                <a:gd name="connsiteX619" fmla="*/ 220569 w 532120"/>
                <a:gd name="connsiteY619" fmla="*/ 214184 h 446582"/>
                <a:gd name="connsiteX620" fmla="*/ 214778 w 532120"/>
                <a:gd name="connsiteY620" fmla="*/ 221956 h 446582"/>
                <a:gd name="connsiteX621" fmla="*/ 210205 w 532120"/>
                <a:gd name="connsiteY621" fmla="*/ 218603 h 446582"/>
                <a:gd name="connsiteX622" fmla="*/ 214625 w 532120"/>
                <a:gd name="connsiteY622" fmla="*/ 212660 h 446582"/>
                <a:gd name="connsiteX623" fmla="*/ 208681 w 532120"/>
                <a:gd name="connsiteY623" fmla="*/ 212660 h 446582"/>
                <a:gd name="connsiteX624" fmla="*/ 208681 w 532120"/>
                <a:gd name="connsiteY624" fmla="*/ 212660 h 446582"/>
                <a:gd name="connsiteX625" fmla="*/ 216911 w 532120"/>
                <a:gd name="connsiteY625" fmla="*/ 209459 h 446582"/>
                <a:gd name="connsiteX626" fmla="*/ 210663 w 532120"/>
                <a:gd name="connsiteY626" fmla="*/ 207479 h 446582"/>
                <a:gd name="connsiteX627" fmla="*/ 210663 w 532120"/>
                <a:gd name="connsiteY627" fmla="*/ 207479 h 446582"/>
                <a:gd name="connsiteX628" fmla="*/ 220569 w 532120"/>
                <a:gd name="connsiteY628" fmla="*/ 205497 h 446582"/>
                <a:gd name="connsiteX629" fmla="*/ 222549 w 532120"/>
                <a:gd name="connsiteY629" fmla="*/ 202754 h 446582"/>
                <a:gd name="connsiteX630" fmla="*/ 218588 w 532120"/>
                <a:gd name="connsiteY630" fmla="*/ 198487 h 446582"/>
                <a:gd name="connsiteX631" fmla="*/ 221026 w 532120"/>
                <a:gd name="connsiteY631" fmla="*/ 195134 h 446582"/>
                <a:gd name="connsiteX632" fmla="*/ 223921 w 532120"/>
                <a:gd name="connsiteY632" fmla="*/ 198944 h 446582"/>
                <a:gd name="connsiteX633" fmla="*/ 245409 w 532120"/>
                <a:gd name="connsiteY633" fmla="*/ 169379 h 446582"/>
                <a:gd name="connsiteX634" fmla="*/ 251811 w 532120"/>
                <a:gd name="connsiteY634" fmla="*/ 167092 h 446582"/>
                <a:gd name="connsiteX635" fmla="*/ 251811 w 532120"/>
                <a:gd name="connsiteY635" fmla="*/ 173950 h 446582"/>
                <a:gd name="connsiteX636" fmla="*/ 230627 w 532120"/>
                <a:gd name="connsiteY636" fmla="*/ 203669 h 446582"/>
                <a:gd name="connsiteX637" fmla="*/ 235046 w 532120"/>
                <a:gd name="connsiteY637" fmla="*/ 205040 h 446582"/>
                <a:gd name="connsiteX638" fmla="*/ 232608 w 532120"/>
                <a:gd name="connsiteY638" fmla="*/ 208545 h 446582"/>
                <a:gd name="connsiteX639" fmla="*/ 227274 w 532120"/>
                <a:gd name="connsiteY639" fmla="*/ 206107 h 446582"/>
                <a:gd name="connsiteX640" fmla="*/ 300731 w 532120"/>
                <a:gd name="connsiteY640" fmla="*/ 203516 h 446582"/>
                <a:gd name="connsiteX641" fmla="*/ 305913 w 532120"/>
                <a:gd name="connsiteY641" fmla="*/ 209002 h 446582"/>
                <a:gd name="connsiteX642" fmla="*/ 305913 w 532120"/>
                <a:gd name="connsiteY642" fmla="*/ 209002 h 446582"/>
                <a:gd name="connsiteX643" fmla="*/ 297531 w 532120"/>
                <a:gd name="connsiteY643" fmla="*/ 211136 h 446582"/>
                <a:gd name="connsiteX644" fmla="*/ 299512 w 532120"/>
                <a:gd name="connsiteY644" fmla="*/ 221941 h 446582"/>
                <a:gd name="connsiteX645" fmla="*/ 300579 w 532120"/>
                <a:gd name="connsiteY645" fmla="*/ 222566 h 446582"/>
                <a:gd name="connsiteX646" fmla="*/ 300579 w 532120"/>
                <a:gd name="connsiteY646" fmla="*/ 223328 h 446582"/>
                <a:gd name="connsiteX647" fmla="*/ 291876 w 532120"/>
                <a:gd name="connsiteY647" fmla="*/ 221789 h 446582"/>
                <a:gd name="connsiteX648" fmla="*/ 291435 w 532120"/>
                <a:gd name="connsiteY648" fmla="*/ 221042 h 446582"/>
                <a:gd name="connsiteX649" fmla="*/ 290368 w 532120"/>
                <a:gd name="connsiteY649" fmla="*/ 232167 h 446582"/>
                <a:gd name="connsiteX650" fmla="*/ 270099 w 532120"/>
                <a:gd name="connsiteY650" fmla="*/ 233996 h 446582"/>
                <a:gd name="connsiteX651" fmla="*/ 250134 w 532120"/>
                <a:gd name="connsiteY651" fmla="*/ 227595 h 446582"/>
                <a:gd name="connsiteX652" fmla="*/ 267813 w 532120"/>
                <a:gd name="connsiteY652" fmla="*/ 211289 h 446582"/>
                <a:gd name="connsiteX653" fmla="*/ 276195 w 532120"/>
                <a:gd name="connsiteY653" fmla="*/ 203059 h 446582"/>
                <a:gd name="connsiteX654" fmla="*/ 267965 w 532120"/>
                <a:gd name="connsiteY654" fmla="*/ 204887 h 446582"/>
                <a:gd name="connsiteX655" fmla="*/ 267965 w 532120"/>
                <a:gd name="connsiteY655" fmla="*/ 201687 h 446582"/>
                <a:gd name="connsiteX656" fmla="*/ 267965 w 532120"/>
                <a:gd name="connsiteY656" fmla="*/ 198792 h 446582"/>
                <a:gd name="connsiteX657" fmla="*/ 274975 w 532120"/>
                <a:gd name="connsiteY657" fmla="*/ 197572 h 446582"/>
                <a:gd name="connsiteX658" fmla="*/ 264917 w 532120"/>
                <a:gd name="connsiteY658" fmla="*/ 194067 h 446582"/>
                <a:gd name="connsiteX659" fmla="*/ 262936 w 532120"/>
                <a:gd name="connsiteY659" fmla="*/ 189343 h 446582"/>
                <a:gd name="connsiteX660" fmla="*/ 261869 w 532120"/>
                <a:gd name="connsiteY660" fmla="*/ 187514 h 446582"/>
                <a:gd name="connsiteX661" fmla="*/ 270708 w 532120"/>
                <a:gd name="connsiteY661" fmla="*/ 181723 h 446582"/>
                <a:gd name="connsiteX662" fmla="*/ 281377 w 532120"/>
                <a:gd name="connsiteY662" fmla="*/ 177456 h 446582"/>
                <a:gd name="connsiteX663" fmla="*/ 279852 w 532120"/>
                <a:gd name="connsiteY663" fmla="*/ 166178 h 446582"/>
                <a:gd name="connsiteX664" fmla="*/ 279852 w 532120"/>
                <a:gd name="connsiteY664" fmla="*/ 166178 h 446582"/>
                <a:gd name="connsiteX665" fmla="*/ 286863 w 532120"/>
                <a:gd name="connsiteY665" fmla="*/ 174103 h 446582"/>
                <a:gd name="connsiteX666" fmla="*/ 295702 w 532120"/>
                <a:gd name="connsiteY666" fmla="*/ 169836 h 446582"/>
                <a:gd name="connsiteX667" fmla="*/ 297378 w 532120"/>
                <a:gd name="connsiteY667" fmla="*/ 179589 h 446582"/>
                <a:gd name="connsiteX668" fmla="*/ 307894 w 532120"/>
                <a:gd name="connsiteY668" fmla="*/ 180809 h 446582"/>
                <a:gd name="connsiteX669" fmla="*/ 307894 w 532120"/>
                <a:gd name="connsiteY669" fmla="*/ 181723 h 446582"/>
                <a:gd name="connsiteX670" fmla="*/ 297835 w 532120"/>
                <a:gd name="connsiteY670" fmla="*/ 186904 h 446582"/>
                <a:gd name="connsiteX671" fmla="*/ 299969 w 532120"/>
                <a:gd name="connsiteY671" fmla="*/ 203059 h 44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</a:cxnLst>
              <a:rect l="l" t="t" r="r" b="b"/>
              <a:pathLst>
                <a:path w="532120" h="446582">
                  <a:moveTo>
                    <a:pt x="279852" y="341133"/>
                  </a:moveTo>
                  <a:lnTo>
                    <a:pt x="269032" y="341133"/>
                  </a:lnTo>
                  <a:lnTo>
                    <a:pt x="269032" y="310653"/>
                  </a:lnTo>
                  <a:lnTo>
                    <a:pt x="279852" y="310653"/>
                  </a:lnTo>
                  <a:close/>
                  <a:moveTo>
                    <a:pt x="328620" y="209002"/>
                  </a:moveTo>
                  <a:lnTo>
                    <a:pt x="317799" y="209002"/>
                  </a:lnTo>
                  <a:lnTo>
                    <a:pt x="317799" y="178522"/>
                  </a:lnTo>
                  <a:lnTo>
                    <a:pt x="328620" y="178522"/>
                  </a:lnTo>
                  <a:close/>
                  <a:moveTo>
                    <a:pt x="128366" y="158253"/>
                  </a:moveTo>
                  <a:cubicBezTo>
                    <a:pt x="127604" y="158253"/>
                    <a:pt x="121966" y="158253"/>
                    <a:pt x="121966" y="159472"/>
                  </a:cubicBezTo>
                  <a:cubicBezTo>
                    <a:pt x="121966" y="160692"/>
                    <a:pt x="124556" y="159472"/>
                    <a:pt x="128366" y="160692"/>
                  </a:cubicBezTo>
                  <a:cubicBezTo>
                    <a:pt x="137053" y="162216"/>
                    <a:pt x="140407" y="166483"/>
                    <a:pt x="146502" y="166483"/>
                  </a:cubicBezTo>
                  <a:cubicBezTo>
                    <a:pt x="151272" y="166970"/>
                    <a:pt x="155540" y="163480"/>
                    <a:pt x="156012" y="158710"/>
                  </a:cubicBezTo>
                  <a:cubicBezTo>
                    <a:pt x="156149" y="157369"/>
                    <a:pt x="155981" y="156013"/>
                    <a:pt x="155494" y="154748"/>
                  </a:cubicBezTo>
                  <a:cubicBezTo>
                    <a:pt x="155494" y="153529"/>
                    <a:pt x="154427" y="153833"/>
                    <a:pt x="154122" y="154748"/>
                  </a:cubicBezTo>
                  <a:cubicBezTo>
                    <a:pt x="154122" y="158253"/>
                    <a:pt x="148941" y="160234"/>
                    <a:pt x="144369" y="160234"/>
                  </a:cubicBezTo>
                  <a:cubicBezTo>
                    <a:pt x="139796" y="160234"/>
                    <a:pt x="137358" y="158253"/>
                    <a:pt x="128366" y="158253"/>
                  </a:cubicBezTo>
                  <a:close/>
                  <a:moveTo>
                    <a:pt x="68931" y="188733"/>
                  </a:moveTo>
                  <a:cubicBezTo>
                    <a:pt x="69845" y="190105"/>
                    <a:pt x="80056" y="203211"/>
                    <a:pt x="64359" y="208393"/>
                  </a:cubicBezTo>
                  <a:cubicBezTo>
                    <a:pt x="64359" y="208393"/>
                    <a:pt x="63444" y="209307"/>
                    <a:pt x="64359" y="209764"/>
                  </a:cubicBezTo>
                  <a:cubicBezTo>
                    <a:pt x="70333" y="212843"/>
                    <a:pt x="77648" y="211090"/>
                    <a:pt x="81579" y="205649"/>
                  </a:cubicBezTo>
                  <a:cubicBezTo>
                    <a:pt x="85268" y="212492"/>
                    <a:pt x="83973" y="220966"/>
                    <a:pt x="78380" y="226376"/>
                  </a:cubicBezTo>
                  <a:cubicBezTo>
                    <a:pt x="82326" y="230826"/>
                    <a:pt x="87737" y="233737"/>
                    <a:pt x="93620" y="234606"/>
                  </a:cubicBezTo>
                  <a:cubicBezTo>
                    <a:pt x="97871" y="232563"/>
                    <a:pt x="101224" y="229043"/>
                    <a:pt x="103068" y="224699"/>
                  </a:cubicBezTo>
                  <a:cubicBezTo>
                    <a:pt x="104288" y="228357"/>
                    <a:pt x="104288" y="232319"/>
                    <a:pt x="103068" y="235977"/>
                  </a:cubicBezTo>
                  <a:cubicBezTo>
                    <a:pt x="126690" y="238111"/>
                    <a:pt x="134919" y="219213"/>
                    <a:pt x="153208" y="222719"/>
                  </a:cubicBezTo>
                  <a:lnTo>
                    <a:pt x="153969" y="222719"/>
                  </a:lnTo>
                  <a:cubicBezTo>
                    <a:pt x="154092" y="204568"/>
                    <a:pt x="141290" y="188886"/>
                    <a:pt x="123489" y="185380"/>
                  </a:cubicBezTo>
                  <a:cubicBezTo>
                    <a:pt x="101087" y="181113"/>
                    <a:pt x="107031" y="171817"/>
                    <a:pt x="107031" y="171817"/>
                  </a:cubicBezTo>
                  <a:cubicBezTo>
                    <a:pt x="112380" y="171344"/>
                    <a:pt x="117729" y="172624"/>
                    <a:pt x="122271" y="175474"/>
                  </a:cubicBezTo>
                  <a:cubicBezTo>
                    <a:pt x="123368" y="173707"/>
                    <a:pt x="123368" y="171451"/>
                    <a:pt x="122271" y="169683"/>
                  </a:cubicBezTo>
                  <a:cubicBezTo>
                    <a:pt x="123018" y="168098"/>
                    <a:pt x="123475" y="166391"/>
                    <a:pt x="123642" y="164654"/>
                  </a:cubicBezTo>
                  <a:cubicBezTo>
                    <a:pt x="112974" y="164654"/>
                    <a:pt x="110231" y="162368"/>
                    <a:pt x="110231" y="162368"/>
                  </a:cubicBezTo>
                  <a:cubicBezTo>
                    <a:pt x="108554" y="156119"/>
                    <a:pt x="112974" y="147128"/>
                    <a:pt x="128824" y="156729"/>
                  </a:cubicBezTo>
                  <a:cubicBezTo>
                    <a:pt x="131232" y="154367"/>
                    <a:pt x="132558" y="151106"/>
                    <a:pt x="132481" y="147737"/>
                  </a:cubicBezTo>
                  <a:cubicBezTo>
                    <a:pt x="133625" y="147052"/>
                    <a:pt x="134356" y="145863"/>
                    <a:pt x="134463" y="144537"/>
                  </a:cubicBezTo>
                  <a:cubicBezTo>
                    <a:pt x="134463" y="141946"/>
                    <a:pt x="121661" y="134783"/>
                    <a:pt x="119223" y="134022"/>
                  </a:cubicBezTo>
                  <a:cubicBezTo>
                    <a:pt x="118461" y="130059"/>
                    <a:pt x="113584" y="124573"/>
                    <a:pt x="98649" y="126554"/>
                  </a:cubicBezTo>
                  <a:cubicBezTo>
                    <a:pt x="91638" y="127468"/>
                    <a:pt x="86456" y="125639"/>
                    <a:pt x="88895" y="121525"/>
                  </a:cubicBezTo>
                  <a:cubicBezTo>
                    <a:pt x="88895" y="121525"/>
                    <a:pt x="87981" y="120610"/>
                    <a:pt x="87371" y="121525"/>
                  </a:cubicBezTo>
                  <a:cubicBezTo>
                    <a:pt x="86761" y="122439"/>
                    <a:pt x="83561" y="127773"/>
                    <a:pt x="89657" y="130821"/>
                  </a:cubicBezTo>
                  <a:cubicBezTo>
                    <a:pt x="93940" y="133000"/>
                    <a:pt x="96728" y="137298"/>
                    <a:pt x="96972" y="142099"/>
                  </a:cubicBezTo>
                  <a:cubicBezTo>
                    <a:pt x="96972" y="143623"/>
                    <a:pt x="95296" y="143775"/>
                    <a:pt x="94991" y="142099"/>
                  </a:cubicBezTo>
                  <a:cubicBezTo>
                    <a:pt x="90877" y="132513"/>
                    <a:pt x="79766" y="128078"/>
                    <a:pt x="70165" y="132193"/>
                  </a:cubicBezTo>
                  <a:cubicBezTo>
                    <a:pt x="68931" y="132726"/>
                    <a:pt x="67742" y="133382"/>
                    <a:pt x="66644" y="134174"/>
                  </a:cubicBezTo>
                  <a:cubicBezTo>
                    <a:pt x="67498" y="139676"/>
                    <a:pt x="71933" y="143912"/>
                    <a:pt x="77465" y="144537"/>
                  </a:cubicBezTo>
                  <a:cubicBezTo>
                    <a:pt x="80178" y="144385"/>
                    <a:pt x="82342" y="142221"/>
                    <a:pt x="82494" y="139508"/>
                  </a:cubicBezTo>
                  <a:cubicBezTo>
                    <a:pt x="82494" y="138136"/>
                    <a:pt x="82494" y="138289"/>
                    <a:pt x="83561" y="139508"/>
                  </a:cubicBezTo>
                  <a:cubicBezTo>
                    <a:pt x="85238" y="143623"/>
                    <a:pt x="79141" y="152157"/>
                    <a:pt x="69998" y="146976"/>
                  </a:cubicBezTo>
                  <a:cubicBezTo>
                    <a:pt x="63993" y="153712"/>
                    <a:pt x="62240" y="163221"/>
                    <a:pt x="65425" y="171664"/>
                  </a:cubicBezTo>
                  <a:cubicBezTo>
                    <a:pt x="67102" y="179284"/>
                    <a:pt x="63444" y="186904"/>
                    <a:pt x="56587" y="183094"/>
                  </a:cubicBezTo>
                  <a:cubicBezTo>
                    <a:pt x="56587" y="183094"/>
                    <a:pt x="56587" y="183094"/>
                    <a:pt x="56587" y="183094"/>
                  </a:cubicBezTo>
                  <a:cubicBezTo>
                    <a:pt x="58201" y="187514"/>
                    <a:pt x="63109" y="189800"/>
                    <a:pt x="67528" y="188169"/>
                  </a:cubicBezTo>
                  <a:cubicBezTo>
                    <a:pt x="68017" y="188002"/>
                    <a:pt x="68489" y="187773"/>
                    <a:pt x="68931" y="187514"/>
                  </a:cubicBezTo>
                  <a:close/>
                  <a:moveTo>
                    <a:pt x="119679" y="142251"/>
                  </a:moveTo>
                  <a:cubicBezTo>
                    <a:pt x="117211" y="145452"/>
                    <a:pt x="112624" y="146061"/>
                    <a:pt x="109423" y="143592"/>
                  </a:cubicBezTo>
                  <a:cubicBezTo>
                    <a:pt x="107716" y="142282"/>
                    <a:pt x="106680" y="140285"/>
                    <a:pt x="106573" y="138136"/>
                  </a:cubicBezTo>
                  <a:cubicBezTo>
                    <a:pt x="115413" y="136460"/>
                    <a:pt x="119223" y="137374"/>
                    <a:pt x="119679" y="141032"/>
                  </a:cubicBezTo>
                  <a:close/>
                  <a:moveTo>
                    <a:pt x="393999" y="160692"/>
                  </a:moveTo>
                  <a:cubicBezTo>
                    <a:pt x="389428" y="160692"/>
                    <a:pt x="385008" y="158710"/>
                    <a:pt x="384247" y="155205"/>
                  </a:cubicBezTo>
                  <a:cubicBezTo>
                    <a:pt x="384247" y="154291"/>
                    <a:pt x="383180" y="153986"/>
                    <a:pt x="382875" y="155205"/>
                  </a:cubicBezTo>
                  <a:cubicBezTo>
                    <a:pt x="381168" y="159686"/>
                    <a:pt x="383423" y="164700"/>
                    <a:pt x="387904" y="166422"/>
                  </a:cubicBezTo>
                  <a:cubicBezTo>
                    <a:pt x="389169" y="166894"/>
                    <a:pt x="390525" y="167077"/>
                    <a:pt x="391867" y="166940"/>
                  </a:cubicBezTo>
                  <a:cubicBezTo>
                    <a:pt x="397809" y="166940"/>
                    <a:pt x="401315" y="162673"/>
                    <a:pt x="410002" y="161149"/>
                  </a:cubicBezTo>
                  <a:cubicBezTo>
                    <a:pt x="413812" y="161149"/>
                    <a:pt x="416403" y="161149"/>
                    <a:pt x="416403" y="159929"/>
                  </a:cubicBezTo>
                  <a:cubicBezTo>
                    <a:pt x="416403" y="158710"/>
                    <a:pt x="410764" y="158710"/>
                    <a:pt x="410002" y="158710"/>
                  </a:cubicBezTo>
                  <a:cubicBezTo>
                    <a:pt x="400705" y="158253"/>
                    <a:pt x="399334" y="159472"/>
                    <a:pt x="393695" y="159472"/>
                  </a:cubicBezTo>
                  <a:close/>
                  <a:moveTo>
                    <a:pt x="482849" y="182789"/>
                  </a:moveTo>
                  <a:cubicBezTo>
                    <a:pt x="482849" y="181875"/>
                    <a:pt x="482849" y="182789"/>
                    <a:pt x="482849" y="182789"/>
                  </a:cubicBezTo>
                  <a:cubicBezTo>
                    <a:pt x="475991" y="186142"/>
                    <a:pt x="472333" y="178979"/>
                    <a:pt x="474009" y="171359"/>
                  </a:cubicBezTo>
                  <a:cubicBezTo>
                    <a:pt x="477195" y="162917"/>
                    <a:pt x="475443" y="153407"/>
                    <a:pt x="469438" y="146671"/>
                  </a:cubicBezTo>
                  <a:cubicBezTo>
                    <a:pt x="465704" y="149551"/>
                    <a:pt x="460340" y="148850"/>
                    <a:pt x="457475" y="145116"/>
                  </a:cubicBezTo>
                  <a:cubicBezTo>
                    <a:pt x="456164" y="143440"/>
                    <a:pt x="455539" y="141322"/>
                    <a:pt x="455722" y="139203"/>
                  </a:cubicBezTo>
                  <a:cubicBezTo>
                    <a:pt x="455722" y="138136"/>
                    <a:pt x="456941" y="137984"/>
                    <a:pt x="456941" y="139203"/>
                  </a:cubicBezTo>
                  <a:cubicBezTo>
                    <a:pt x="457093" y="141916"/>
                    <a:pt x="459258" y="144080"/>
                    <a:pt x="461970" y="144232"/>
                  </a:cubicBezTo>
                  <a:cubicBezTo>
                    <a:pt x="467472" y="143562"/>
                    <a:pt x="471891" y="139340"/>
                    <a:pt x="472791" y="133869"/>
                  </a:cubicBezTo>
                  <a:cubicBezTo>
                    <a:pt x="464302" y="127804"/>
                    <a:pt x="452491" y="129770"/>
                    <a:pt x="446425" y="138273"/>
                  </a:cubicBezTo>
                  <a:cubicBezTo>
                    <a:pt x="445648" y="139371"/>
                    <a:pt x="444978" y="140544"/>
                    <a:pt x="444444" y="141794"/>
                  </a:cubicBezTo>
                  <a:cubicBezTo>
                    <a:pt x="444444" y="143318"/>
                    <a:pt x="442311" y="143166"/>
                    <a:pt x="442463" y="141794"/>
                  </a:cubicBezTo>
                  <a:cubicBezTo>
                    <a:pt x="442707" y="136994"/>
                    <a:pt x="445496" y="132696"/>
                    <a:pt x="449778" y="130516"/>
                  </a:cubicBezTo>
                  <a:cubicBezTo>
                    <a:pt x="455874" y="127468"/>
                    <a:pt x="453741" y="122896"/>
                    <a:pt x="452064" y="121220"/>
                  </a:cubicBezTo>
                  <a:cubicBezTo>
                    <a:pt x="450388" y="119543"/>
                    <a:pt x="450083" y="121220"/>
                    <a:pt x="450540" y="121220"/>
                  </a:cubicBezTo>
                  <a:cubicBezTo>
                    <a:pt x="452979" y="125335"/>
                    <a:pt x="447797" y="127163"/>
                    <a:pt x="440786" y="126249"/>
                  </a:cubicBezTo>
                  <a:cubicBezTo>
                    <a:pt x="425546" y="124268"/>
                    <a:pt x="420975" y="129754"/>
                    <a:pt x="420213" y="133717"/>
                  </a:cubicBezTo>
                  <a:cubicBezTo>
                    <a:pt x="416859" y="134479"/>
                    <a:pt x="404211" y="141642"/>
                    <a:pt x="404211" y="144232"/>
                  </a:cubicBezTo>
                  <a:cubicBezTo>
                    <a:pt x="404317" y="145558"/>
                    <a:pt x="405049" y="146747"/>
                    <a:pt x="406192" y="147433"/>
                  </a:cubicBezTo>
                  <a:cubicBezTo>
                    <a:pt x="406116" y="150801"/>
                    <a:pt x="407441" y="154062"/>
                    <a:pt x="409850" y="156424"/>
                  </a:cubicBezTo>
                  <a:cubicBezTo>
                    <a:pt x="425090" y="146823"/>
                    <a:pt x="430119" y="156424"/>
                    <a:pt x="428442" y="162063"/>
                  </a:cubicBezTo>
                  <a:cubicBezTo>
                    <a:pt x="428442" y="162063"/>
                    <a:pt x="425699" y="164349"/>
                    <a:pt x="415031" y="164349"/>
                  </a:cubicBezTo>
                  <a:cubicBezTo>
                    <a:pt x="415199" y="166087"/>
                    <a:pt x="415656" y="167793"/>
                    <a:pt x="416403" y="169379"/>
                  </a:cubicBezTo>
                  <a:cubicBezTo>
                    <a:pt x="415061" y="171009"/>
                    <a:pt x="414756" y="173249"/>
                    <a:pt x="415641" y="175169"/>
                  </a:cubicBezTo>
                  <a:cubicBezTo>
                    <a:pt x="420182" y="172289"/>
                    <a:pt x="425531" y="171009"/>
                    <a:pt x="430881" y="171512"/>
                  </a:cubicBezTo>
                  <a:cubicBezTo>
                    <a:pt x="430881" y="171512"/>
                    <a:pt x="436976" y="180809"/>
                    <a:pt x="414574" y="185076"/>
                  </a:cubicBezTo>
                  <a:cubicBezTo>
                    <a:pt x="397063" y="188901"/>
                    <a:pt x="384658" y="204491"/>
                    <a:pt x="384856" y="222413"/>
                  </a:cubicBezTo>
                  <a:lnTo>
                    <a:pt x="384856" y="222413"/>
                  </a:lnTo>
                  <a:cubicBezTo>
                    <a:pt x="403144" y="218909"/>
                    <a:pt x="411373" y="237653"/>
                    <a:pt x="434995" y="235672"/>
                  </a:cubicBezTo>
                  <a:cubicBezTo>
                    <a:pt x="433777" y="232015"/>
                    <a:pt x="433777" y="228052"/>
                    <a:pt x="434995" y="224395"/>
                  </a:cubicBezTo>
                  <a:cubicBezTo>
                    <a:pt x="436840" y="228738"/>
                    <a:pt x="440192" y="232258"/>
                    <a:pt x="444444" y="234301"/>
                  </a:cubicBezTo>
                  <a:cubicBezTo>
                    <a:pt x="450327" y="233402"/>
                    <a:pt x="455706" y="230491"/>
                    <a:pt x="459684" y="226071"/>
                  </a:cubicBezTo>
                  <a:cubicBezTo>
                    <a:pt x="453345" y="220494"/>
                    <a:pt x="451927" y="211182"/>
                    <a:pt x="456331" y="203973"/>
                  </a:cubicBezTo>
                  <a:cubicBezTo>
                    <a:pt x="460263" y="209414"/>
                    <a:pt x="467578" y="211166"/>
                    <a:pt x="473553" y="208088"/>
                  </a:cubicBezTo>
                  <a:cubicBezTo>
                    <a:pt x="474620" y="208088"/>
                    <a:pt x="473553" y="206869"/>
                    <a:pt x="473553" y="206716"/>
                  </a:cubicBezTo>
                  <a:cubicBezTo>
                    <a:pt x="458313" y="201535"/>
                    <a:pt x="468067" y="188429"/>
                    <a:pt x="468981" y="187057"/>
                  </a:cubicBezTo>
                  <a:cubicBezTo>
                    <a:pt x="472745" y="189891"/>
                    <a:pt x="478094" y="189145"/>
                    <a:pt x="480929" y="185380"/>
                  </a:cubicBezTo>
                  <a:cubicBezTo>
                    <a:pt x="481767" y="184252"/>
                    <a:pt x="482331" y="182957"/>
                    <a:pt x="482544" y="181570"/>
                  </a:cubicBezTo>
                  <a:close/>
                  <a:moveTo>
                    <a:pt x="431795" y="138136"/>
                  </a:moveTo>
                  <a:cubicBezTo>
                    <a:pt x="429967" y="146061"/>
                    <a:pt x="423108" y="147128"/>
                    <a:pt x="418689" y="142251"/>
                  </a:cubicBezTo>
                  <a:cubicBezTo>
                    <a:pt x="418841" y="137374"/>
                    <a:pt x="422651" y="136460"/>
                    <a:pt x="431490" y="136917"/>
                  </a:cubicBezTo>
                  <a:close/>
                  <a:moveTo>
                    <a:pt x="265222" y="5396"/>
                  </a:moveTo>
                  <a:cubicBezTo>
                    <a:pt x="265206" y="7087"/>
                    <a:pt x="265740" y="8749"/>
                    <a:pt x="266746" y="10120"/>
                  </a:cubicBezTo>
                  <a:cubicBezTo>
                    <a:pt x="268118" y="12102"/>
                    <a:pt x="267965" y="13168"/>
                    <a:pt x="266746" y="13778"/>
                  </a:cubicBezTo>
                  <a:cubicBezTo>
                    <a:pt x="265526" y="14387"/>
                    <a:pt x="265070" y="14692"/>
                    <a:pt x="263088" y="13778"/>
                  </a:cubicBezTo>
                  <a:cubicBezTo>
                    <a:pt x="261671" y="12863"/>
                    <a:pt x="260040" y="12345"/>
                    <a:pt x="258364" y="12254"/>
                  </a:cubicBezTo>
                  <a:cubicBezTo>
                    <a:pt x="255803" y="11980"/>
                    <a:pt x="253502" y="13808"/>
                    <a:pt x="253182" y="16369"/>
                  </a:cubicBezTo>
                  <a:cubicBezTo>
                    <a:pt x="253411" y="18883"/>
                    <a:pt x="255636" y="20742"/>
                    <a:pt x="258150" y="20514"/>
                  </a:cubicBezTo>
                  <a:cubicBezTo>
                    <a:pt x="258226" y="20499"/>
                    <a:pt x="258288" y="20499"/>
                    <a:pt x="258364" y="20483"/>
                  </a:cubicBezTo>
                  <a:cubicBezTo>
                    <a:pt x="260055" y="20469"/>
                    <a:pt x="261701" y="19935"/>
                    <a:pt x="263088" y="18959"/>
                  </a:cubicBezTo>
                  <a:cubicBezTo>
                    <a:pt x="265070" y="17588"/>
                    <a:pt x="266137" y="17893"/>
                    <a:pt x="266746" y="18959"/>
                  </a:cubicBezTo>
                  <a:cubicBezTo>
                    <a:pt x="266989" y="23257"/>
                    <a:pt x="266639" y="27570"/>
                    <a:pt x="265679" y="31761"/>
                  </a:cubicBezTo>
                  <a:cubicBezTo>
                    <a:pt x="261366" y="32432"/>
                    <a:pt x="257968" y="35830"/>
                    <a:pt x="257297" y="40143"/>
                  </a:cubicBezTo>
                  <a:cubicBezTo>
                    <a:pt x="257297" y="47001"/>
                    <a:pt x="264612" y="50811"/>
                    <a:pt x="268880" y="53097"/>
                  </a:cubicBezTo>
                  <a:cubicBezTo>
                    <a:pt x="273146" y="50811"/>
                    <a:pt x="280462" y="47001"/>
                    <a:pt x="280462" y="40143"/>
                  </a:cubicBezTo>
                  <a:cubicBezTo>
                    <a:pt x="279791" y="35830"/>
                    <a:pt x="276393" y="32432"/>
                    <a:pt x="272079" y="31761"/>
                  </a:cubicBezTo>
                  <a:cubicBezTo>
                    <a:pt x="271119" y="27570"/>
                    <a:pt x="270769" y="23257"/>
                    <a:pt x="271013" y="18959"/>
                  </a:cubicBezTo>
                  <a:cubicBezTo>
                    <a:pt x="271013" y="18959"/>
                    <a:pt x="272690" y="18045"/>
                    <a:pt x="274671" y="18959"/>
                  </a:cubicBezTo>
                  <a:cubicBezTo>
                    <a:pt x="276042" y="19965"/>
                    <a:pt x="277703" y="20499"/>
                    <a:pt x="279395" y="20483"/>
                  </a:cubicBezTo>
                  <a:cubicBezTo>
                    <a:pt x="281818" y="20819"/>
                    <a:pt x="284043" y="19143"/>
                    <a:pt x="284394" y="16719"/>
                  </a:cubicBezTo>
                  <a:cubicBezTo>
                    <a:pt x="284409" y="16612"/>
                    <a:pt x="284424" y="16491"/>
                    <a:pt x="284424" y="16369"/>
                  </a:cubicBezTo>
                  <a:cubicBezTo>
                    <a:pt x="284180" y="13854"/>
                    <a:pt x="281955" y="12010"/>
                    <a:pt x="279441" y="12254"/>
                  </a:cubicBezTo>
                  <a:cubicBezTo>
                    <a:pt x="279426" y="12254"/>
                    <a:pt x="279410" y="12254"/>
                    <a:pt x="279395" y="12254"/>
                  </a:cubicBezTo>
                  <a:cubicBezTo>
                    <a:pt x="277703" y="12315"/>
                    <a:pt x="276073" y="12849"/>
                    <a:pt x="274671" y="13778"/>
                  </a:cubicBezTo>
                  <a:cubicBezTo>
                    <a:pt x="272690" y="15149"/>
                    <a:pt x="271623" y="14997"/>
                    <a:pt x="271013" y="13778"/>
                  </a:cubicBezTo>
                  <a:cubicBezTo>
                    <a:pt x="270403" y="12559"/>
                    <a:pt x="270099" y="12102"/>
                    <a:pt x="271013" y="10120"/>
                  </a:cubicBezTo>
                  <a:cubicBezTo>
                    <a:pt x="272019" y="8749"/>
                    <a:pt x="272552" y="7087"/>
                    <a:pt x="272537" y="5396"/>
                  </a:cubicBezTo>
                  <a:cubicBezTo>
                    <a:pt x="273162" y="3125"/>
                    <a:pt x="271821" y="778"/>
                    <a:pt x="269550" y="153"/>
                  </a:cubicBezTo>
                  <a:cubicBezTo>
                    <a:pt x="267279" y="-472"/>
                    <a:pt x="264932" y="870"/>
                    <a:pt x="264308" y="3140"/>
                  </a:cubicBezTo>
                  <a:cubicBezTo>
                    <a:pt x="264110" y="3872"/>
                    <a:pt x="264110" y="4649"/>
                    <a:pt x="264308" y="5396"/>
                  </a:cubicBezTo>
                  <a:close/>
                  <a:moveTo>
                    <a:pt x="269336" y="55840"/>
                  </a:moveTo>
                  <a:cubicBezTo>
                    <a:pt x="264795" y="55840"/>
                    <a:pt x="261107" y="59528"/>
                    <a:pt x="261107" y="64070"/>
                  </a:cubicBezTo>
                  <a:cubicBezTo>
                    <a:pt x="261107" y="68612"/>
                    <a:pt x="264795" y="72299"/>
                    <a:pt x="269336" y="72299"/>
                  </a:cubicBezTo>
                  <a:cubicBezTo>
                    <a:pt x="273878" y="72299"/>
                    <a:pt x="277567" y="68612"/>
                    <a:pt x="277567" y="64070"/>
                  </a:cubicBezTo>
                  <a:cubicBezTo>
                    <a:pt x="278252" y="59574"/>
                    <a:pt x="275158" y="55383"/>
                    <a:pt x="270663" y="54697"/>
                  </a:cubicBezTo>
                  <a:cubicBezTo>
                    <a:pt x="270114" y="54621"/>
                    <a:pt x="269580" y="54591"/>
                    <a:pt x="269032" y="54621"/>
                  </a:cubicBezTo>
                  <a:close/>
                  <a:moveTo>
                    <a:pt x="269336" y="135393"/>
                  </a:moveTo>
                  <a:cubicBezTo>
                    <a:pt x="286832" y="134936"/>
                    <a:pt x="304297" y="137085"/>
                    <a:pt x="321153" y="141794"/>
                  </a:cubicBezTo>
                  <a:cubicBezTo>
                    <a:pt x="321153" y="125030"/>
                    <a:pt x="321153" y="115733"/>
                    <a:pt x="330907" y="117105"/>
                  </a:cubicBezTo>
                  <a:cubicBezTo>
                    <a:pt x="325572" y="103084"/>
                    <a:pt x="348128" y="97446"/>
                    <a:pt x="348128" y="79157"/>
                  </a:cubicBezTo>
                  <a:cubicBezTo>
                    <a:pt x="348128" y="67118"/>
                    <a:pt x="339593" y="65746"/>
                    <a:pt x="337155" y="65746"/>
                  </a:cubicBezTo>
                  <a:cubicBezTo>
                    <a:pt x="329687" y="65746"/>
                    <a:pt x="330754" y="70623"/>
                    <a:pt x="324505" y="70623"/>
                  </a:cubicBezTo>
                  <a:cubicBezTo>
                    <a:pt x="323591" y="70623"/>
                    <a:pt x="322829" y="70623"/>
                    <a:pt x="322829" y="70623"/>
                  </a:cubicBezTo>
                  <a:cubicBezTo>
                    <a:pt x="322829" y="70623"/>
                    <a:pt x="324658" y="76414"/>
                    <a:pt x="327553" y="76414"/>
                  </a:cubicBezTo>
                  <a:cubicBezTo>
                    <a:pt x="330449" y="76414"/>
                    <a:pt x="331516" y="72452"/>
                    <a:pt x="334411" y="72452"/>
                  </a:cubicBezTo>
                  <a:cubicBezTo>
                    <a:pt x="337307" y="72452"/>
                    <a:pt x="337460" y="73519"/>
                    <a:pt x="337460" y="77481"/>
                  </a:cubicBezTo>
                  <a:cubicBezTo>
                    <a:pt x="336560" y="86259"/>
                    <a:pt x="332628" y="94458"/>
                    <a:pt x="326334" y="100646"/>
                  </a:cubicBezTo>
                  <a:cubicBezTo>
                    <a:pt x="325099" y="98802"/>
                    <a:pt x="323058" y="97674"/>
                    <a:pt x="320848" y="97598"/>
                  </a:cubicBezTo>
                  <a:cubicBezTo>
                    <a:pt x="316794" y="98147"/>
                    <a:pt x="313868" y="101743"/>
                    <a:pt x="314142" y="105827"/>
                  </a:cubicBezTo>
                  <a:cubicBezTo>
                    <a:pt x="314127" y="107352"/>
                    <a:pt x="314432" y="108860"/>
                    <a:pt x="315056" y="110247"/>
                  </a:cubicBezTo>
                  <a:cubicBezTo>
                    <a:pt x="313487" y="111238"/>
                    <a:pt x="311719" y="111862"/>
                    <a:pt x="309875" y="112076"/>
                  </a:cubicBezTo>
                  <a:cubicBezTo>
                    <a:pt x="306431" y="112366"/>
                    <a:pt x="303413" y="109820"/>
                    <a:pt x="303124" y="106376"/>
                  </a:cubicBezTo>
                  <a:cubicBezTo>
                    <a:pt x="303078" y="105888"/>
                    <a:pt x="303093" y="105401"/>
                    <a:pt x="303170" y="104913"/>
                  </a:cubicBezTo>
                  <a:cubicBezTo>
                    <a:pt x="303170" y="91654"/>
                    <a:pt x="320848" y="79919"/>
                    <a:pt x="320848" y="63156"/>
                  </a:cubicBezTo>
                  <a:cubicBezTo>
                    <a:pt x="321289" y="54743"/>
                    <a:pt x="314843" y="47580"/>
                    <a:pt x="306446" y="47123"/>
                  </a:cubicBezTo>
                  <a:cubicBezTo>
                    <a:pt x="305760" y="47092"/>
                    <a:pt x="305075" y="47092"/>
                    <a:pt x="304389" y="47153"/>
                  </a:cubicBezTo>
                  <a:cubicBezTo>
                    <a:pt x="292349" y="47153"/>
                    <a:pt x="294483" y="58126"/>
                    <a:pt x="284120" y="58126"/>
                  </a:cubicBezTo>
                  <a:cubicBezTo>
                    <a:pt x="284120" y="58126"/>
                    <a:pt x="283205" y="58126"/>
                    <a:pt x="283205" y="58126"/>
                  </a:cubicBezTo>
                  <a:cubicBezTo>
                    <a:pt x="283205" y="58126"/>
                    <a:pt x="285034" y="64984"/>
                    <a:pt x="290368" y="64984"/>
                  </a:cubicBezTo>
                  <a:cubicBezTo>
                    <a:pt x="295702" y="64984"/>
                    <a:pt x="297835" y="54926"/>
                    <a:pt x="302865" y="54926"/>
                  </a:cubicBezTo>
                  <a:cubicBezTo>
                    <a:pt x="304846" y="54926"/>
                    <a:pt x="307741" y="56145"/>
                    <a:pt x="307741" y="62851"/>
                  </a:cubicBezTo>
                  <a:cubicBezTo>
                    <a:pt x="307010" y="70501"/>
                    <a:pt x="304846" y="77953"/>
                    <a:pt x="301341" y="84796"/>
                  </a:cubicBezTo>
                  <a:cubicBezTo>
                    <a:pt x="300000" y="83334"/>
                    <a:pt x="298140" y="82465"/>
                    <a:pt x="296159" y="82358"/>
                  </a:cubicBezTo>
                  <a:cubicBezTo>
                    <a:pt x="291420" y="82846"/>
                    <a:pt x="287944" y="87052"/>
                    <a:pt x="288386" y="91807"/>
                  </a:cubicBezTo>
                  <a:cubicBezTo>
                    <a:pt x="288357" y="95007"/>
                    <a:pt x="289621" y="98086"/>
                    <a:pt x="291892" y="100341"/>
                  </a:cubicBezTo>
                  <a:cubicBezTo>
                    <a:pt x="289301" y="103694"/>
                    <a:pt x="286558" y="106437"/>
                    <a:pt x="283053" y="106437"/>
                  </a:cubicBezTo>
                  <a:cubicBezTo>
                    <a:pt x="275738" y="106437"/>
                    <a:pt x="272537" y="102322"/>
                    <a:pt x="272537" y="97903"/>
                  </a:cubicBezTo>
                  <a:cubicBezTo>
                    <a:pt x="272537" y="93483"/>
                    <a:pt x="281377" y="91349"/>
                    <a:pt x="281377" y="83882"/>
                  </a:cubicBezTo>
                  <a:cubicBezTo>
                    <a:pt x="281818" y="79858"/>
                    <a:pt x="278923" y="76247"/>
                    <a:pt x="274899" y="75820"/>
                  </a:cubicBezTo>
                  <a:cubicBezTo>
                    <a:pt x="274884" y="75805"/>
                    <a:pt x="274853" y="75805"/>
                    <a:pt x="274823" y="75805"/>
                  </a:cubicBezTo>
                  <a:cubicBezTo>
                    <a:pt x="271790" y="78822"/>
                    <a:pt x="266883" y="78822"/>
                    <a:pt x="263850" y="75805"/>
                  </a:cubicBezTo>
                  <a:cubicBezTo>
                    <a:pt x="259827" y="76201"/>
                    <a:pt x="256886" y="79783"/>
                    <a:pt x="257297" y="83806"/>
                  </a:cubicBezTo>
                  <a:cubicBezTo>
                    <a:pt x="257297" y="83836"/>
                    <a:pt x="257297" y="83852"/>
                    <a:pt x="257297" y="83882"/>
                  </a:cubicBezTo>
                  <a:cubicBezTo>
                    <a:pt x="257297" y="91349"/>
                    <a:pt x="265984" y="93178"/>
                    <a:pt x="265984" y="97903"/>
                  </a:cubicBezTo>
                  <a:cubicBezTo>
                    <a:pt x="265984" y="102627"/>
                    <a:pt x="262936" y="106437"/>
                    <a:pt x="255621" y="106437"/>
                  </a:cubicBezTo>
                  <a:cubicBezTo>
                    <a:pt x="251963" y="106437"/>
                    <a:pt x="249372" y="103694"/>
                    <a:pt x="246781" y="100341"/>
                  </a:cubicBezTo>
                  <a:cubicBezTo>
                    <a:pt x="249052" y="98086"/>
                    <a:pt x="250317" y="95007"/>
                    <a:pt x="250286" y="91807"/>
                  </a:cubicBezTo>
                  <a:cubicBezTo>
                    <a:pt x="250926" y="87097"/>
                    <a:pt x="247665" y="82754"/>
                    <a:pt x="242971" y="82053"/>
                  </a:cubicBezTo>
                  <a:cubicBezTo>
                    <a:pt x="240990" y="82160"/>
                    <a:pt x="239131" y="83028"/>
                    <a:pt x="237789" y="84492"/>
                  </a:cubicBezTo>
                  <a:cubicBezTo>
                    <a:pt x="234285" y="77649"/>
                    <a:pt x="232121" y="70196"/>
                    <a:pt x="231389" y="62546"/>
                  </a:cubicBezTo>
                  <a:cubicBezTo>
                    <a:pt x="231389" y="55840"/>
                    <a:pt x="234285" y="54621"/>
                    <a:pt x="236113" y="54621"/>
                  </a:cubicBezTo>
                  <a:cubicBezTo>
                    <a:pt x="241295" y="54621"/>
                    <a:pt x="242971" y="64679"/>
                    <a:pt x="248610" y="64679"/>
                  </a:cubicBezTo>
                  <a:cubicBezTo>
                    <a:pt x="254249" y="64679"/>
                    <a:pt x="255925" y="58583"/>
                    <a:pt x="255925" y="57822"/>
                  </a:cubicBezTo>
                  <a:cubicBezTo>
                    <a:pt x="255925" y="57059"/>
                    <a:pt x="255925" y="57822"/>
                    <a:pt x="255011" y="57822"/>
                  </a:cubicBezTo>
                  <a:cubicBezTo>
                    <a:pt x="244648" y="57822"/>
                    <a:pt x="246781" y="46849"/>
                    <a:pt x="234742" y="46849"/>
                  </a:cubicBezTo>
                  <a:cubicBezTo>
                    <a:pt x="226359" y="46163"/>
                    <a:pt x="218999" y="52411"/>
                    <a:pt x="218313" y="60793"/>
                  </a:cubicBezTo>
                  <a:cubicBezTo>
                    <a:pt x="218252" y="61479"/>
                    <a:pt x="218252" y="62165"/>
                    <a:pt x="218283" y="62851"/>
                  </a:cubicBezTo>
                  <a:cubicBezTo>
                    <a:pt x="218283" y="79615"/>
                    <a:pt x="235961" y="91349"/>
                    <a:pt x="235961" y="104608"/>
                  </a:cubicBezTo>
                  <a:cubicBezTo>
                    <a:pt x="236388" y="108113"/>
                    <a:pt x="233888" y="111314"/>
                    <a:pt x="230383" y="111741"/>
                  </a:cubicBezTo>
                  <a:cubicBezTo>
                    <a:pt x="230002" y="111786"/>
                    <a:pt x="229636" y="111786"/>
                    <a:pt x="229255" y="111771"/>
                  </a:cubicBezTo>
                  <a:cubicBezTo>
                    <a:pt x="227411" y="111558"/>
                    <a:pt x="225643" y="110933"/>
                    <a:pt x="224074" y="109942"/>
                  </a:cubicBezTo>
                  <a:cubicBezTo>
                    <a:pt x="224699" y="108556"/>
                    <a:pt x="225003" y="107047"/>
                    <a:pt x="224988" y="105523"/>
                  </a:cubicBezTo>
                  <a:cubicBezTo>
                    <a:pt x="225263" y="101438"/>
                    <a:pt x="222336" y="97842"/>
                    <a:pt x="218283" y="97293"/>
                  </a:cubicBezTo>
                  <a:cubicBezTo>
                    <a:pt x="216073" y="97369"/>
                    <a:pt x="214031" y="98497"/>
                    <a:pt x="212797" y="100341"/>
                  </a:cubicBezTo>
                  <a:cubicBezTo>
                    <a:pt x="206471" y="94154"/>
                    <a:pt x="202479" y="85970"/>
                    <a:pt x="201519" y="77176"/>
                  </a:cubicBezTo>
                  <a:cubicBezTo>
                    <a:pt x="201519" y="73214"/>
                    <a:pt x="203348" y="72147"/>
                    <a:pt x="204719" y="72147"/>
                  </a:cubicBezTo>
                  <a:cubicBezTo>
                    <a:pt x="206091" y="72147"/>
                    <a:pt x="207615" y="76109"/>
                    <a:pt x="211577" y="76109"/>
                  </a:cubicBezTo>
                  <a:cubicBezTo>
                    <a:pt x="215540" y="76109"/>
                    <a:pt x="216301" y="72452"/>
                    <a:pt x="216301" y="70318"/>
                  </a:cubicBezTo>
                  <a:cubicBezTo>
                    <a:pt x="216301" y="68185"/>
                    <a:pt x="215540" y="70318"/>
                    <a:pt x="214625" y="70318"/>
                  </a:cubicBezTo>
                  <a:cubicBezTo>
                    <a:pt x="208224" y="70318"/>
                    <a:pt x="209443" y="65442"/>
                    <a:pt x="201976" y="65442"/>
                  </a:cubicBezTo>
                  <a:cubicBezTo>
                    <a:pt x="199385" y="65442"/>
                    <a:pt x="190851" y="66813"/>
                    <a:pt x="190851" y="78853"/>
                  </a:cubicBezTo>
                  <a:cubicBezTo>
                    <a:pt x="190851" y="97141"/>
                    <a:pt x="213558" y="102779"/>
                    <a:pt x="208224" y="116800"/>
                  </a:cubicBezTo>
                  <a:cubicBezTo>
                    <a:pt x="217825" y="115429"/>
                    <a:pt x="217825" y="124725"/>
                    <a:pt x="217978" y="141489"/>
                  </a:cubicBezTo>
                  <a:cubicBezTo>
                    <a:pt x="234544" y="136536"/>
                    <a:pt x="251749" y="134067"/>
                    <a:pt x="269032" y="134174"/>
                  </a:cubicBezTo>
                  <a:close/>
                  <a:moveTo>
                    <a:pt x="208376" y="160234"/>
                  </a:moveTo>
                  <a:cubicBezTo>
                    <a:pt x="199385" y="162216"/>
                    <a:pt x="193136" y="164044"/>
                    <a:pt x="190089" y="164959"/>
                  </a:cubicBezTo>
                  <a:cubicBezTo>
                    <a:pt x="190089" y="160996"/>
                    <a:pt x="191613" y="157186"/>
                    <a:pt x="195270" y="156424"/>
                  </a:cubicBezTo>
                  <a:lnTo>
                    <a:pt x="195270" y="155357"/>
                  </a:lnTo>
                  <a:cubicBezTo>
                    <a:pt x="187193" y="150023"/>
                    <a:pt x="182926" y="160234"/>
                    <a:pt x="182773" y="160692"/>
                  </a:cubicBezTo>
                  <a:cubicBezTo>
                    <a:pt x="179878" y="160692"/>
                    <a:pt x="175611" y="160692"/>
                    <a:pt x="175611" y="165111"/>
                  </a:cubicBezTo>
                  <a:cubicBezTo>
                    <a:pt x="175611" y="176693"/>
                    <a:pt x="149245" y="183094"/>
                    <a:pt x="143150" y="184009"/>
                  </a:cubicBezTo>
                  <a:cubicBezTo>
                    <a:pt x="150312" y="187727"/>
                    <a:pt x="155768" y="194052"/>
                    <a:pt x="158390" y="201687"/>
                  </a:cubicBezTo>
                  <a:cubicBezTo>
                    <a:pt x="163708" y="195500"/>
                    <a:pt x="170124" y="190348"/>
                    <a:pt x="177287" y="186447"/>
                  </a:cubicBezTo>
                  <a:cubicBezTo>
                    <a:pt x="179421" y="186447"/>
                    <a:pt x="180183" y="189038"/>
                    <a:pt x="180335" y="190562"/>
                  </a:cubicBezTo>
                  <a:lnTo>
                    <a:pt x="181250" y="190562"/>
                  </a:lnTo>
                  <a:cubicBezTo>
                    <a:pt x="185212" y="184466"/>
                    <a:pt x="183383" y="182942"/>
                    <a:pt x="182926" y="181266"/>
                  </a:cubicBezTo>
                  <a:cubicBezTo>
                    <a:pt x="182362" y="178370"/>
                    <a:pt x="184267" y="175581"/>
                    <a:pt x="187147" y="175017"/>
                  </a:cubicBezTo>
                  <a:cubicBezTo>
                    <a:pt x="187818" y="174895"/>
                    <a:pt x="188504" y="174895"/>
                    <a:pt x="189174" y="175017"/>
                  </a:cubicBezTo>
                  <a:lnTo>
                    <a:pt x="189174" y="251979"/>
                  </a:lnTo>
                  <a:lnTo>
                    <a:pt x="185974" y="251979"/>
                  </a:lnTo>
                  <a:cubicBezTo>
                    <a:pt x="184602" y="251979"/>
                    <a:pt x="173325" y="242683"/>
                    <a:pt x="160523" y="233691"/>
                  </a:cubicBezTo>
                  <a:cubicBezTo>
                    <a:pt x="147721" y="224699"/>
                    <a:pt x="140711" y="230186"/>
                    <a:pt x="126081" y="238111"/>
                  </a:cubicBezTo>
                  <a:cubicBezTo>
                    <a:pt x="113995" y="244085"/>
                    <a:pt x="99883" y="244420"/>
                    <a:pt x="87523" y="239025"/>
                  </a:cubicBezTo>
                  <a:cubicBezTo>
                    <a:pt x="70912" y="250912"/>
                    <a:pt x="65273" y="284745"/>
                    <a:pt x="65273" y="284745"/>
                  </a:cubicBezTo>
                  <a:cubicBezTo>
                    <a:pt x="60838" y="286620"/>
                    <a:pt x="56068" y="287595"/>
                    <a:pt x="51252" y="287641"/>
                  </a:cubicBezTo>
                  <a:cubicBezTo>
                    <a:pt x="38755" y="287641"/>
                    <a:pt x="36012" y="280021"/>
                    <a:pt x="36012" y="275449"/>
                  </a:cubicBezTo>
                  <a:cubicBezTo>
                    <a:pt x="36012" y="255942"/>
                    <a:pt x="60549" y="247559"/>
                    <a:pt x="60549" y="228357"/>
                  </a:cubicBezTo>
                  <a:cubicBezTo>
                    <a:pt x="60793" y="215479"/>
                    <a:pt x="50552" y="204857"/>
                    <a:pt x="37673" y="204613"/>
                  </a:cubicBezTo>
                  <a:cubicBezTo>
                    <a:pt x="36713" y="204598"/>
                    <a:pt x="35753" y="204628"/>
                    <a:pt x="34793" y="204735"/>
                  </a:cubicBezTo>
                  <a:lnTo>
                    <a:pt x="14371" y="204735"/>
                  </a:lnTo>
                  <a:cubicBezTo>
                    <a:pt x="8748" y="204857"/>
                    <a:pt x="3719" y="201260"/>
                    <a:pt x="2027" y="195896"/>
                  </a:cubicBezTo>
                  <a:cubicBezTo>
                    <a:pt x="2027" y="194982"/>
                    <a:pt x="808" y="195896"/>
                    <a:pt x="1113" y="195896"/>
                  </a:cubicBezTo>
                  <a:cubicBezTo>
                    <a:pt x="1418" y="195896"/>
                    <a:pt x="46" y="199859"/>
                    <a:pt x="46" y="204735"/>
                  </a:cubicBezTo>
                  <a:cubicBezTo>
                    <a:pt x="-518" y="211105"/>
                    <a:pt x="4191" y="216729"/>
                    <a:pt x="10561" y="217293"/>
                  </a:cubicBezTo>
                  <a:cubicBezTo>
                    <a:pt x="11430" y="217369"/>
                    <a:pt x="12299" y="217354"/>
                    <a:pt x="13152" y="217232"/>
                  </a:cubicBezTo>
                  <a:cubicBezTo>
                    <a:pt x="16200" y="217293"/>
                    <a:pt x="19218" y="216668"/>
                    <a:pt x="21991" y="215403"/>
                  </a:cubicBezTo>
                  <a:cubicBezTo>
                    <a:pt x="21991" y="215403"/>
                    <a:pt x="23058" y="215403"/>
                    <a:pt x="21991" y="216165"/>
                  </a:cubicBezTo>
                  <a:cubicBezTo>
                    <a:pt x="18761" y="220249"/>
                    <a:pt x="17831" y="225721"/>
                    <a:pt x="19553" y="230643"/>
                  </a:cubicBezTo>
                  <a:lnTo>
                    <a:pt x="20468" y="230643"/>
                  </a:lnTo>
                  <a:cubicBezTo>
                    <a:pt x="22753" y="221362"/>
                    <a:pt x="31013" y="214779"/>
                    <a:pt x="40584" y="214641"/>
                  </a:cubicBezTo>
                  <a:cubicBezTo>
                    <a:pt x="47046" y="214062"/>
                    <a:pt x="52746" y="218832"/>
                    <a:pt x="53309" y="225294"/>
                  </a:cubicBezTo>
                  <a:cubicBezTo>
                    <a:pt x="53401" y="226209"/>
                    <a:pt x="53371" y="227138"/>
                    <a:pt x="53233" y="228052"/>
                  </a:cubicBezTo>
                  <a:cubicBezTo>
                    <a:pt x="53233" y="243292"/>
                    <a:pt x="25801" y="255179"/>
                    <a:pt x="25801" y="276668"/>
                  </a:cubicBezTo>
                  <a:cubicBezTo>
                    <a:pt x="25801" y="298156"/>
                    <a:pt x="48814" y="303186"/>
                    <a:pt x="62225" y="299680"/>
                  </a:cubicBezTo>
                  <a:cubicBezTo>
                    <a:pt x="62225" y="321626"/>
                    <a:pt x="36470" y="329093"/>
                    <a:pt x="35708" y="313396"/>
                  </a:cubicBezTo>
                  <a:cubicBezTo>
                    <a:pt x="35708" y="312634"/>
                    <a:pt x="35708" y="312482"/>
                    <a:pt x="34641" y="313396"/>
                  </a:cubicBezTo>
                  <a:cubicBezTo>
                    <a:pt x="31440" y="321169"/>
                    <a:pt x="32812" y="328636"/>
                    <a:pt x="42413" y="330160"/>
                  </a:cubicBezTo>
                  <a:cubicBezTo>
                    <a:pt x="42413" y="330160"/>
                    <a:pt x="42413" y="330160"/>
                    <a:pt x="42413" y="331075"/>
                  </a:cubicBezTo>
                  <a:cubicBezTo>
                    <a:pt x="32660" y="337171"/>
                    <a:pt x="37993" y="361555"/>
                    <a:pt x="38451" y="368413"/>
                  </a:cubicBezTo>
                  <a:cubicBezTo>
                    <a:pt x="38451" y="378623"/>
                    <a:pt x="29002" y="377404"/>
                    <a:pt x="28239" y="377099"/>
                  </a:cubicBezTo>
                  <a:cubicBezTo>
                    <a:pt x="27478" y="376795"/>
                    <a:pt x="27325" y="377099"/>
                    <a:pt x="28239" y="377862"/>
                  </a:cubicBezTo>
                  <a:cubicBezTo>
                    <a:pt x="32340" y="382327"/>
                    <a:pt x="39289" y="382616"/>
                    <a:pt x="43739" y="378517"/>
                  </a:cubicBezTo>
                  <a:cubicBezTo>
                    <a:pt x="43968" y="378303"/>
                    <a:pt x="44181" y="378090"/>
                    <a:pt x="44394" y="377862"/>
                  </a:cubicBezTo>
                  <a:cubicBezTo>
                    <a:pt x="51099" y="379995"/>
                    <a:pt x="46985" y="385786"/>
                    <a:pt x="42413" y="388682"/>
                  </a:cubicBezTo>
                  <a:cubicBezTo>
                    <a:pt x="42413" y="388682"/>
                    <a:pt x="42413" y="389749"/>
                    <a:pt x="42413" y="389749"/>
                  </a:cubicBezTo>
                  <a:cubicBezTo>
                    <a:pt x="42413" y="389749"/>
                    <a:pt x="53843" y="390663"/>
                    <a:pt x="55672" y="382433"/>
                  </a:cubicBezTo>
                  <a:cubicBezTo>
                    <a:pt x="58872" y="386076"/>
                    <a:pt x="64069" y="387188"/>
                    <a:pt x="68473" y="385177"/>
                  </a:cubicBezTo>
                  <a:cubicBezTo>
                    <a:pt x="70454" y="384110"/>
                    <a:pt x="80208" y="380605"/>
                    <a:pt x="81275" y="391578"/>
                  </a:cubicBezTo>
                  <a:cubicBezTo>
                    <a:pt x="81275" y="392339"/>
                    <a:pt x="81275" y="391578"/>
                    <a:pt x="82037" y="391578"/>
                  </a:cubicBezTo>
                  <a:cubicBezTo>
                    <a:pt x="85558" y="388072"/>
                    <a:pt x="85573" y="382372"/>
                    <a:pt x="82052" y="378868"/>
                  </a:cubicBezTo>
                  <a:cubicBezTo>
                    <a:pt x="80726" y="377526"/>
                    <a:pt x="79020" y="376642"/>
                    <a:pt x="77160" y="376338"/>
                  </a:cubicBezTo>
                  <a:cubicBezTo>
                    <a:pt x="80101" y="373442"/>
                    <a:pt x="84826" y="373473"/>
                    <a:pt x="87721" y="376414"/>
                  </a:cubicBezTo>
                  <a:cubicBezTo>
                    <a:pt x="88103" y="376810"/>
                    <a:pt x="88453" y="377237"/>
                    <a:pt x="88743" y="377709"/>
                  </a:cubicBezTo>
                  <a:cubicBezTo>
                    <a:pt x="88743" y="377709"/>
                    <a:pt x="88743" y="377709"/>
                    <a:pt x="89504" y="377709"/>
                  </a:cubicBezTo>
                  <a:cubicBezTo>
                    <a:pt x="89504" y="365974"/>
                    <a:pt x="80513" y="364908"/>
                    <a:pt x="74264" y="369937"/>
                  </a:cubicBezTo>
                  <a:cubicBezTo>
                    <a:pt x="74264" y="368718"/>
                    <a:pt x="71979" y="362164"/>
                    <a:pt x="81275" y="362469"/>
                  </a:cubicBezTo>
                  <a:lnTo>
                    <a:pt x="81275" y="361555"/>
                  </a:lnTo>
                  <a:cubicBezTo>
                    <a:pt x="78532" y="357516"/>
                    <a:pt x="73030" y="356465"/>
                    <a:pt x="68991" y="359223"/>
                  </a:cubicBezTo>
                  <a:cubicBezTo>
                    <a:pt x="67726" y="360077"/>
                    <a:pt x="66706" y="361250"/>
                    <a:pt x="66035" y="362622"/>
                  </a:cubicBezTo>
                  <a:cubicBezTo>
                    <a:pt x="62834" y="366432"/>
                    <a:pt x="54758" y="364908"/>
                    <a:pt x="53995" y="364755"/>
                  </a:cubicBezTo>
                  <a:cubicBezTo>
                    <a:pt x="56587" y="323912"/>
                    <a:pt x="92553" y="338390"/>
                    <a:pt x="97430" y="319035"/>
                  </a:cubicBezTo>
                  <a:cubicBezTo>
                    <a:pt x="97430" y="317969"/>
                    <a:pt x="98191" y="319035"/>
                    <a:pt x="98191" y="319035"/>
                  </a:cubicBezTo>
                  <a:cubicBezTo>
                    <a:pt x="99563" y="323912"/>
                    <a:pt x="111755" y="324522"/>
                    <a:pt x="113431" y="315073"/>
                  </a:cubicBezTo>
                  <a:cubicBezTo>
                    <a:pt x="113431" y="315073"/>
                    <a:pt x="113431" y="314006"/>
                    <a:pt x="113431" y="315073"/>
                  </a:cubicBezTo>
                  <a:cubicBezTo>
                    <a:pt x="103068" y="325436"/>
                    <a:pt x="79599" y="292975"/>
                    <a:pt x="111603" y="266609"/>
                  </a:cubicBezTo>
                  <a:cubicBezTo>
                    <a:pt x="128290" y="250333"/>
                    <a:pt x="154549" y="249221"/>
                    <a:pt x="172563" y="264019"/>
                  </a:cubicBezTo>
                  <a:cubicBezTo>
                    <a:pt x="173126" y="266046"/>
                    <a:pt x="171953" y="268149"/>
                    <a:pt x="169926" y="268712"/>
                  </a:cubicBezTo>
                  <a:cubicBezTo>
                    <a:pt x="169896" y="268728"/>
                    <a:pt x="169850" y="268728"/>
                    <a:pt x="169820" y="268743"/>
                  </a:cubicBezTo>
                  <a:cubicBezTo>
                    <a:pt x="169820" y="268743"/>
                    <a:pt x="169820" y="268743"/>
                    <a:pt x="169820" y="268743"/>
                  </a:cubicBezTo>
                  <a:cubicBezTo>
                    <a:pt x="172593" y="269993"/>
                    <a:pt x="175855" y="269322"/>
                    <a:pt x="177896" y="267067"/>
                  </a:cubicBezTo>
                  <a:cubicBezTo>
                    <a:pt x="183688" y="271029"/>
                    <a:pt x="177896" y="276211"/>
                    <a:pt x="176373" y="277735"/>
                  </a:cubicBezTo>
                  <a:cubicBezTo>
                    <a:pt x="174849" y="279259"/>
                    <a:pt x="176373" y="278497"/>
                    <a:pt x="176373" y="278497"/>
                  </a:cubicBezTo>
                  <a:cubicBezTo>
                    <a:pt x="181173" y="278893"/>
                    <a:pt x="185516" y="275616"/>
                    <a:pt x="186431" y="270877"/>
                  </a:cubicBezTo>
                  <a:lnTo>
                    <a:pt x="187345" y="270877"/>
                  </a:lnTo>
                  <a:lnTo>
                    <a:pt x="187345" y="295413"/>
                  </a:lnTo>
                  <a:cubicBezTo>
                    <a:pt x="187345" y="328484"/>
                    <a:pt x="225445" y="333056"/>
                    <a:pt x="267203" y="361098"/>
                  </a:cubicBezTo>
                  <a:cubicBezTo>
                    <a:pt x="308961" y="333056"/>
                    <a:pt x="347061" y="328484"/>
                    <a:pt x="347061" y="295413"/>
                  </a:cubicBezTo>
                  <a:lnTo>
                    <a:pt x="347061" y="272249"/>
                  </a:lnTo>
                  <a:lnTo>
                    <a:pt x="347975" y="272249"/>
                  </a:lnTo>
                  <a:cubicBezTo>
                    <a:pt x="348890" y="276988"/>
                    <a:pt x="353233" y="280265"/>
                    <a:pt x="358033" y="279869"/>
                  </a:cubicBezTo>
                  <a:cubicBezTo>
                    <a:pt x="358033" y="279869"/>
                    <a:pt x="358795" y="279869"/>
                    <a:pt x="358033" y="279106"/>
                  </a:cubicBezTo>
                  <a:cubicBezTo>
                    <a:pt x="357271" y="278344"/>
                    <a:pt x="350718" y="272401"/>
                    <a:pt x="356510" y="268439"/>
                  </a:cubicBezTo>
                  <a:cubicBezTo>
                    <a:pt x="358551" y="270694"/>
                    <a:pt x="361813" y="271364"/>
                    <a:pt x="364586" y="270115"/>
                  </a:cubicBezTo>
                  <a:cubicBezTo>
                    <a:pt x="364586" y="270115"/>
                    <a:pt x="364586" y="270115"/>
                    <a:pt x="364586" y="270115"/>
                  </a:cubicBezTo>
                  <a:cubicBezTo>
                    <a:pt x="362559" y="269520"/>
                    <a:pt x="361401" y="267417"/>
                    <a:pt x="361996" y="265390"/>
                  </a:cubicBezTo>
                  <a:cubicBezTo>
                    <a:pt x="380010" y="250592"/>
                    <a:pt x="406268" y="251705"/>
                    <a:pt x="422956" y="267981"/>
                  </a:cubicBezTo>
                  <a:cubicBezTo>
                    <a:pt x="454959" y="294346"/>
                    <a:pt x="431490" y="326808"/>
                    <a:pt x="421127" y="316444"/>
                  </a:cubicBezTo>
                  <a:cubicBezTo>
                    <a:pt x="421127" y="316444"/>
                    <a:pt x="421127" y="316444"/>
                    <a:pt x="421127" y="316444"/>
                  </a:cubicBezTo>
                  <a:cubicBezTo>
                    <a:pt x="423413" y="325893"/>
                    <a:pt x="436367" y="325283"/>
                    <a:pt x="436367" y="320407"/>
                  </a:cubicBezTo>
                  <a:cubicBezTo>
                    <a:pt x="436367" y="320407"/>
                    <a:pt x="436367" y="319645"/>
                    <a:pt x="436367" y="320407"/>
                  </a:cubicBezTo>
                  <a:cubicBezTo>
                    <a:pt x="441244" y="340219"/>
                    <a:pt x="477210" y="325741"/>
                    <a:pt x="479801" y="366127"/>
                  </a:cubicBezTo>
                  <a:cubicBezTo>
                    <a:pt x="479801" y="366127"/>
                    <a:pt x="470962" y="367803"/>
                    <a:pt x="467761" y="363993"/>
                  </a:cubicBezTo>
                  <a:cubicBezTo>
                    <a:pt x="465613" y="359619"/>
                    <a:pt x="460309" y="357806"/>
                    <a:pt x="455935" y="359970"/>
                  </a:cubicBezTo>
                  <a:cubicBezTo>
                    <a:pt x="454548" y="360640"/>
                    <a:pt x="453375" y="361661"/>
                    <a:pt x="452521" y="362926"/>
                  </a:cubicBezTo>
                  <a:lnTo>
                    <a:pt x="452521" y="363841"/>
                  </a:lnTo>
                  <a:cubicBezTo>
                    <a:pt x="461818" y="363841"/>
                    <a:pt x="459684" y="370089"/>
                    <a:pt x="459380" y="371309"/>
                  </a:cubicBezTo>
                  <a:cubicBezTo>
                    <a:pt x="453283" y="366279"/>
                    <a:pt x="444140" y="367346"/>
                    <a:pt x="444140" y="379081"/>
                  </a:cubicBezTo>
                  <a:cubicBezTo>
                    <a:pt x="444140" y="379995"/>
                    <a:pt x="444140" y="379843"/>
                    <a:pt x="444140" y="379081"/>
                  </a:cubicBezTo>
                  <a:cubicBezTo>
                    <a:pt x="446319" y="375576"/>
                    <a:pt x="450922" y="374509"/>
                    <a:pt x="454426" y="376688"/>
                  </a:cubicBezTo>
                  <a:cubicBezTo>
                    <a:pt x="454899" y="376977"/>
                    <a:pt x="455326" y="377328"/>
                    <a:pt x="455722" y="377709"/>
                  </a:cubicBezTo>
                  <a:cubicBezTo>
                    <a:pt x="450829" y="378517"/>
                    <a:pt x="447508" y="383150"/>
                    <a:pt x="448315" y="388042"/>
                  </a:cubicBezTo>
                  <a:cubicBezTo>
                    <a:pt x="448635" y="389901"/>
                    <a:pt x="449519" y="391623"/>
                    <a:pt x="450845" y="392949"/>
                  </a:cubicBezTo>
                  <a:cubicBezTo>
                    <a:pt x="450845" y="392949"/>
                    <a:pt x="450845" y="393863"/>
                    <a:pt x="450845" y="392949"/>
                  </a:cubicBezTo>
                  <a:cubicBezTo>
                    <a:pt x="451912" y="381976"/>
                    <a:pt x="461665" y="385482"/>
                    <a:pt x="463646" y="386549"/>
                  </a:cubicBezTo>
                  <a:cubicBezTo>
                    <a:pt x="468051" y="388560"/>
                    <a:pt x="473248" y="387448"/>
                    <a:pt x="476448" y="383805"/>
                  </a:cubicBezTo>
                  <a:cubicBezTo>
                    <a:pt x="478277" y="392035"/>
                    <a:pt x="488640" y="391120"/>
                    <a:pt x="489707" y="391120"/>
                  </a:cubicBezTo>
                  <a:cubicBezTo>
                    <a:pt x="490774" y="391120"/>
                    <a:pt x="490469" y="391120"/>
                    <a:pt x="489707" y="390053"/>
                  </a:cubicBezTo>
                  <a:cubicBezTo>
                    <a:pt x="485135" y="387158"/>
                    <a:pt x="481020" y="381367"/>
                    <a:pt x="487726" y="379233"/>
                  </a:cubicBezTo>
                  <a:cubicBezTo>
                    <a:pt x="491825" y="383698"/>
                    <a:pt x="498774" y="383988"/>
                    <a:pt x="503225" y="379888"/>
                  </a:cubicBezTo>
                  <a:cubicBezTo>
                    <a:pt x="503453" y="379675"/>
                    <a:pt x="503667" y="379462"/>
                    <a:pt x="503880" y="379233"/>
                  </a:cubicBezTo>
                  <a:cubicBezTo>
                    <a:pt x="503880" y="378471"/>
                    <a:pt x="503880" y="378319"/>
                    <a:pt x="503880" y="378471"/>
                  </a:cubicBezTo>
                  <a:cubicBezTo>
                    <a:pt x="503880" y="378623"/>
                    <a:pt x="492908" y="379995"/>
                    <a:pt x="493670" y="369784"/>
                  </a:cubicBezTo>
                  <a:cubicBezTo>
                    <a:pt x="493670" y="362622"/>
                    <a:pt x="499308" y="338542"/>
                    <a:pt x="489707" y="332446"/>
                  </a:cubicBezTo>
                  <a:cubicBezTo>
                    <a:pt x="489707" y="332446"/>
                    <a:pt x="488793" y="331684"/>
                    <a:pt x="489707" y="331532"/>
                  </a:cubicBezTo>
                  <a:cubicBezTo>
                    <a:pt x="499308" y="329399"/>
                    <a:pt x="500679" y="322540"/>
                    <a:pt x="497480" y="314768"/>
                  </a:cubicBezTo>
                  <a:cubicBezTo>
                    <a:pt x="497480" y="313853"/>
                    <a:pt x="496565" y="314006"/>
                    <a:pt x="496413" y="314768"/>
                  </a:cubicBezTo>
                  <a:cubicBezTo>
                    <a:pt x="495651" y="330008"/>
                    <a:pt x="470657" y="322998"/>
                    <a:pt x="469895" y="301052"/>
                  </a:cubicBezTo>
                  <a:cubicBezTo>
                    <a:pt x="483307" y="304557"/>
                    <a:pt x="506319" y="299833"/>
                    <a:pt x="506319" y="278039"/>
                  </a:cubicBezTo>
                  <a:cubicBezTo>
                    <a:pt x="506319" y="256246"/>
                    <a:pt x="478886" y="245121"/>
                    <a:pt x="478886" y="229424"/>
                  </a:cubicBezTo>
                  <a:cubicBezTo>
                    <a:pt x="477942" y="223008"/>
                    <a:pt x="482361" y="217049"/>
                    <a:pt x="488778" y="216089"/>
                  </a:cubicBezTo>
                  <a:cubicBezTo>
                    <a:pt x="489692" y="215952"/>
                    <a:pt x="490621" y="215937"/>
                    <a:pt x="491536" y="216013"/>
                  </a:cubicBezTo>
                  <a:cubicBezTo>
                    <a:pt x="501106" y="216150"/>
                    <a:pt x="509366" y="222733"/>
                    <a:pt x="511653" y="232015"/>
                  </a:cubicBezTo>
                  <a:lnTo>
                    <a:pt x="512567" y="232015"/>
                  </a:lnTo>
                  <a:cubicBezTo>
                    <a:pt x="514289" y="227092"/>
                    <a:pt x="513360" y="221621"/>
                    <a:pt x="510129" y="217537"/>
                  </a:cubicBezTo>
                  <a:cubicBezTo>
                    <a:pt x="510129" y="217537"/>
                    <a:pt x="510129" y="216317"/>
                    <a:pt x="510129" y="216775"/>
                  </a:cubicBezTo>
                  <a:cubicBezTo>
                    <a:pt x="512902" y="218040"/>
                    <a:pt x="515919" y="218664"/>
                    <a:pt x="518968" y="218603"/>
                  </a:cubicBezTo>
                  <a:cubicBezTo>
                    <a:pt x="525308" y="219472"/>
                    <a:pt x="531145" y="215038"/>
                    <a:pt x="532013" y="208697"/>
                  </a:cubicBezTo>
                  <a:cubicBezTo>
                    <a:pt x="532135" y="207844"/>
                    <a:pt x="532150" y="206975"/>
                    <a:pt x="532074" y="206107"/>
                  </a:cubicBezTo>
                  <a:cubicBezTo>
                    <a:pt x="532074" y="201230"/>
                    <a:pt x="530398" y="198792"/>
                    <a:pt x="531008" y="197267"/>
                  </a:cubicBezTo>
                  <a:cubicBezTo>
                    <a:pt x="531617" y="195743"/>
                    <a:pt x="531008" y="195896"/>
                    <a:pt x="529941" y="197267"/>
                  </a:cubicBezTo>
                  <a:cubicBezTo>
                    <a:pt x="528356" y="202632"/>
                    <a:pt x="523341" y="206274"/>
                    <a:pt x="517749" y="206107"/>
                  </a:cubicBezTo>
                  <a:lnTo>
                    <a:pt x="496718" y="206107"/>
                  </a:lnTo>
                  <a:cubicBezTo>
                    <a:pt x="483992" y="204750"/>
                    <a:pt x="472593" y="213971"/>
                    <a:pt x="471237" y="226696"/>
                  </a:cubicBezTo>
                  <a:cubicBezTo>
                    <a:pt x="471130" y="227702"/>
                    <a:pt x="471084" y="228723"/>
                    <a:pt x="471114" y="229729"/>
                  </a:cubicBezTo>
                  <a:cubicBezTo>
                    <a:pt x="471114" y="248931"/>
                    <a:pt x="495651" y="257313"/>
                    <a:pt x="495651" y="276820"/>
                  </a:cubicBezTo>
                  <a:cubicBezTo>
                    <a:pt x="495651" y="281392"/>
                    <a:pt x="493212" y="289012"/>
                    <a:pt x="480411" y="289012"/>
                  </a:cubicBezTo>
                  <a:cubicBezTo>
                    <a:pt x="475641" y="288982"/>
                    <a:pt x="470931" y="287991"/>
                    <a:pt x="466542" y="286117"/>
                  </a:cubicBezTo>
                  <a:cubicBezTo>
                    <a:pt x="466542" y="286117"/>
                    <a:pt x="460903" y="251979"/>
                    <a:pt x="444292" y="240397"/>
                  </a:cubicBezTo>
                  <a:cubicBezTo>
                    <a:pt x="431932" y="245792"/>
                    <a:pt x="417820" y="245456"/>
                    <a:pt x="405735" y="239482"/>
                  </a:cubicBezTo>
                  <a:cubicBezTo>
                    <a:pt x="390495" y="231557"/>
                    <a:pt x="384094" y="226223"/>
                    <a:pt x="371292" y="235063"/>
                  </a:cubicBezTo>
                  <a:cubicBezTo>
                    <a:pt x="358491" y="243902"/>
                    <a:pt x="347213" y="253503"/>
                    <a:pt x="345841" y="253351"/>
                  </a:cubicBezTo>
                  <a:lnTo>
                    <a:pt x="342641" y="253351"/>
                  </a:lnTo>
                  <a:lnTo>
                    <a:pt x="342641" y="176389"/>
                  </a:lnTo>
                  <a:cubicBezTo>
                    <a:pt x="345643" y="175932"/>
                    <a:pt x="348432" y="177989"/>
                    <a:pt x="348890" y="180991"/>
                  </a:cubicBezTo>
                  <a:cubicBezTo>
                    <a:pt x="348966" y="181540"/>
                    <a:pt x="348966" y="182088"/>
                    <a:pt x="348890" y="182637"/>
                  </a:cubicBezTo>
                  <a:cubicBezTo>
                    <a:pt x="348890" y="184313"/>
                    <a:pt x="346451" y="185837"/>
                    <a:pt x="350566" y="191933"/>
                  </a:cubicBezTo>
                  <a:cubicBezTo>
                    <a:pt x="350566" y="191933"/>
                    <a:pt x="350566" y="191933"/>
                    <a:pt x="351480" y="191933"/>
                  </a:cubicBezTo>
                  <a:cubicBezTo>
                    <a:pt x="352395" y="191933"/>
                    <a:pt x="352395" y="187819"/>
                    <a:pt x="354528" y="187819"/>
                  </a:cubicBezTo>
                  <a:cubicBezTo>
                    <a:pt x="361691" y="191720"/>
                    <a:pt x="368107" y="196871"/>
                    <a:pt x="373426" y="203059"/>
                  </a:cubicBezTo>
                  <a:cubicBezTo>
                    <a:pt x="376047" y="195423"/>
                    <a:pt x="381503" y="189099"/>
                    <a:pt x="388666" y="185380"/>
                  </a:cubicBezTo>
                  <a:cubicBezTo>
                    <a:pt x="382569" y="184466"/>
                    <a:pt x="356205" y="178065"/>
                    <a:pt x="356205" y="166483"/>
                  </a:cubicBezTo>
                  <a:cubicBezTo>
                    <a:pt x="356205" y="162673"/>
                    <a:pt x="351938" y="161759"/>
                    <a:pt x="349042" y="162063"/>
                  </a:cubicBezTo>
                  <a:cubicBezTo>
                    <a:pt x="349042" y="162063"/>
                    <a:pt x="344622" y="151395"/>
                    <a:pt x="336545" y="156729"/>
                  </a:cubicBezTo>
                  <a:lnTo>
                    <a:pt x="336545" y="157796"/>
                  </a:lnTo>
                  <a:cubicBezTo>
                    <a:pt x="340050" y="158558"/>
                    <a:pt x="341574" y="162368"/>
                    <a:pt x="341726" y="166330"/>
                  </a:cubicBezTo>
                  <a:cubicBezTo>
                    <a:pt x="316032" y="158771"/>
                    <a:pt x="289408" y="154870"/>
                    <a:pt x="262631" y="154748"/>
                  </a:cubicBezTo>
                  <a:cubicBezTo>
                    <a:pt x="245852" y="154794"/>
                    <a:pt x="229133" y="156379"/>
                    <a:pt x="212644" y="159472"/>
                  </a:cubicBezTo>
                  <a:lnTo>
                    <a:pt x="212644" y="185990"/>
                  </a:lnTo>
                  <a:lnTo>
                    <a:pt x="201823" y="185990"/>
                  </a:lnTo>
                  <a:lnTo>
                    <a:pt x="201823" y="161606"/>
                  </a:lnTo>
                  <a:lnTo>
                    <a:pt x="201823" y="161606"/>
                  </a:lnTo>
                  <a:moveTo>
                    <a:pt x="136291" y="432573"/>
                  </a:moveTo>
                  <a:cubicBezTo>
                    <a:pt x="133305" y="431781"/>
                    <a:pt x="131308" y="428946"/>
                    <a:pt x="131567" y="425868"/>
                  </a:cubicBezTo>
                  <a:lnTo>
                    <a:pt x="131567" y="409256"/>
                  </a:lnTo>
                  <a:cubicBezTo>
                    <a:pt x="117561" y="404410"/>
                    <a:pt x="102794" y="402200"/>
                    <a:pt x="87981" y="402703"/>
                  </a:cubicBezTo>
                  <a:cubicBezTo>
                    <a:pt x="66492" y="402703"/>
                    <a:pt x="59786" y="407579"/>
                    <a:pt x="59482" y="409256"/>
                  </a:cubicBezTo>
                  <a:lnTo>
                    <a:pt x="53691" y="440803"/>
                  </a:lnTo>
                  <a:cubicBezTo>
                    <a:pt x="53691" y="440803"/>
                    <a:pt x="62378" y="432878"/>
                    <a:pt x="93620" y="434859"/>
                  </a:cubicBezTo>
                  <a:cubicBezTo>
                    <a:pt x="131109" y="437298"/>
                    <a:pt x="169820" y="459396"/>
                    <a:pt x="169820" y="435773"/>
                  </a:cubicBezTo>
                  <a:lnTo>
                    <a:pt x="169820" y="421905"/>
                  </a:lnTo>
                  <a:cubicBezTo>
                    <a:pt x="141016" y="421143"/>
                    <a:pt x="136291" y="430439"/>
                    <a:pt x="136291" y="432573"/>
                  </a:cubicBezTo>
                  <a:close/>
                  <a:moveTo>
                    <a:pt x="367178" y="421905"/>
                  </a:moveTo>
                  <a:lnTo>
                    <a:pt x="367178" y="435773"/>
                  </a:lnTo>
                  <a:cubicBezTo>
                    <a:pt x="367178" y="459396"/>
                    <a:pt x="406040" y="437298"/>
                    <a:pt x="443378" y="434859"/>
                  </a:cubicBezTo>
                  <a:cubicBezTo>
                    <a:pt x="473858" y="432878"/>
                    <a:pt x="483307" y="440803"/>
                    <a:pt x="483307" y="440803"/>
                  </a:cubicBezTo>
                  <a:lnTo>
                    <a:pt x="477515" y="409256"/>
                  </a:lnTo>
                  <a:cubicBezTo>
                    <a:pt x="477515" y="407579"/>
                    <a:pt x="470505" y="402703"/>
                    <a:pt x="449017" y="402703"/>
                  </a:cubicBezTo>
                  <a:cubicBezTo>
                    <a:pt x="434203" y="402169"/>
                    <a:pt x="419435" y="404394"/>
                    <a:pt x="405429" y="409256"/>
                  </a:cubicBezTo>
                  <a:lnTo>
                    <a:pt x="405429" y="425868"/>
                  </a:lnTo>
                  <a:cubicBezTo>
                    <a:pt x="405689" y="428946"/>
                    <a:pt x="403693" y="431781"/>
                    <a:pt x="400705" y="432573"/>
                  </a:cubicBezTo>
                  <a:cubicBezTo>
                    <a:pt x="401315" y="430439"/>
                    <a:pt x="397048" y="421143"/>
                    <a:pt x="367635" y="421143"/>
                  </a:cubicBezTo>
                  <a:close/>
                  <a:moveTo>
                    <a:pt x="268575" y="407579"/>
                  </a:moveTo>
                  <a:cubicBezTo>
                    <a:pt x="329535" y="407579"/>
                    <a:pt x="390495" y="410780"/>
                    <a:pt x="398420" y="419924"/>
                  </a:cubicBezTo>
                  <a:cubicBezTo>
                    <a:pt x="398420" y="419924"/>
                    <a:pt x="399334" y="419924"/>
                    <a:pt x="399334" y="419924"/>
                  </a:cubicBezTo>
                  <a:lnTo>
                    <a:pt x="399334" y="386853"/>
                  </a:lnTo>
                  <a:cubicBezTo>
                    <a:pt x="399334" y="377404"/>
                    <a:pt x="335935" y="371613"/>
                    <a:pt x="268575" y="371613"/>
                  </a:cubicBezTo>
                  <a:cubicBezTo>
                    <a:pt x="201214" y="371613"/>
                    <a:pt x="137815" y="376947"/>
                    <a:pt x="137815" y="386853"/>
                  </a:cubicBezTo>
                  <a:lnTo>
                    <a:pt x="137815" y="418857"/>
                  </a:lnTo>
                  <a:cubicBezTo>
                    <a:pt x="137815" y="418857"/>
                    <a:pt x="137815" y="420076"/>
                    <a:pt x="138729" y="418857"/>
                  </a:cubicBezTo>
                  <a:cubicBezTo>
                    <a:pt x="147264" y="410018"/>
                    <a:pt x="208529" y="406818"/>
                    <a:pt x="269032" y="406818"/>
                  </a:cubicBezTo>
                  <a:close/>
                  <a:moveTo>
                    <a:pt x="214625" y="256551"/>
                  </a:moveTo>
                  <a:lnTo>
                    <a:pt x="208529" y="255027"/>
                  </a:lnTo>
                  <a:lnTo>
                    <a:pt x="208529" y="255789"/>
                  </a:lnTo>
                  <a:lnTo>
                    <a:pt x="201367" y="252589"/>
                  </a:lnTo>
                  <a:lnTo>
                    <a:pt x="207767" y="252589"/>
                  </a:lnTo>
                  <a:cubicBezTo>
                    <a:pt x="207767" y="252589"/>
                    <a:pt x="207767" y="252589"/>
                    <a:pt x="207767" y="252589"/>
                  </a:cubicBezTo>
                  <a:lnTo>
                    <a:pt x="202281" y="247255"/>
                  </a:lnTo>
                  <a:lnTo>
                    <a:pt x="209291" y="249846"/>
                  </a:lnTo>
                  <a:cubicBezTo>
                    <a:pt x="209291" y="249846"/>
                    <a:pt x="210053" y="249846"/>
                    <a:pt x="209291" y="249846"/>
                  </a:cubicBezTo>
                  <a:lnTo>
                    <a:pt x="204719" y="242987"/>
                  </a:lnTo>
                  <a:lnTo>
                    <a:pt x="211577" y="247559"/>
                  </a:lnTo>
                  <a:cubicBezTo>
                    <a:pt x="211577" y="247559"/>
                    <a:pt x="211577" y="247559"/>
                    <a:pt x="211577" y="247559"/>
                  </a:cubicBezTo>
                  <a:lnTo>
                    <a:pt x="208376" y="239482"/>
                  </a:lnTo>
                  <a:lnTo>
                    <a:pt x="214625" y="245426"/>
                  </a:lnTo>
                  <a:cubicBezTo>
                    <a:pt x="214625" y="245426"/>
                    <a:pt x="214625" y="245426"/>
                    <a:pt x="214625" y="245426"/>
                  </a:cubicBezTo>
                  <a:lnTo>
                    <a:pt x="212949" y="237349"/>
                  </a:lnTo>
                  <a:lnTo>
                    <a:pt x="217521" y="244054"/>
                  </a:lnTo>
                  <a:cubicBezTo>
                    <a:pt x="217521" y="244054"/>
                    <a:pt x="217521" y="244054"/>
                    <a:pt x="217521" y="244054"/>
                  </a:cubicBezTo>
                  <a:cubicBezTo>
                    <a:pt x="217521" y="244054"/>
                    <a:pt x="217521" y="236739"/>
                    <a:pt x="217521" y="236739"/>
                  </a:cubicBezTo>
                  <a:cubicBezTo>
                    <a:pt x="217521" y="236739"/>
                    <a:pt x="219502" y="241159"/>
                    <a:pt x="220417" y="243445"/>
                  </a:cubicBezTo>
                  <a:cubicBezTo>
                    <a:pt x="221331" y="245731"/>
                    <a:pt x="220417" y="243445"/>
                    <a:pt x="221178" y="243445"/>
                  </a:cubicBezTo>
                  <a:lnTo>
                    <a:pt x="223616" y="237806"/>
                  </a:lnTo>
                  <a:lnTo>
                    <a:pt x="223616" y="245426"/>
                  </a:lnTo>
                  <a:lnTo>
                    <a:pt x="222549" y="245426"/>
                  </a:lnTo>
                  <a:lnTo>
                    <a:pt x="221331" y="254722"/>
                  </a:lnTo>
                  <a:cubicBezTo>
                    <a:pt x="230322" y="252589"/>
                    <a:pt x="241752" y="236892"/>
                    <a:pt x="250439" y="236892"/>
                  </a:cubicBezTo>
                  <a:cubicBezTo>
                    <a:pt x="259126" y="236892"/>
                    <a:pt x="264612" y="249083"/>
                    <a:pt x="283815" y="242987"/>
                  </a:cubicBezTo>
                  <a:cubicBezTo>
                    <a:pt x="288143" y="249632"/>
                    <a:pt x="290993" y="257100"/>
                    <a:pt x="292196" y="264933"/>
                  </a:cubicBezTo>
                  <a:cubicBezTo>
                    <a:pt x="299664" y="271943"/>
                    <a:pt x="310028" y="269658"/>
                    <a:pt x="310028" y="262190"/>
                  </a:cubicBezTo>
                  <a:cubicBezTo>
                    <a:pt x="310028" y="252284"/>
                    <a:pt x="299207" y="250455"/>
                    <a:pt x="299207" y="240092"/>
                  </a:cubicBezTo>
                  <a:cubicBezTo>
                    <a:pt x="299116" y="233859"/>
                    <a:pt x="304084" y="228738"/>
                    <a:pt x="310302" y="228632"/>
                  </a:cubicBezTo>
                  <a:cubicBezTo>
                    <a:pt x="310622" y="228632"/>
                    <a:pt x="310926" y="228647"/>
                    <a:pt x="311246" y="228662"/>
                  </a:cubicBezTo>
                  <a:cubicBezTo>
                    <a:pt x="315971" y="228662"/>
                    <a:pt x="322829" y="230796"/>
                    <a:pt x="326486" y="230796"/>
                  </a:cubicBezTo>
                  <a:cubicBezTo>
                    <a:pt x="329458" y="230872"/>
                    <a:pt x="332079" y="228830"/>
                    <a:pt x="332735" y="225919"/>
                  </a:cubicBezTo>
                  <a:cubicBezTo>
                    <a:pt x="332735" y="224852"/>
                    <a:pt x="334411" y="225919"/>
                    <a:pt x="334259" y="225919"/>
                  </a:cubicBezTo>
                  <a:cubicBezTo>
                    <a:pt x="334106" y="225919"/>
                    <a:pt x="334259" y="228205"/>
                    <a:pt x="334259" y="230491"/>
                  </a:cubicBezTo>
                  <a:cubicBezTo>
                    <a:pt x="334259" y="237044"/>
                    <a:pt x="324810" y="237806"/>
                    <a:pt x="323591" y="237044"/>
                  </a:cubicBezTo>
                  <a:cubicBezTo>
                    <a:pt x="322372" y="236282"/>
                    <a:pt x="323591" y="237044"/>
                    <a:pt x="323591" y="237044"/>
                  </a:cubicBezTo>
                  <a:cubicBezTo>
                    <a:pt x="323591" y="237044"/>
                    <a:pt x="324658" y="242073"/>
                    <a:pt x="323591" y="244664"/>
                  </a:cubicBezTo>
                  <a:cubicBezTo>
                    <a:pt x="323591" y="244664"/>
                    <a:pt x="323591" y="244664"/>
                    <a:pt x="323591" y="244664"/>
                  </a:cubicBezTo>
                  <a:cubicBezTo>
                    <a:pt x="321945" y="239391"/>
                    <a:pt x="317572" y="235428"/>
                    <a:pt x="312161" y="234301"/>
                  </a:cubicBezTo>
                  <a:cubicBezTo>
                    <a:pt x="309479" y="234042"/>
                    <a:pt x="307101" y="236007"/>
                    <a:pt x="306842" y="238690"/>
                  </a:cubicBezTo>
                  <a:cubicBezTo>
                    <a:pt x="306827" y="238903"/>
                    <a:pt x="306827" y="239117"/>
                    <a:pt x="306827" y="239330"/>
                  </a:cubicBezTo>
                  <a:cubicBezTo>
                    <a:pt x="306827" y="245273"/>
                    <a:pt x="318562" y="250607"/>
                    <a:pt x="318562" y="262952"/>
                  </a:cubicBezTo>
                  <a:cubicBezTo>
                    <a:pt x="318562" y="275296"/>
                    <a:pt x="306065" y="278192"/>
                    <a:pt x="293416" y="275449"/>
                  </a:cubicBezTo>
                  <a:cubicBezTo>
                    <a:pt x="293416" y="287489"/>
                    <a:pt x="311704" y="294651"/>
                    <a:pt x="312161" y="286117"/>
                  </a:cubicBezTo>
                  <a:cubicBezTo>
                    <a:pt x="312161" y="286117"/>
                    <a:pt x="312161" y="286117"/>
                    <a:pt x="312161" y="286117"/>
                  </a:cubicBezTo>
                  <a:cubicBezTo>
                    <a:pt x="314752" y="289774"/>
                    <a:pt x="313533" y="292518"/>
                    <a:pt x="310179" y="293889"/>
                  </a:cubicBezTo>
                  <a:cubicBezTo>
                    <a:pt x="313228" y="295413"/>
                    <a:pt x="313838" y="301662"/>
                    <a:pt x="314752" y="305472"/>
                  </a:cubicBezTo>
                  <a:cubicBezTo>
                    <a:pt x="315667" y="309282"/>
                    <a:pt x="322067" y="307910"/>
                    <a:pt x="322372" y="307758"/>
                  </a:cubicBezTo>
                  <a:cubicBezTo>
                    <a:pt x="322676" y="307605"/>
                    <a:pt x="322372" y="307758"/>
                    <a:pt x="322372" y="307758"/>
                  </a:cubicBezTo>
                  <a:cubicBezTo>
                    <a:pt x="321091" y="311034"/>
                    <a:pt x="317419" y="312665"/>
                    <a:pt x="314142" y="311415"/>
                  </a:cubicBezTo>
                  <a:cubicBezTo>
                    <a:pt x="310942" y="313549"/>
                    <a:pt x="314142" y="315530"/>
                    <a:pt x="317648" y="316444"/>
                  </a:cubicBezTo>
                  <a:cubicBezTo>
                    <a:pt x="317648" y="316444"/>
                    <a:pt x="317648" y="316444"/>
                    <a:pt x="317648" y="316444"/>
                  </a:cubicBezTo>
                  <a:cubicBezTo>
                    <a:pt x="317648" y="316444"/>
                    <a:pt x="310942" y="318578"/>
                    <a:pt x="308808" y="314768"/>
                  </a:cubicBezTo>
                  <a:cubicBezTo>
                    <a:pt x="307848" y="317328"/>
                    <a:pt x="305273" y="318898"/>
                    <a:pt x="302559" y="318578"/>
                  </a:cubicBezTo>
                  <a:cubicBezTo>
                    <a:pt x="300121" y="318578"/>
                    <a:pt x="298598" y="321016"/>
                    <a:pt x="299207" y="324064"/>
                  </a:cubicBezTo>
                  <a:cubicBezTo>
                    <a:pt x="299207" y="324064"/>
                    <a:pt x="299207" y="324064"/>
                    <a:pt x="299207" y="324064"/>
                  </a:cubicBezTo>
                  <a:cubicBezTo>
                    <a:pt x="296723" y="323028"/>
                    <a:pt x="295564" y="320163"/>
                    <a:pt x="296601" y="317679"/>
                  </a:cubicBezTo>
                  <a:cubicBezTo>
                    <a:pt x="297089" y="316505"/>
                    <a:pt x="298033" y="315560"/>
                    <a:pt x="299207" y="315073"/>
                  </a:cubicBezTo>
                  <a:cubicBezTo>
                    <a:pt x="297302" y="314006"/>
                    <a:pt x="294879" y="314692"/>
                    <a:pt x="293812" y="316612"/>
                  </a:cubicBezTo>
                  <a:cubicBezTo>
                    <a:pt x="293629" y="316947"/>
                    <a:pt x="293492" y="317298"/>
                    <a:pt x="293416" y="317663"/>
                  </a:cubicBezTo>
                  <a:cubicBezTo>
                    <a:pt x="293416" y="317663"/>
                    <a:pt x="293416" y="317663"/>
                    <a:pt x="293416" y="317663"/>
                  </a:cubicBezTo>
                  <a:cubicBezTo>
                    <a:pt x="290978" y="311263"/>
                    <a:pt x="296159" y="309434"/>
                    <a:pt x="299969" y="310958"/>
                  </a:cubicBezTo>
                  <a:cubicBezTo>
                    <a:pt x="298674" y="308306"/>
                    <a:pt x="295626" y="307011"/>
                    <a:pt x="292807" y="307910"/>
                  </a:cubicBezTo>
                  <a:cubicBezTo>
                    <a:pt x="292807" y="307910"/>
                    <a:pt x="292807" y="307910"/>
                    <a:pt x="292807" y="307910"/>
                  </a:cubicBezTo>
                  <a:cubicBezTo>
                    <a:pt x="293659" y="305441"/>
                    <a:pt x="296357" y="304130"/>
                    <a:pt x="298811" y="304984"/>
                  </a:cubicBezTo>
                  <a:cubicBezTo>
                    <a:pt x="299481" y="305213"/>
                    <a:pt x="300076" y="305593"/>
                    <a:pt x="300579" y="306081"/>
                  </a:cubicBezTo>
                  <a:cubicBezTo>
                    <a:pt x="303017" y="307453"/>
                    <a:pt x="306980" y="305319"/>
                    <a:pt x="307284" y="305167"/>
                  </a:cubicBezTo>
                  <a:cubicBezTo>
                    <a:pt x="299207" y="289165"/>
                    <a:pt x="283662" y="302576"/>
                    <a:pt x="280157" y="289927"/>
                  </a:cubicBezTo>
                  <a:cubicBezTo>
                    <a:pt x="280157" y="289927"/>
                    <a:pt x="280157" y="289927"/>
                    <a:pt x="280157" y="289927"/>
                  </a:cubicBezTo>
                  <a:cubicBezTo>
                    <a:pt x="280157" y="289927"/>
                    <a:pt x="272537" y="292822"/>
                    <a:pt x="271318" y="287489"/>
                  </a:cubicBezTo>
                  <a:cubicBezTo>
                    <a:pt x="271318" y="287489"/>
                    <a:pt x="271318" y="287489"/>
                    <a:pt x="271318" y="287489"/>
                  </a:cubicBezTo>
                  <a:cubicBezTo>
                    <a:pt x="271318" y="287489"/>
                    <a:pt x="274366" y="289317"/>
                    <a:pt x="277261" y="285355"/>
                  </a:cubicBezTo>
                  <a:cubicBezTo>
                    <a:pt x="278832" y="282733"/>
                    <a:pt x="279563" y="279716"/>
                    <a:pt x="279395" y="276668"/>
                  </a:cubicBezTo>
                  <a:cubicBezTo>
                    <a:pt x="278648" y="263059"/>
                    <a:pt x="268118" y="252010"/>
                    <a:pt x="254554" y="250607"/>
                  </a:cubicBezTo>
                  <a:cubicBezTo>
                    <a:pt x="244617" y="250790"/>
                    <a:pt x="234986" y="254037"/>
                    <a:pt x="226970" y="259904"/>
                  </a:cubicBezTo>
                  <a:lnTo>
                    <a:pt x="234132" y="261428"/>
                  </a:lnTo>
                  <a:cubicBezTo>
                    <a:pt x="233614" y="267463"/>
                    <a:pt x="228311" y="271943"/>
                    <a:pt x="222276" y="271425"/>
                  </a:cubicBezTo>
                  <a:cubicBezTo>
                    <a:pt x="221544" y="271364"/>
                    <a:pt x="220813" y="271243"/>
                    <a:pt x="220111" y="271029"/>
                  </a:cubicBezTo>
                  <a:lnTo>
                    <a:pt x="221178" y="262799"/>
                  </a:lnTo>
                  <a:cubicBezTo>
                    <a:pt x="219106" y="263455"/>
                    <a:pt x="217261" y="264659"/>
                    <a:pt x="215844" y="266305"/>
                  </a:cubicBezTo>
                  <a:cubicBezTo>
                    <a:pt x="215844" y="266305"/>
                    <a:pt x="215844" y="266305"/>
                    <a:pt x="215844" y="266305"/>
                  </a:cubicBezTo>
                  <a:cubicBezTo>
                    <a:pt x="214976" y="263211"/>
                    <a:pt x="216545" y="259950"/>
                    <a:pt x="219502" y="258685"/>
                  </a:cubicBezTo>
                  <a:cubicBezTo>
                    <a:pt x="219502" y="258685"/>
                    <a:pt x="219502" y="258685"/>
                    <a:pt x="219502" y="258685"/>
                  </a:cubicBezTo>
                  <a:cubicBezTo>
                    <a:pt x="217094" y="258746"/>
                    <a:pt x="214869" y="260011"/>
                    <a:pt x="213558" y="262037"/>
                  </a:cubicBezTo>
                  <a:lnTo>
                    <a:pt x="213558" y="262037"/>
                  </a:lnTo>
                  <a:cubicBezTo>
                    <a:pt x="212553" y="259858"/>
                    <a:pt x="213193" y="257268"/>
                    <a:pt x="215082" y="255789"/>
                  </a:cubicBezTo>
                  <a:close/>
                  <a:moveTo>
                    <a:pt x="235809" y="312177"/>
                  </a:moveTo>
                  <a:cubicBezTo>
                    <a:pt x="233065" y="315530"/>
                    <a:pt x="230627" y="312177"/>
                    <a:pt x="227122" y="312177"/>
                  </a:cubicBezTo>
                  <a:cubicBezTo>
                    <a:pt x="225019" y="312086"/>
                    <a:pt x="223251" y="313732"/>
                    <a:pt x="223160" y="315835"/>
                  </a:cubicBezTo>
                  <a:cubicBezTo>
                    <a:pt x="223160" y="315926"/>
                    <a:pt x="223160" y="316033"/>
                    <a:pt x="223160" y="316139"/>
                  </a:cubicBezTo>
                  <a:cubicBezTo>
                    <a:pt x="223160" y="316139"/>
                    <a:pt x="223160" y="316139"/>
                    <a:pt x="223160" y="316139"/>
                  </a:cubicBezTo>
                  <a:cubicBezTo>
                    <a:pt x="221209" y="314280"/>
                    <a:pt x="221133" y="311187"/>
                    <a:pt x="222992" y="309251"/>
                  </a:cubicBezTo>
                  <a:cubicBezTo>
                    <a:pt x="223800" y="308397"/>
                    <a:pt x="224897" y="307864"/>
                    <a:pt x="226055" y="307758"/>
                  </a:cubicBezTo>
                  <a:cubicBezTo>
                    <a:pt x="224425" y="305944"/>
                    <a:pt x="221620" y="305807"/>
                    <a:pt x="219806" y="307453"/>
                  </a:cubicBezTo>
                  <a:cubicBezTo>
                    <a:pt x="219700" y="307544"/>
                    <a:pt x="219593" y="307651"/>
                    <a:pt x="219502" y="307758"/>
                  </a:cubicBezTo>
                  <a:cubicBezTo>
                    <a:pt x="219502" y="307758"/>
                    <a:pt x="219502" y="307758"/>
                    <a:pt x="219502" y="307758"/>
                  </a:cubicBezTo>
                  <a:cubicBezTo>
                    <a:pt x="219502" y="301204"/>
                    <a:pt x="224531" y="300747"/>
                    <a:pt x="227884" y="303643"/>
                  </a:cubicBezTo>
                  <a:cubicBezTo>
                    <a:pt x="227884" y="301204"/>
                    <a:pt x="226817" y="299528"/>
                    <a:pt x="224074" y="299376"/>
                  </a:cubicBezTo>
                  <a:cubicBezTo>
                    <a:pt x="224074" y="299376"/>
                    <a:pt x="224074" y="299376"/>
                    <a:pt x="224074" y="299376"/>
                  </a:cubicBezTo>
                  <a:cubicBezTo>
                    <a:pt x="224881" y="298324"/>
                    <a:pt x="226101" y="297653"/>
                    <a:pt x="227426" y="297547"/>
                  </a:cubicBezTo>
                  <a:cubicBezTo>
                    <a:pt x="231084" y="297547"/>
                    <a:pt x="231541" y="302119"/>
                    <a:pt x="233828" y="302119"/>
                  </a:cubicBezTo>
                  <a:cubicBezTo>
                    <a:pt x="236113" y="302119"/>
                    <a:pt x="242362" y="297394"/>
                    <a:pt x="242819" y="296937"/>
                  </a:cubicBezTo>
                  <a:cubicBezTo>
                    <a:pt x="240914" y="292091"/>
                    <a:pt x="239985" y="286909"/>
                    <a:pt x="240076" y="281697"/>
                  </a:cubicBezTo>
                  <a:cubicBezTo>
                    <a:pt x="240076" y="281697"/>
                    <a:pt x="240076" y="281697"/>
                    <a:pt x="240076" y="281697"/>
                  </a:cubicBezTo>
                  <a:cubicBezTo>
                    <a:pt x="240076" y="281697"/>
                    <a:pt x="233979" y="282612"/>
                    <a:pt x="233979" y="277278"/>
                  </a:cubicBezTo>
                  <a:cubicBezTo>
                    <a:pt x="233979" y="277278"/>
                    <a:pt x="233979" y="277278"/>
                    <a:pt x="233979" y="277278"/>
                  </a:cubicBezTo>
                  <a:cubicBezTo>
                    <a:pt x="235809" y="280021"/>
                    <a:pt x="238856" y="277278"/>
                    <a:pt x="240381" y="275296"/>
                  </a:cubicBezTo>
                  <a:cubicBezTo>
                    <a:pt x="241905" y="273315"/>
                    <a:pt x="251049" y="260056"/>
                    <a:pt x="262783" y="260056"/>
                  </a:cubicBezTo>
                  <a:cubicBezTo>
                    <a:pt x="265938" y="260300"/>
                    <a:pt x="268956" y="261474"/>
                    <a:pt x="271470" y="263409"/>
                  </a:cubicBezTo>
                  <a:cubicBezTo>
                    <a:pt x="267355" y="268286"/>
                    <a:pt x="271470" y="273163"/>
                    <a:pt x="274518" y="272553"/>
                  </a:cubicBezTo>
                  <a:cubicBezTo>
                    <a:pt x="274518" y="272553"/>
                    <a:pt x="274518" y="272553"/>
                    <a:pt x="274518" y="272553"/>
                  </a:cubicBezTo>
                  <a:cubicBezTo>
                    <a:pt x="259278" y="278497"/>
                    <a:pt x="251963" y="280783"/>
                    <a:pt x="251963" y="293889"/>
                  </a:cubicBezTo>
                  <a:cubicBezTo>
                    <a:pt x="251963" y="300747"/>
                    <a:pt x="254249" y="304557"/>
                    <a:pt x="258211" y="303643"/>
                  </a:cubicBezTo>
                  <a:cubicBezTo>
                    <a:pt x="258211" y="303643"/>
                    <a:pt x="258211" y="303643"/>
                    <a:pt x="258211" y="303643"/>
                  </a:cubicBezTo>
                  <a:cubicBezTo>
                    <a:pt x="257084" y="305014"/>
                    <a:pt x="255423" y="305853"/>
                    <a:pt x="253640" y="305929"/>
                  </a:cubicBezTo>
                  <a:cubicBezTo>
                    <a:pt x="250439" y="305929"/>
                    <a:pt x="249830" y="304100"/>
                    <a:pt x="248001" y="304100"/>
                  </a:cubicBezTo>
                  <a:cubicBezTo>
                    <a:pt x="246172" y="304100"/>
                    <a:pt x="240381" y="307605"/>
                    <a:pt x="240381" y="310501"/>
                  </a:cubicBezTo>
                  <a:cubicBezTo>
                    <a:pt x="240381" y="313396"/>
                    <a:pt x="240381" y="312939"/>
                    <a:pt x="243124" y="314311"/>
                  </a:cubicBezTo>
                  <a:cubicBezTo>
                    <a:pt x="245867" y="315682"/>
                    <a:pt x="243124" y="314311"/>
                    <a:pt x="243124" y="314311"/>
                  </a:cubicBezTo>
                  <a:cubicBezTo>
                    <a:pt x="243124" y="314311"/>
                    <a:pt x="237333" y="315835"/>
                    <a:pt x="236266" y="311415"/>
                  </a:cubicBezTo>
                  <a:close/>
                  <a:moveTo>
                    <a:pt x="276956" y="184923"/>
                  </a:moveTo>
                  <a:cubicBezTo>
                    <a:pt x="272079" y="184923"/>
                    <a:pt x="269032" y="185685"/>
                    <a:pt x="269184" y="187209"/>
                  </a:cubicBezTo>
                  <a:cubicBezTo>
                    <a:pt x="269336" y="188733"/>
                    <a:pt x="275128" y="188733"/>
                    <a:pt x="277414" y="184161"/>
                  </a:cubicBezTo>
                  <a:close/>
                  <a:moveTo>
                    <a:pt x="258973" y="196963"/>
                  </a:moveTo>
                  <a:cubicBezTo>
                    <a:pt x="261488" y="196445"/>
                    <a:pt x="264079" y="196445"/>
                    <a:pt x="266593" y="196963"/>
                  </a:cubicBezTo>
                  <a:lnTo>
                    <a:pt x="266593" y="198029"/>
                  </a:lnTo>
                  <a:cubicBezTo>
                    <a:pt x="259278" y="198944"/>
                    <a:pt x="258973" y="202297"/>
                    <a:pt x="254401" y="202297"/>
                  </a:cubicBezTo>
                  <a:cubicBezTo>
                    <a:pt x="251293" y="202160"/>
                    <a:pt x="248885" y="199523"/>
                    <a:pt x="249021" y="196414"/>
                  </a:cubicBezTo>
                  <a:cubicBezTo>
                    <a:pt x="249037" y="195820"/>
                    <a:pt x="249159" y="195241"/>
                    <a:pt x="249372" y="194677"/>
                  </a:cubicBezTo>
                  <a:cubicBezTo>
                    <a:pt x="249372" y="194677"/>
                    <a:pt x="249372" y="194677"/>
                    <a:pt x="249372" y="194677"/>
                  </a:cubicBezTo>
                  <a:cubicBezTo>
                    <a:pt x="249372" y="194677"/>
                    <a:pt x="253792" y="197572"/>
                    <a:pt x="259431" y="196201"/>
                  </a:cubicBezTo>
                  <a:close/>
                  <a:moveTo>
                    <a:pt x="165857" y="356373"/>
                  </a:moveTo>
                  <a:cubicBezTo>
                    <a:pt x="170734" y="362469"/>
                    <a:pt x="175306" y="356373"/>
                    <a:pt x="181097" y="356373"/>
                  </a:cubicBezTo>
                  <a:cubicBezTo>
                    <a:pt x="184145" y="356373"/>
                    <a:pt x="187803" y="357440"/>
                    <a:pt x="188565" y="363536"/>
                  </a:cubicBezTo>
                  <a:cubicBezTo>
                    <a:pt x="188565" y="363536"/>
                    <a:pt x="188565" y="363536"/>
                    <a:pt x="188565" y="363536"/>
                  </a:cubicBezTo>
                  <a:cubicBezTo>
                    <a:pt x="192040" y="359985"/>
                    <a:pt x="191994" y="354301"/>
                    <a:pt x="188443" y="350826"/>
                  </a:cubicBezTo>
                  <a:cubicBezTo>
                    <a:pt x="186995" y="349393"/>
                    <a:pt x="185105" y="348509"/>
                    <a:pt x="183078" y="348296"/>
                  </a:cubicBezTo>
                  <a:cubicBezTo>
                    <a:pt x="186370" y="345278"/>
                    <a:pt x="191475" y="345507"/>
                    <a:pt x="194493" y="348799"/>
                  </a:cubicBezTo>
                  <a:cubicBezTo>
                    <a:pt x="194661" y="348982"/>
                    <a:pt x="194813" y="349165"/>
                    <a:pt x="194965" y="349363"/>
                  </a:cubicBezTo>
                  <a:cubicBezTo>
                    <a:pt x="194965" y="349363"/>
                    <a:pt x="194965" y="349363"/>
                    <a:pt x="194965" y="349363"/>
                  </a:cubicBezTo>
                  <a:cubicBezTo>
                    <a:pt x="194965" y="337476"/>
                    <a:pt x="186127" y="336713"/>
                    <a:pt x="179725" y="341743"/>
                  </a:cubicBezTo>
                  <a:cubicBezTo>
                    <a:pt x="178659" y="337171"/>
                    <a:pt x="182011" y="334123"/>
                    <a:pt x="186583" y="334123"/>
                  </a:cubicBezTo>
                  <a:cubicBezTo>
                    <a:pt x="186583" y="334123"/>
                    <a:pt x="186583" y="334123"/>
                    <a:pt x="186583" y="334123"/>
                  </a:cubicBezTo>
                  <a:cubicBezTo>
                    <a:pt x="178811" y="325589"/>
                    <a:pt x="172868" y="336256"/>
                    <a:pt x="171343" y="337933"/>
                  </a:cubicBezTo>
                  <a:cubicBezTo>
                    <a:pt x="168143" y="342200"/>
                    <a:pt x="156103" y="334275"/>
                    <a:pt x="152446" y="329551"/>
                  </a:cubicBezTo>
                  <a:cubicBezTo>
                    <a:pt x="157750" y="324095"/>
                    <a:pt x="161209" y="317115"/>
                    <a:pt x="162352" y="309586"/>
                  </a:cubicBezTo>
                  <a:lnTo>
                    <a:pt x="162352" y="307910"/>
                  </a:lnTo>
                  <a:cubicBezTo>
                    <a:pt x="162352" y="307910"/>
                    <a:pt x="162352" y="307910"/>
                    <a:pt x="162352" y="307910"/>
                  </a:cubicBezTo>
                  <a:cubicBezTo>
                    <a:pt x="163494" y="308611"/>
                    <a:pt x="164821" y="308931"/>
                    <a:pt x="166162" y="308824"/>
                  </a:cubicBezTo>
                  <a:cubicBezTo>
                    <a:pt x="168295" y="308824"/>
                    <a:pt x="172715" y="308824"/>
                    <a:pt x="172715" y="300138"/>
                  </a:cubicBezTo>
                  <a:cubicBezTo>
                    <a:pt x="172715" y="300138"/>
                    <a:pt x="172715" y="300138"/>
                    <a:pt x="172715" y="300138"/>
                  </a:cubicBezTo>
                  <a:cubicBezTo>
                    <a:pt x="171983" y="301403"/>
                    <a:pt x="170673" y="302210"/>
                    <a:pt x="169209" y="302271"/>
                  </a:cubicBezTo>
                  <a:cubicBezTo>
                    <a:pt x="161133" y="302271"/>
                    <a:pt x="144369" y="275449"/>
                    <a:pt x="124556" y="275449"/>
                  </a:cubicBezTo>
                  <a:cubicBezTo>
                    <a:pt x="117074" y="276104"/>
                    <a:pt x="110033" y="279274"/>
                    <a:pt x="104592" y="284440"/>
                  </a:cubicBezTo>
                  <a:cubicBezTo>
                    <a:pt x="106695" y="285903"/>
                    <a:pt x="107702" y="288494"/>
                    <a:pt x="107183" y="290993"/>
                  </a:cubicBezTo>
                  <a:cubicBezTo>
                    <a:pt x="106695" y="293965"/>
                    <a:pt x="104364" y="296297"/>
                    <a:pt x="101392" y="296785"/>
                  </a:cubicBezTo>
                  <a:cubicBezTo>
                    <a:pt x="101392" y="296785"/>
                    <a:pt x="101392" y="296785"/>
                    <a:pt x="101392" y="297547"/>
                  </a:cubicBezTo>
                  <a:cubicBezTo>
                    <a:pt x="113417" y="300793"/>
                    <a:pt x="125105" y="305182"/>
                    <a:pt x="136291" y="310653"/>
                  </a:cubicBezTo>
                  <a:cubicBezTo>
                    <a:pt x="141321" y="314920"/>
                    <a:pt x="140254" y="322998"/>
                    <a:pt x="137511" y="333970"/>
                  </a:cubicBezTo>
                  <a:cubicBezTo>
                    <a:pt x="134768" y="344943"/>
                    <a:pt x="128824" y="343114"/>
                    <a:pt x="126690" y="342809"/>
                  </a:cubicBezTo>
                  <a:cubicBezTo>
                    <a:pt x="124556" y="342505"/>
                    <a:pt x="126690" y="342809"/>
                    <a:pt x="126690" y="342809"/>
                  </a:cubicBezTo>
                  <a:cubicBezTo>
                    <a:pt x="128610" y="345553"/>
                    <a:pt x="131734" y="347199"/>
                    <a:pt x="135072" y="347229"/>
                  </a:cubicBezTo>
                  <a:cubicBezTo>
                    <a:pt x="140254" y="347229"/>
                    <a:pt x="142235" y="344029"/>
                    <a:pt x="144826" y="344029"/>
                  </a:cubicBezTo>
                  <a:cubicBezTo>
                    <a:pt x="147416" y="344029"/>
                    <a:pt x="158846" y="350429"/>
                    <a:pt x="158846" y="355459"/>
                  </a:cubicBezTo>
                  <a:cubicBezTo>
                    <a:pt x="158450" y="358446"/>
                    <a:pt x="156637" y="361067"/>
                    <a:pt x="153969" y="362469"/>
                  </a:cubicBezTo>
                  <a:cubicBezTo>
                    <a:pt x="153969" y="362469"/>
                    <a:pt x="153969" y="362469"/>
                    <a:pt x="153969" y="362469"/>
                  </a:cubicBezTo>
                  <a:cubicBezTo>
                    <a:pt x="153969" y="362469"/>
                    <a:pt x="164181" y="363841"/>
                    <a:pt x="165857" y="356373"/>
                  </a:cubicBezTo>
                  <a:close/>
                  <a:moveTo>
                    <a:pt x="384856" y="363231"/>
                  </a:moveTo>
                  <a:cubicBezTo>
                    <a:pt x="384856" y="363231"/>
                    <a:pt x="384856" y="363231"/>
                    <a:pt x="384856" y="363231"/>
                  </a:cubicBezTo>
                  <a:cubicBezTo>
                    <a:pt x="382189" y="361829"/>
                    <a:pt x="380375" y="359208"/>
                    <a:pt x="379979" y="356221"/>
                  </a:cubicBezTo>
                  <a:cubicBezTo>
                    <a:pt x="379979" y="351192"/>
                    <a:pt x="389428" y="344791"/>
                    <a:pt x="393848" y="344791"/>
                  </a:cubicBezTo>
                  <a:cubicBezTo>
                    <a:pt x="398267" y="344791"/>
                    <a:pt x="398572" y="347991"/>
                    <a:pt x="403753" y="347991"/>
                  </a:cubicBezTo>
                  <a:cubicBezTo>
                    <a:pt x="407091" y="347961"/>
                    <a:pt x="410215" y="346315"/>
                    <a:pt x="412135" y="343572"/>
                  </a:cubicBezTo>
                  <a:cubicBezTo>
                    <a:pt x="412135" y="343572"/>
                    <a:pt x="412135" y="343572"/>
                    <a:pt x="412135" y="343572"/>
                  </a:cubicBezTo>
                  <a:cubicBezTo>
                    <a:pt x="412135" y="343572"/>
                    <a:pt x="404058" y="345248"/>
                    <a:pt x="401315" y="334732"/>
                  </a:cubicBezTo>
                  <a:cubicBezTo>
                    <a:pt x="398572" y="324217"/>
                    <a:pt x="397505" y="315682"/>
                    <a:pt x="402534" y="311415"/>
                  </a:cubicBezTo>
                  <a:cubicBezTo>
                    <a:pt x="412851" y="305715"/>
                    <a:pt x="423672" y="300976"/>
                    <a:pt x="434843" y="297242"/>
                  </a:cubicBezTo>
                  <a:cubicBezTo>
                    <a:pt x="434843" y="297242"/>
                    <a:pt x="434843" y="297242"/>
                    <a:pt x="434843" y="296480"/>
                  </a:cubicBezTo>
                  <a:cubicBezTo>
                    <a:pt x="431872" y="295992"/>
                    <a:pt x="429540" y="293661"/>
                    <a:pt x="429052" y="290689"/>
                  </a:cubicBezTo>
                  <a:cubicBezTo>
                    <a:pt x="428534" y="288189"/>
                    <a:pt x="429540" y="285598"/>
                    <a:pt x="431643" y="284136"/>
                  </a:cubicBezTo>
                  <a:cubicBezTo>
                    <a:pt x="426202" y="278969"/>
                    <a:pt x="419161" y="275799"/>
                    <a:pt x="411678" y="275144"/>
                  </a:cubicBezTo>
                  <a:cubicBezTo>
                    <a:pt x="391867" y="275144"/>
                    <a:pt x="374949" y="301966"/>
                    <a:pt x="367025" y="301966"/>
                  </a:cubicBezTo>
                  <a:cubicBezTo>
                    <a:pt x="365562" y="301936"/>
                    <a:pt x="364221" y="301113"/>
                    <a:pt x="363519" y="299833"/>
                  </a:cubicBezTo>
                  <a:cubicBezTo>
                    <a:pt x="363519" y="299833"/>
                    <a:pt x="363519" y="299833"/>
                    <a:pt x="363519" y="299833"/>
                  </a:cubicBezTo>
                  <a:cubicBezTo>
                    <a:pt x="363519" y="307910"/>
                    <a:pt x="367787" y="308519"/>
                    <a:pt x="370073" y="308519"/>
                  </a:cubicBezTo>
                  <a:cubicBezTo>
                    <a:pt x="371414" y="308626"/>
                    <a:pt x="372740" y="308306"/>
                    <a:pt x="373883" y="307605"/>
                  </a:cubicBezTo>
                  <a:cubicBezTo>
                    <a:pt x="373883" y="307605"/>
                    <a:pt x="373883" y="307605"/>
                    <a:pt x="373883" y="307605"/>
                  </a:cubicBezTo>
                  <a:lnTo>
                    <a:pt x="373883" y="309282"/>
                  </a:lnTo>
                  <a:cubicBezTo>
                    <a:pt x="375011" y="316810"/>
                    <a:pt x="378486" y="323790"/>
                    <a:pt x="383789" y="329246"/>
                  </a:cubicBezTo>
                  <a:cubicBezTo>
                    <a:pt x="379370" y="333970"/>
                    <a:pt x="368549" y="341895"/>
                    <a:pt x="364891" y="337628"/>
                  </a:cubicBezTo>
                  <a:cubicBezTo>
                    <a:pt x="363519" y="335952"/>
                    <a:pt x="357577" y="325283"/>
                    <a:pt x="349651" y="333818"/>
                  </a:cubicBezTo>
                  <a:cubicBezTo>
                    <a:pt x="349651" y="333818"/>
                    <a:pt x="349651" y="333818"/>
                    <a:pt x="349651" y="333818"/>
                  </a:cubicBezTo>
                  <a:cubicBezTo>
                    <a:pt x="354223" y="333818"/>
                    <a:pt x="357577" y="336866"/>
                    <a:pt x="356357" y="341438"/>
                  </a:cubicBezTo>
                  <a:cubicBezTo>
                    <a:pt x="349957" y="336409"/>
                    <a:pt x="341117" y="337171"/>
                    <a:pt x="341117" y="349058"/>
                  </a:cubicBezTo>
                  <a:cubicBezTo>
                    <a:pt x="341117" y="349058"/>
                    <a:pt x="341117" y="349058"/>
                    <a:pt x="341117" y="349058"/>
                  </a:cubicBezTo>
                  <a:cubicBezTo>
                    <a:pt x="343815" y="345507"/>
                    <a:pt x="348890" y="344821"/>
                    <a:pt x="352440" y="347519"/>
                  </a:cubicBezTo>
                  <a:cubicBezTo>
                    <a:pt x="352638" y="347671"/>
                    <a:pt x="352821" y="347823"/>
                    <a:pt x="353004" y="347991"/>
                  </a:cubicBezTo>
                  <a:cubicBezTo>
                    <a:pt x="348128" y="348311"/>
                    <a:pt x="344455" y="352532"/>
                    <a:pt x="344775" y="357394"/>
                  </a:cubicBezTo>
                  <a:cubicBezTo>
                    <a:pt x="344927" y="359619"/>
                    <a:pt x="345903" y="361707"/>
                    <a:pt x="347518" y="363231"/>
                  </a:cubicBezTo>
                  <a:cubicBezTo>
                    <a:pt x="347518" y="363231"/>
                    <a:pt x="347518" y="363231"/>
                    <a:pt x="347518" y="363231"/>
                  </a:cubicBezTo>
                  <a:cubicBezTo>
                    <a:pt x="347518" y="357135"/>
                    <a:pt x="351938" y="356069"/>
                    <a:pt x="354985" y="356069"/>
                  </a:cubicBezTo>
                  <a:cubicBezTo>
                    <a:pt x="361234" y="356069"/>
                    <a:pt x="365806" y="361859"/>
                    <a:pt x="370225" y="356069"/>
                  </a:cubicBezTo>
                  <a:cubicBezTo>
                    <a:pt x="373883" y="363841"/>
                    <a:pt x="382722" y="363079"/>
                    <a:pt x="384856" y="362774"/>
                  </a:cubicBezTo>
                  <a:close/>
                  <a:moveTo>
                    <a:pt x="224531" y="208240"/>
                  </a:moveTo>
                  <a:cubicBezTo>
                    <a:pt x="224531" y="209155"/>
                    <a:pt x="221788" y="208240"/>
                    <a:pt x="221026" y="208240"/>
                  </a:cubicBezTo>
                  <a:lnTo>
                    <a:pt x="221026" y="208240"/>
                  </a:lnTo>
                  <a:cubicBezTo>
                    <a:pt x="221026" y="209459"/>
                    <a:pt x="223464" y="212812"/>
                    <a:pt x="226512" y="212812"/>
                  </a:cubicBezTo>
                  <a:cubicBezTo>
                    <a:pt x="227960" y="212827"/>
                    <a:pt x="229347" y="212218"/>
                    <a:pt x="230322" y="211136"/>
                  </a:cubicBezTo>
                  <a:cubicBezTo>
                    <a:pt x="230322" y="211136"/>
                    <a:pt x="242057" y="214946"/>
                    <a:pt x="247848" y="216470"/>
                  </a:cubicBezTo>
                  <a:cubicBezTo>
                    <a:pt x="245547" y="219518"/>
                    <a:pt x="244160" y="223176"/>
                    <a:pt x="243886" y="226986"/>
                  </a:cubicBezTo>
                  <a:cubicBezTo>
                    <a:pt x="239314" y="224090"/>
                    <a:pt x="220569" y="214184"/>
                    <a:pt x="220569" y="214184"/>
                  </a:cubicBezTo>
                  <a:lnTo>
                    <a:pt x="214778" y="221956"/>
                  </a:lnTo>
                  <a:cubicBezTo>
                    <a:pt x="213863" y="223328"/>
                    <a:pt x="209291" y="219975"/>
                    <a:pt x="210205" y="218603"/>
                  </a:cubicBezTo>
                  <a:lnTo>
                    <a:pt x="214625" y="212660"/>
                  </a:lnTo>
                  <a:cubicBezTo>
                    <a:pt x="213253" y="210983"/>
                    <a:pt x="209596" y="212660"/>
                    <a:pt x="208681" y="212660"/>
                  </a:cubicBezTo>
                  <a:cubicBezTo>
                    <a:pt x="207767" y="212660"/>
                    <a:pt x="208681" y="212660"/>
                    <a:pt x="208681" y="212660"/>
                  </a:cubicBezTo>
                  <a:cubicBezTo>
                    <a:pt x="210068" y="209505"/>
                    <a:pt x="213756" y="208073"/>
                    <a:pt x="216911" y="209459"/>
                  </a:cubicBezTo>
                  <a:cubicBezTo>
                    <a:pt x="216911" y="206107"/>
                    <a:pt x="212034" y="207173"/>
                    <a:pt x="210663" y="207479"/>
                  </a:cubicBezTo>
                  <a:cubicBezTo>
                    <a:pt x="209291" y="207783"/>
                    <a:pt x="210663" y="207479"/>
                    <a:pt x="210663" y="207479"/>
                  </a:cubicBezTo>
                  <a:cubicBezTo>
                    <a:pt x="213055" y="204522"/>
                    <a:pt x="217216" y="203699"/>
                    <a:pt x="220569" y="205497"/>
                  </a:cubicBezTo>
                  <a:lnTo>
                    <a:pt x="222549" y="202754"/>
                  </a:lnTo>
                  <a:lnTo>
                    <a:pt x="218588" y="198487"/>
                  </a:lnTo>
                  <a:lnTo>
                    <a:pt x="221026" y="195134"/>
                  </a:lnTo>
                  <a:lnTo>
                    <a:pt x="223921" y="198944"/>
                  </a:lnTo>
                  <a:lnTo>
                    <a:pt x="245409" y="169379"/>
                  </a:lnTo>
                  <a:cubicBezTo>
                    <a:pt x="247437" y="168357"/>
                    <a:pt x="249586" y="167595"/>
                    <a:pt x="251811" y="167092"/>
                  </a:cubicBezTo>
                  <a:cubicBezTo>
                    <a:pt x="252131" y="169363"/>
                    <a:pt x="252131" y="171680"/>
                    <a:pt x="251811" y="173950"/>
                  </a:cubicBezTo>
                  <a:lnTo>
                    <a:pt x="230627" y="203669"/>
                  </a:lnTo>
                  <a:lnTo>
                    <a:pt x="235046" y="205040"/>
                  </a:lnTo>
                  <a:lnTo>
                    <a:pt x="232608" y="208545"/>
                  </a:lnTo>
                  <a:lnTo>
                    <a:pt x="227274" y="206107"/>
                  </a:lnTo>
                  <a:close/>
                  <a:moveTo>
                    <a:pt x="300731" y="203516"/>
                  </a:moveTo>
                  <a:cubicBezTo>
                    <a:pt x="300731" y="206107"/>
                    <a:pt x="302255" y="210069"/>
                    <a:pt x="305913" y="209002"/>
                  </a:cubicBezTo>
                  <a:cubicBezTo>
                    <a:pt x="305913" y="209002"/>
                    <a:pt x="305913" y="209002"/>
                    <a:pt x="305913" y="209002"/>
                  </a:cubicBezTo>
                  <a:cubicBezTo>
                    <a:pt x="305913" y="212050"/>
                    <a:pt x="299969" y="214793"/>
                    <a:pt x="297531" y="211136"/>
                  </a:cubicBezTo>
                  <a:cubicBezTo>
                    <a:pt x="295092" y="214672"/>
                    <a:pt x="295977" y="219503"/>
                    <a:pt x="299512" y="221941"/>
                  </a:cubicBezTo>
                  <a:cubicBezTo>
                    <a:pt x="299847" y="222185"/>
                    <a:pt x="300213" y="222383"/>
                    <a:pt x="300579" y="222566"/>
                  </a:cubicBezTo>
                  <a:cubicBezTo>
                    <a:pt x="300579" y="222566"/>
                    <a:pt x="300579" y="222566"/>
                    <a:pt x="300579" y="223328"/>
                  </a:cubicBezTo>
                  <a:cubicBezTo>
                    <a:pt x="297744" y="225309"/>
                    <a:pt x="293858" y="224608"/>
                    <a:pt x="291876" y="221789"/>
                  </a:cubicBezTo>
                  <a:cubicBezTo>
                    <a:pt x="291709" y="221545"/>
                    <a:pt x="291572" y="221301"/>
                    <a:pt x="291435" y="221042"/>
                  </a:cubicBezTo>
                  <a:cubicBezTo>
                    <a:pt x="288082" y="223831"/>
                    <a:pt x="287610" y="228799"/>
                    <a:pt x="290368" y="232167"/>
                  </a:cubicBezTo>
                  <a:cubicBezTo>
                    <a:pt x="284226" y="235764"/>
                    <a:pt x="276789" y="236434"/>
                    <a:pt x="270099" y="233996"/>
                  </a:cubicBezTo>
                  <a:cubicBezTo>
                    <a:pt x="264201" y="229988"/>
                    <a:pt x="257266" y="227763"/>
                    <a:pt x="250134" y="227595"/>
                  </a:cubicBezTo>
                  <a:cubicBezTo>
                    <a:pt x="251353" y="216013"/>
                    <a:pt x="257145" y="212355"/>
                    <a:pt x="267813" y="211289"/>
                  </a:cubicBezTo>
                  <a:cubicBezTo>
                    <a:pt x="278481" y="210222"/>
                    <a:pt x="277414" y="205954"/>
                    <a:pt x="276195" y="203059"/>
                  </a:cubicBezTo>
                  <a:cubicBezTo>
                    <a:pt x="273344" y="202952"/>
                    <a:pt x="270510" y="203577"/>
                    <a:pt x="267965" y="204887"/>
                  </a:cubicBezTo>
                  <a:cubicBezTo>
                    <a:pt x="267355" y="203912"/>
                    <a:pt x="267355" y="202663"/>
                    <a:pt x="267965" y="201687"/>
                  </a:cubicBezTo>
                  <a:cubicBezTo>
                    <a:pt x="267767" y="200727"/>
                    <a:pt x="267767" y="199752"/>
                    <a:pt x="267965" y="198792"/>
                  </a:cubicBezTo>
                  <a:cubicBezTo>
                    <a:pt x="273909" y="198792"/>
                    <a:pt x="274975" y="197572"/>
                    <a:pt x="274975" y="197572"/>
                  </a:cubicBezTo>
                  <a:cubicBezTo>
                    <a:pt x="276042" y="191324"/>
                    <a:pt x="269641" y="190714"/>
                    <a:pt x="264917" y="194067"/>
                  </a:cubicBezTo>
                  <a:cubicBezTo>
                    <a:pt x="263561" y="192878"/>
                    <a:pt x="262829" y="191141"/>
                    <a:pt x="262936" y="189343"/>
                  </a:cubicBezTo>
                  <a:cubicBezTo>
                    <a:pt x="262341" y="188916"/>
                    <a:pt x="261945" y="188245"/>
                    <a:pt x="261869" y="187514"/>
                  </a:cubicBezTo>
                  <a:cubicBezTo>
                    <a:pt x="261869" y="186142"/>
                    <a:pt x="269032" y="182180"/>
                    <a:pt x="270708" y="181723"/>
                  </a:cubicBezTo>
                  <a:cubicBezTo>
                    <a:pt x="272385" y="181266"/>
                    <a:pt x="273757" y="176693"/>
                    <a:pt x="281377" y="177456"/>
                  </a:cubicBezTo>
                  <a:cubicBezTo>
                    <a:pt x="281773" y="173630"/>
                    <a:pt x="281255" y="169759"/>
                    <a:pt x="279852" y="166178"/>
                  </a:cubicBezTo>
                  <a:cubicBezTo>
                    <a:pt x="279852" y="166178"/>
                    <a:pt x="279852" y="165263"/>
                    <a:pt x="279852" y="166178"/>
                  </a:cubicBezTo>
                  <a:cubicBezTo>
                    <a:pt x="279852" y="167092"/>
                    <a:pt x="285034" y="173950"/>
                    <a:pt x="286863" y="174103"/>
                  </a:cubicBezTo>
                  <a:cubicBezTo>
                    <a:pt x="288691" y="174255"/>
                    <a:pt x="295397" y="169683"/>
                    <a:pt x="295702" y="169836"/>
                  </a:cubicBezTo>
                  <a:cubicBezTo>
                    <a:pt x="296464" y="173051"/>
                    <a:pt x="297013" y="176312"/>
                    <a:pt x="297378" y="179589"/>
                  </a:cubicBezTo>
                  <a:cubicBezTo>
                    <a:pt x="298445" y="180961"/>
                    <a:pt x="304998" y="179589"/>
                    <a:pt x="307894" y="180809"/>
                  </a:cubicBezTo>
                  <a:cubicBezTo>
                    <a:pt x="310790" y="182027"/>
                    <a:pt x="307894" y="181723"/>
                    <a:pt x="307894" y="181723"/>
                  </a:cubicBezTo>
                  <a:cubicBezTo>
                    <a:pt x="304191" y="182667"/>
                    <a:pt x="300761" y="184435"/>
                    <a:pt x="297835" y="186904"/>
                  </a:cubicBezTo>
                  <a:cubicBezTo>
                    <a:pt x="300152" y="191949"/>
                    <a:pt x="300899" y="197587"/>
                    <a:pt x="299969" y="203059"/>
                  </a:cubicBezTo>
                  <a:close/>
                </a:path>
              </a:pathLst>
            </a:custGeom>
            <a:solidFill>
              <a:srgbClr val="FFFFFF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7882483B-17FA-49EF-85EE-064D0A85969C}"/>
                </a:ext>
              </a:extLst>
            </p:cNvPr>
            <p:cNvSpPr/>
            <p:nvPr userDrawn="1"/>
          </p:nvSpPr>
          <p:spPr>
            <a:xfrm>
              <a:off x="3420045" y="1061570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4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F0F3A481-D46C-4EC1-96D2-00128270C2B8}"/>
                </a:ext>
              </a:extLst>
            </p:cNvPr>
            <p:cNvSpPr/>
            <p:nvPr userDrawn="1"/>
          </p:nvSpPr>
          <p:spPr>
            <a:xfrm>
              <a:off x="4091298" y="1062180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chemeClr val="accent3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58982B8D-CE6A-48FB-8330-2E18D46B4805}"/>
              </a:ext>
            </a:extLst>
          </p:cNvPr>
          <p:cNvSpPr/>
          <p:nvPr userDrawn="1"/>
        </p:nvSpPr>
        <p:spPr>
          <a:xfrm>
            <a:off x="710932" y="4957456"/>
            <a:ext cx="622401" cy="595579"/>
          </a:xfrm>
          <a:custGeom>
            <a:avLst/>
            <a:gdLst>
              <a:gd name="connsiteX0" fmla="*/ 622402 w 622401"/>
              <a:gd name="connsiteY0" fmla="*/ 48920 h 595579"/>
              <a:gd name="connsiteX1" fmla="*/ 554736 w 622401"/>
              <a:gd name="connsiteY1" fmla="*/ 260604 h 595579"/>
              <a:gd name="connsiteX2" fmla="*/ 421996 w 622401"/>
              <a:gd name="connsiteY2" fmla="*/ 433273 h 595579"/>
              <a:gd name="connsiteX3" fmla="*/ 16612 w 622401"/>
              <a:gd name="connsiteY3" fmla="*/ 595579 h 595579"/>
              <a:gd name="connsiteX4" fmla="*/ 0 w 622401"/>
              <a:gd name="connsiteY4" fmla="*/ 595579 h 595579"/>
              <a:gd name="connsiteX5" fmla="*/ 0 w 622401"/>
              <a:gd name="connsiteY5" fmla="*/ 541477 h 595579"/>
              <a:gd name="connsiteX6" fmla="*/ 215494 w 622401"/>
              <a:gd name="connsiteY6" fmla="*/ 499263 h 595579"/>
              <a:gd name="connsiteX7" fmla="*/ 394564 w 622401"/>
              <a:gd name="connsiteY7" fmla="*/ 383896 h 595579"/>
              <a:gd name="connsiteX8" fmla="*/ 518617 w 622401"/>
              <a:gd name="connsiteY8" fmla="*/ 211531 h 595579"/>
              <a:gd name="connsiteX9" fmla="*/ 571957 w 622401"/>
              <a:gd name="connsiteY9" fmla="*/ 0 h 595579"/>
              <a:gd name="connsiteX10" fmla="*/ 622402 w 622401"/>
              <a:gd name="connsiteY10" fmla="*/ 0 h 595579"/>
              <a:gd name="connsiteX11" fmla="*/ 518160 w 622401"/>
              <a:gd name="connsiteY11" fmla="*/ 457 h 595579"/>
              <a:gd name="connsiteX12" fmla="*/ 356616 w 622401"/>
              <a:gd name="connsiteY12" fmla="*/ 346557 h 595579"/>
              <a:gd name="connsiteX13" fmla="*/ 195682 w 622401"/>
              <a:gd name="connsiteY13" fmla="*/ 449123 h 595579"/>
              <a:gd name="connsiteX14" fmla="*/ 762 w 622401"/>
              <a:gd name="connsiteY14" fmla="*/ 487375 h 595579"/>
              <a:gd name="connsiteX15" fmla="*/ 762 w 622401"/>
              <a:gd name="connsiteY15" fmla="*/ 433273 h 595579"/>
              <a:gd name="connsiteX16" fmla="*/ 317602 w 622401"/>
              <a:gd name="connsiteY16" fmla="*/ 307543 h 595579"/>
              <a:gd name="connsiteX17" fmla="*/ 463144 w 622401"/>
              <a:gd name="connsiteY17" fmla="*/ 457 h 595579"/>
              <a:gd name="connsiteX18" fmla="*/ 409956 w 622401"/>
              <a:gd name="connsiteY18" fmla="*/ 457 h 595579"/>
              <a:gd name="connsiteX19" fmla="*/ 0 w 622401"/>
              <a:gd name="connsiteY19" fmla="*/ 379171 h 595579"/>
              <a:gd name="connsiteX20" fmla="*/ 0 w 622401"/>
              <a:gd name="connsiteY20" fmla="*/ 325069 h 595579"/>
              <a:gd name="connsiteX21" fmla="*/ 170231 w 622401"/>
              <a:gd name="connsiteY21" fmla="*/ 282093 h 595579"/>
              <a:gd name="connsiteX22" fmla="*/ 298247 w 622401"/>
              <a:gd name="connsiteY22" fmla="*/ 164287 h 595579"/>
              <a:gd name="connsiteX23" fmla="*/ 355549 w 622401"/>
              <a:gd name="connsiteY23" fmla="*/ 457 h 595579"/>
              <a:gd name="connsiteX24" fmla="*/ 300990 w 622401"/>
              <a:gd name="connsiteY24" fmla="*/ 457 h 595579"/>
              <a:gd name="connsiteX25" fmla="*/ 203149 w 622401"/>
              <a:gd name="connsiteY25" fmla="*/ 192938 h 595579"/>
              <a:gd name="connsiteX26" fmla="*/ 305 w 622401"/>
              <a:gd name="connsiteY26" fmla="*/ 270967 h 595579"/>
              <a:gd name="connsiteX27" fmla="*/ 305 w 622401"/>
              <a:gd name="connsiteY27" fmla="*/ 216865 h 595579"/>
              <a:gd name="connsiteX28" fmla="*/ 116434 w 622401"/>
              <a:gd name="connsiteY28" fmla="*/ 188214 h 595579"/>
              <a:gd name="connsiteX29" fmla="*/ 246888 w 622401"/>
              <a:gd name="connsiteY29" fmla="*/ 457 h 595579"/>
              <a:gd name="connsiteX30" fmla="*/ 192024 w 622401"/>
              <a:gd name="connsiteY30" fmla="*/ 457 h 595579"/>
              <a:gd name="connsiteX31" fmla="*/ 89002 w 622401"/>
              <a:gd name="connsiteY31" fmla="*/ 142037 h 595579"/>
              <a:gd name="connsiteX32" fmla="*/ 0 w 622401"/>
              <a:gd name="connsiteY32" fmla="*/ 162763 h 595579"/>
              <a:gd name="connsiteX33" fmla="*/ 0 w 622401"/>
              <a:gd name="connsiteY33" fmla="*/ 108661 h 595579"/>
              <a:gd name="connsiteX34" fmla="*/ 87478 w 622401"/>
              <a:gd name="connsiteY34" fmla="*/ 78181 h 595579"/>
              <a:gd name="connsiteX35" fmla="*/ 136855 w 622401"/>
              <a:gd name="connsiteY35" fmla="*/ 305 h 595579"/>
              <a:gd name="connsiteX36" fmla="*/ 80620 w 622401"/>
              <a:gd name="connsiteY36" fmla="*/ 457 h 595579"/>
              <a:gd name="connsiteX37" fmla="*/ 48768 w 622401"/>
              <a:gd name="connsiteY37" fmla="*/ 39472 h 595579"/>
              <a:gd name="connsiteX38" fmla="*/ 305 w 622401"/>
              <a:gd name="connsiteY38" fmla="*/ 54712 h 595579"/>
              <a:gd name="connsiteX39" fmla="*/ 305 w 622401"/>
              <a:gd name="connsiteY39" fmla="*/ 610 h 595579"/>
              <a:gd name="connsiteX40" fmla="*/ 80620 w 622401"/>
              <a:gd name="connsiteY40" fmla="*/ 610 h 595579"/>
              <a:gd name="connsiteX41" fmla="*/ 622402 w 622401"/>
              <a:gd name="connsiteY41" fmla="*/ 360121 h 595579"/>
              <a:gd name="connsiteX42" fmla="*/ 384505 w 622401"/>
              <a:gd name="connsiteY42" fmla="*/ 595579 h 595579"/>
              <a:gd name="connsiteX43" fmla="*/ 266700 w 622401"/>
              <a:gd name="connsiteY43" fmla="*/ 595579 h 595579"/>
              <a:gd name="connsiteX44" fmla="*/ 477622 w 622401"/>
              <a:gd name="connsiteY44" fmla="*/ 454304 h 595579"/>
              <a:gd name="connsiteX45" fmla="*/ 622402 w 622401"/>
              <a:gd name="connsiteY45" fmla="*/ 246278 h 595579"/>
              <a:gd name="connsiteX46" fmla="*/ 479146 w 622401"/>
              <a:gd name="connsiteY46" fmla="*/ 595579 h 595579"/>
              <a:gd name="connsiteX47" fmla="*/ 622402 w 622401"/>
              <a:gd name="connsiteY47" fmla="*/ 454000 h 595579"/>
              <a:gd name="connsiteX48" fmla="*/ 622402 w 622401"/>
              <a:gd name="connsiteY48" fmla="*/ 537515 h 595579"/>
              <a:gd name="connsiteX49" fmla="*/ 564337 w 622401"/>
              <a:gd name="connsiteY49" fmla="*/ 595579 h 59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2401" h="595579">
                <a:moveTo>
                  <a:pt x="622402" y="48920"/>
                </a:moveTo>
                <a:cubicBezTo>
                  <a:pt x="612877" y="123002"/>
                  <a:pt x="589940" y="194737"/>
                  <a:pt x="554736" y="260604"/>
                </a:cubicBezTo>
                <a:cubicBezTo>
                  <a:pt x="520736" y="325359"/>
                  <a:pt x="475823" y="383774"/>
                  <a:pt x="421996" y="433273"/>
                </a:cubicBezTo>
                <a:cubicBezTo>
                  <a:pt x="310408" y="533781"/>
                  <a:pt x="166726" y="591312"/>
                  <a:pt x="16612" y="595579"/>
                </a:cubicBezTo>
                <a:lnTo>
                  <a:pt x="0" y="595579"/>
                </a:lnTo>
                <a:lnTo>
                  <a:pt x="0" y="541477"/>
                </a:lnTo>
                <a:cubicBezTo>
                  <a:pt x="73923" y="541873"/>
                  <a:pt x="147188" y="527518"/>
                  <a:pt x="215494" y="499263"/>
                </a:cubicBezTo>
                <a:cubicBezTo>
                  <a:pt x="281742" y="472089"/>
                  <a:pt x="342443" y="432984"/>
                  <a:pt x="394564" y="383896"/>
                </a:cubicBezTo>
                <a:cubicBezTo>
                  <a:pt x="446456" y="334823"/>
                  <a:pt x="488549" y="276332"/>
                  <a:pt x="518617" y="211531"/>
                </a:cubicBezTo>
                <a:cubicBezTo>
                  <a:pt x="550362" y="145298"/>
                  <a:pt x="568498" y="73365"/>
                  <a:pt x="571957" y="0"/>
                </a:cubicBezTo>
                <a:lnTo>
                  <a:pt x="622402" y="0"/>
                </a:lnTo>
                <a:close/>
                <a:moveTo>
                  <a:pt x="518160" y="457"/>
                </a:moveTo>
                <a:cubicBezTo>
                  <a:pt x="509427" y="131948"/>
                  <a:pt x="451805" y="255407"/>
                  <a:pt x="356616" y="346557"/>
                </a:cubicBezTo>
                <a:cubicBezTo>
                  <a:pt x="309753" y="390372"/>
                  <a:pt x="255194" y="425150"/>
                  <a:pt x="195682" y="449123"/>
                </a:cubicBezTo>
                <a:cubicBezTo>
                  <a:pt x="133847" y="474528"/>
                  <a:pt x="67615" y="487527"/>
                  <a:pt x="762" y="487375"/>
                </a:cubicBezTo>
                <a:lnTo>
                  <a:pt x="762" y="433273"/>
                </a:lnTo>
                <a:cubicBezTo>
                  <a:pt x="118287" y="431978"/>
                  <a:pt x="231160" y="387188"/>
                  <a:pt x="317602" y="307543"/>
                </a:cubicBezTo>
                <a:cubicBezTo>
                  <a:pt x="402610" y="226832"/>
                  <a:pt x="454503" y="117348"/>
                  <a:pt x="463144" y="457"/>
                </a:cubicBezTo>
                <a:close/>
                <a:moveTo>
                  <a:pt x="409956" y="457"/>
                </a:moveTo>
                <a:cubicBezTo>
                  <a:pt x="393512" y="214549"/>
                  <a:pt x="214716" y="379720"/>
                  <a:pt x="0" y="379171"/>
                </a:cubicBezTo>
                <a:lnTo>
                  <a:pt x="0" y="325069"/>
                </a:lnTo>
                <a:cubicBezTo>
                  <a:pt x="59471" y="325420"/>
                  <a:pt x="118052" y="310622"/>
                  <a:pt x="170231" y="282093"/>
                </a:cubicBezTo>
                <a:cubicBezTo>
                  <a:pt x="222047" y="254097"/>
                  <a:pt x="266045" y="213604"/>
                  <a:pt x="298247" y="164287"/>
                </a:cubicBezTo>
                <a:cubicBezTo>
                  <a:pt x="330967" y="115443"/>
                  <a:pt x="350688" y="59055"/>
                  <a:pt x="355549" y="457"/>
                </a:cubicBezTo>
                <a:close/>
                <a:moveTo>
                  <a:pt x="300990" y="457"/>
                </a:moveTo>
                <a:cubicBezTo>
                  <a:pt x="294406" y="74828"/>
                  <a:pt x="259354" y="143789"/>
                  <a:pt x="203149" y="192938"/>
                </a:cubicBezTo>
                <a:cubicBezTo>
                  <a:pt x="147980" y="243886"/>
                  <a:pt x="75401" y="271805"/>
                  <a:pt x="305" y="270967"/>
                </a:cubicBezTo>
                <a:lnTo>
                  <a:pt x="305" y="216865"/>
                </a:lnTo>
                <a:cubicBezTo>
                  <a:pt x="40802" y="217185"/>
                  <a:pt x="80734" y="207340"/>
                  <a:pt x="116434" y="188214"/>
                </a:cubicBezTo>
                <a:cubicBezTo>
                  <a:pt x="187924" y="150632"/>
                  <a:pt x="236601" y="80559"/>
                  <a:pt x="246888" y="457"/>
                </a:cubicBezTo>
                <a:close/>
                <a:moveTo>
                  <a:pt x="192024" y="457"/>
                </a:moveTo>
                <a:cubicBezTo>
                  <a:pt x="182164" y="61356"/>
                  <a:pt x="143911" y="113919"/>
                  <a:pt x="89002" y="142037"/>
                </a:cubicBezTo>
                <a:cubicBezTo>
                  <a:pt x="61355" y="155784"/>
                  <a:pt x="30878" y="162885"/>
                  <a:pt x="0" y="162763"/>
                </a:cubicBezTo>
                <a:lnTo>
                  <a:pt x="0" y="108661"/>
                </a:lnTo>
                <a:cubicBezTo>
                  <a:pt x="31847" y="109179"/>
                  <a:pt x="62845" y="98374"/>
                  <a:pt x="87478" y="78181"/>
                </a:cubicBezTo>
                <a:cubicBezTo>
                  <a:pt x="112282" y="58568"/>
                  <a:pt x="129692" y="31105"/>
                  <a:pt x="136855" y="305"/>
                </a:cubicBezTo>
                <a:close/>
                <a:moveTo>
                  <a:pt x="80620" y="457"/>
                </a:moveTo>
                <a:cubicBezTo>
                  <a:pt x="73943" y="16231"/>
                  <a:pt x="62891" y="29779"/>
                  <a:pt x="48768" y="39472"/>
                </a:cubicBezTo>
                <a:cubicBezTo>
                  <a:pt x="34625" y="49530"/>
                  <a:pt x="17662" y="54864"/>
                  <a:pt x="305" y="54712"/>
                </a:cubicBezTo>
                <a:lnTo>
                  <a:pt x="305" y="610"/>
                </a:lnTo>
                <a:lnTo>
                  <a:pt x="80620" y="610"/>
                </a:lnTo>
                <a:close/>
                <a:moveTo>
                  <a:pt x="622402" y="360121"/>
                </a:moveTo>
                <a:cubicBezTo>
                  <a:pt x="562447" y="455996"/>
                  <a:pt x="481005" y="536616"/>
                  <a:pt x="384505" y="595579"/>
                </a:cubicBezTo>
                <a:lnTo>
                  <a:pt x="266700" y="595579"/>
                </a:lnTo>
                <a:cubicBezTo>
                  <a:pt x="345171" y="561990"/>
                  <a:pt x="416692" y="514091"/>
                  <a:pt x="477622" y="454304"/>
                </a:cubicBezTo>
                <a:cubicBezTo>
                  <a:pt x="538673" y="394792"/>
                  <a:pt x="587807" y="324201"/>
                  <a:pt x="622402" y="246278"/>
                </a:cubicBezTo>
                <a:close/>
                <a:moveTo>
                  <a:pt x="479146" y="595579"/>
                </a:moveTo>
                <a:cubicBezTo>
                  <a:pt x="532760" y="554721"/>
                  <a:pt x="580903" y="507126"/>
                  <a:pt x="622402" y="454000"/>
                </a:cubicBezTo>
                <a:lnTo>
                  <a:pt x="622402" y="537515"/>
                </a:lnTo>
                <a:cubicBezTo>
                  <a:pt x="603809" y="557830"/>
                  <a:pt x="584454" y="577185"/>
                  <a:pt x="564337" y="595579"/>
                </a:cubicBezTo>
                <a:close/>
              </a:path>
            </a:pathLst>
          </a:custGeom>
          <a:solidFill>
            <a:schemeClr val="accent5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95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ijksoverheid - volle patro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">
            <a:extLst>
              <a:ext uri="{FF2B5EF4-FFF2-40B4-BE49-F238E27FC236}">
                <a16:creationId xmlns:a16="http://schemas.microsoft.com/office/drawing/2014/main" id="{A53A02B0-C283-489D-9C65-B5A5B0ABAD7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720776B3-B457-4FF4-B806-C0B40E61121E}"/>
                </a:ext>
              </a:extLst>
            </p:cNvPr>
            <p:cNvSpPr/>
            <p:nvPr/>
          </p:nvSpPr>
          <p:spPr>
            <a:xfrm>
              <a:off x="712275" y="3647084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5E85B072-8CE3-45ED-8BBE-94F957D13A1C}"/>
                </a:ext>
              </a:extLst>
            </p:cNvPr>
            <p:cNvSpPr/>
            <p:nvPr/>
          </p:nvSpPr>
          <p:spPr>
            <a:xfrm>
              <a:off x="1390650" y="3647694"/>
              <a:ext cx="621030" cy="620572"/>
            </a:xfrm>
            <a:custGeom>
              <a:avLst/>
              <a:gdLst>
                <a:gd name="connsiteX0" fmla="*/ 571348 w 621030"/>
                <a:gd name="connsiteY0" fmla="*/ 0 h 620572"/>
                <a:gd name="connsiteX1" fmla="*/ 621030 w 621030"/>
                <a:gd name="connsiteY1" fmla="*/ 0 h 620572"/>
                <a:gd name="connsiteX2" fmla="*/ 621030 w 621030"/>
                <a:gd name="connsiteY2" fmla="*/ 26975 h 620572"/>
                <a:gd name="connsiteX3" fmla="*/ 26670 w 621030"/>
                <a:gd name="connsiteY3" fmla="*/ 620573 h 620572"/>
                <a:gd name="connsiteX4" fmla="*/ 152 w 621030"/>
                <a:gd name="connsiteY4" fmla="*/ 620573 h 620572"/>
                <a:gd name="connsiteX5" fmla="*/ 152 w 621030"/>
                <a:gd name="connsiteY5" fmla="*/ 571195 h 620572"/>
                <a:gd name="connsiteX6" fmla="*/ 152 w 621030"/>
                <a:gd name="connsiteY6" fmla="*/ 427939 h 620572"/>
                <a:gd name="connsiteX7" fmla="*/ 428244 w 621030"/>
                <a:gd name="connsiteY7" fmla="*/ 0 h 620572"/>
                <a:gd name="connsiteX8" fmla="*/ 504444 w 621030"/>
                <a:gd name="connsiteY8" fmla="*/ 0 h 620572"/>
                <a:gd name="connsiteX9" fmla="*/ 0 w 621030"/>
                <a:gd name="connsiteY9" fmla="*/ 504444 h 620572"/>
                <a:gd name="connsiteX10" fmla="*/ 152 w 621030"/>
                <a:gd name="connsiteY10" fmla="*/ 284836 h 620572"/>
                <a:gd name="connsiteX11" fmla="*/ 285750 w 621030"/>
                <a:gd name="connsiteY11" fmla="*/ 0 h 620572"/>
                <a:gd name="connsiteX12" fmla="*/ 361950 w 621030"/>
                <a:gd name="connsiteY12" fmla="*/ 0 h 620572"/>
                <a:gd name="connsiteX13" fmla="*/ 762 w 621030"/>
                <a:gd name="connsiteY13" fmla="*/ 361188 h 620572"/>
                <a:gd name="connsiteX14" fmla="*/ 152 w 621030"/>
                <a:gd name="connsiteY14" fmla="*/ 142342 h 620572"/>
                <a:gd name="connsiteX15" fmla="*/ 142646 w 621030"/>
                <a:gd name="connsiteY15" fmla="*/ 0 h 620572"/>
                <a:gd name="connsiteX16" fmla="*/ 218846 w 621030"/>
                <a:gd name="connsiteY16" fmla="*/ 0 h 620572"/>
                <a:gd name="connsiteX17" fmla="*/ 152 w 621030"/>
                <a:gd name="connsiteY17" fmla="*/ 218846 h 620572"/>
                <a:gd name="connsiteX18" fmla="*/ 152 w 621030"/>
                <a:gd name="connsiteY18" fmla="*/ 0 h 620572"/>
                <a:gd name="connsiteX19" fmla="*/ 76352 w 621030"/>
                <a:gd name="connsiteY19" fmla="*/ 0 h 620572"/>
                <a:gd name="connsiteX20" fmla="*/ 152 w 621030"/>
                <a:gd name="connsiteY20" fmla="*/ 76200 h 620572"/>
                <a:gd name="connsiteX21" fmla="*/ 94031 w 621030"/>
                <a:gd name="connsiteY21" fmla="*/ 620573 h 620572"/>
                <a:gd name="connsiteX22" fmla="*/ 621030 w 621030"/>
                <a:gd name="connsiteY22" fmla="*/ 93878 h 620572"/>
                <a:gd name="connsiteX23" fmla="*/ 621030 w 621030"/>
                <a:gd name="connsiteY23" fmla="*/ 170078 h 620572"/>
                <a:gd name="connsiteX24" fmla="*/ 170688 w 621030"/>
                <a:gd name="connsiteY24" fmla="*/ 620420 h 620572"/>
                <a:gd name="connsiteX25" fmla="*/ 236525 w 621030"/>
                <a:gd name="connsiteY25" fmla="*/ 620573 h 620572"/>
                <a:gd name="connsiteX26" fmla="*/ 621030 w 621030"/>
                <a:gd name="connsiteY26" fmla="*/ 236220 h 620572"/>
                <a:gd name="connsiteX27" fmla="*/ 621030 w 621030"/>
                <a:gd name="connsiteY27" fmla="*/ 312420 h 620572"/>
                <a:gd name="connsiteX28" fmla="*/ 313944 w 621030"/>
                <a:gd name="connsiteY28" fmla="*/ 620268 h 620572"/>
                <a:gd name="connsiteX29" fmla="*/ 379628 w 621030"/>
                <a:gd name="connsiteY29" fmla="*/ 620573 h 620572"/>
                <a:gd name="connsiteX30" fmla="*/ 621030 w 621030"/>
                <a:gd name="connsiteY30" fmla="*/ 379476 h 620572"/>
                <a:gd name="connsiteX31" fmla="*/ 621030 w 621030"/>
                <a:gd name="connsiteY31" fmla="*/ 455676 h 620572"/>
                <a:gd name="connsiteX32" fmla="*/ 456286 w 621030"/>
                <a:gd name="connsiteY32" fmla="*/ 620420 h 620572"/>
                <a:gd name="connsiteX33" fmla="*/ 595274 w 621030"/>
                <a:gd name="connsiteY33" fmla="*/ 620573 h 620572"/>
                <a:gd name="connsiteX34" fmla="*/ 519074 w 621030"/>
                <a:gd name="connsiteY34" fmla="*/ 620573 h 620572"/>
                <a:gd name="connsiteX35" fmla="*/ 620878 w 621030"/>
                <a:gd name="connsiteY35" fmla="*/ 518770 h 620572"/>
                <a:gd name="connsiteX36" fmla="*/ 620878 w 621030"/>
                <a:gd name="connsiteY36" fmla="*/ 594970 h 62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30" h="620572">
                  <a:moveTo>
                    <a:pt x="571348" y="0"/>
                  </a:moveTo>
                  <a:lnTo>
                    <a:pt x="621030" y="0"/>
                  </a:lnTo>
                  <a:lnTo>
                    <a:pt x="621030" y="26975"/>
                  </a:lnTo>
                  <a:lnTo>
                    <a:pt x="26670" y="620573"/>
                  </a:lnTo>
                  <a:lnTo>
                    <a:pt x="152" y="620573"/>
                  </a:lnTo>
                  <a:lnTo>
                    <a:pt x="152" y="571195"/>
                  </a:lnTo>
                  <a:close/>
                  <a:moveTo>
                    <a:pt x="152" y="427939"/>
                  </a:moveTo>
                  <a:lnTo>
                    <a:pt x="428244" y="0"/>
                  </a:lnTo>
                  <a:lnTo>
                    <a:pt x="504444" y="0"/>
                  </a:lnTo>
                  <a:lnTo>
                    <a:pt x="0" y="504444"/>
                  </a:lnTo>
                  <a:close/>
                  <a:moveTo>
                    <a:pt x="152" y="284836"/>
                  </a:moveTo>
                  <a:lnTo>
                    <a:pt x="285750" y="0"/>
                  </a:lnTo>
                  <a:lnTo>
                    <a:pt x="361950" y="0"/>
                  </a:lnTo>
                  <a:lnTo>
                    <a:pt x="762" y="361188"/>
                  </a:lnTo>
                  <a:close/>
                  <a:moveTo>
                    <a:pt x="152" y="142342"/>
                  </a:moveTo>
                  <a:lnTo>
                    <a:pt x="142646" y="0"/>
                  </a:lnTo>
                  <a:lnTo>
                    <a:pt x="218846" y="0"/>
                  </a:lnTo>
                  <a:lnTo>
                    <a:pt x="152" y="218846"/>
                  </a:lnTo>
                  <a:close/>
                  <a:moveTo>
                    <a:pt x="152" y="0"/>
                  </a:moveTo>
                  <a:lnTo>
                    <a:pt x="76352" y="0"/>
                  </a:lnTo>
                  <a:lnTo>
                    <a:pt x="152" y="76200"/>
                  </a:lnTo>
                  <a:close/>
                  <a:moveTo>
                    <a:pt x="94031" y="620573"/>
                  </a:moveTo>
                  <a:lnTo>
                    <a:pt x="621030" y="93878"/>
                  </a:lnTo>
                  <a:lnTo>
                    <a:pt x="621030" y="170078"/>
                  </a:lnTo>
                  <a:lnTo>
                    <a:pt x="170688" y="620420"/>
                  </a:lnTo>
                  <a:close/>
                  <a:moveTo>
                    <a:pt x="236525" y="620573"/>
                  </a:moveTo>
                  <a:lnTo>
                    <a:pt x="621030" y="236220"/>
                  </a:lnTo>
                  <a:lnTo>
                    <a:pt x="621030" y="312420"/>
                  </a:lnTo>
                  <a:lnTo>
                    <a:pt x="313944" y="620268"/>
                  </a:lnTo>
                  <a:close/>
                  <a:moveTo>
                    <a:pt x="379628" y="620573"/>
                  </a:moveTo>
                  <a:lnTo>
                    <a:pt x="621030" y="379476"/>
                  </a:lnTo>
                  <a:lnTo>
                    <a:pt x="621030" y="455676"/>
                  </a:lnTo>
                  <a:lnTo>
                    <a:pt x="456286" y="620420"/>
                  </a:lnTo>
                  <a:close/>
                  <a:moveTo>
                    <a:pt x="595274" y="620573"/>
                  </a:moveTo>
                  <a:lnTo>
                    <a:pt x="519074" y="620573"/>
                  </a:lnTo>
                  <a:lnTo>
                    <a:pt x="620878" y="518770"/>
                  </a:lnTo>
                  <a:lnTo>
                    <a:pt x="620878" y="59497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C7D6D581-F69A-43FA-814B-CD07882378F2}"/>
                </a:ext>
              </a:extLst>
            </p:cNvPr>
            <p:cNvSpPr/>
            <p:nvPr/>
          </p:nvSpPr>
          <p:spPr>
            <a:xfrm>
              <a:off x="2065477" y="3647694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DDEABC5-F246-45AE-AB3D-48BF52FF4F2D}"/>
                </a:ext>
              </a:extLst>
            </p:cNvPr>
            <p:cNvSpPr/>
            <p:nvPr/>
          </p:nvSpPr>
          <p:spPr>
            <a:xfrm>
              <a:off x="2741828" y="3647541"/>
              <a:ext cx="622096" cy="596036"/>
            </a:xfrm>
            <a:custGeom>
              <a:avLst/>
              <a:gdLst>
                <a:gd name="connsiteX0" fmla="*/ 622097 w 622096"/>
                <a:gd name="connsiteY0" fmla="*/ 48616 h 596036"/>
                <a:gd name="connsiteX1" fmla="*/ 554431 w 622096"/>
                <a:gd name="connsiteY1" fmla="*/ 260299 h 596036"/>
                <a:gd name="connsiteX2" fmla="*/ 421538 w 622096"/>
                <a:gd name="connsiteY2" fmla="*/ 432968 h 596036"/>
                <a:gd name="connsiteX3" fmla="*/ 16612 w 622096"/>
                <a:gd name="connsiteY3" fmla="*/ 595274 h 596036"/>
                <a:gd name="connsiteX4" fmla="*/ 0 w 622096"/>
                <a:gd name="connsiteY4" fmla="*/ 595274 h 596036"/>
                <a:gd name="connsiteX5" fmla="*/ 0 w 622096"/>
                <a:gd name="connsiteY5" fmla="*/ 541173 h 596036"/>
                <a:gd name="connsiteX6" fmla="*/ 215494 w 622096"/>
                <a:gd name="connsiteY6" fmla="*/ 498957 h 596036"/>
                <a:gd name="connsiteX7" fmla="*/ 394564 w 622096"/>
                <a:gd name="connsiteY7" fmla="*/ 383591 h 596036"/>
                <a:gd name="connsiteX8" fmla="*/ 518617 w 622096"/>
                <a:gd name="connsiteY8" fmla="*/ 211836 h 596036"/>
                <a:gd name="connsiteX9" fmla="*/ 571957 w 622096"/>
                <a:gd name="connsiteY9" fmla="*/ 153 h 596036"/>
                <a:gd name="connsiteX10" fmla="*/ 622097 w 622096"/>
                <a:gd name="connsiteY10" fmla="*/ 153 h 596036"/>
                <a:gd name="connsiteX11" fmla="*/ 517855 w 622096"/>
                <a:gd name="connsiteY11" fmla="*/ 153 h 596036"/>
                <a:gd name="connsiteX12" fmla="*/ 356311 w 622096"/>
                <a:gd name="connsiteY12" fmla="*/ 346253 h 596036"/>
                <a:gd name="connsiteX13" fmla="*/ 194920 w 622096"/>
                <a:gd name="connsiteY13" fmla="*/ 448818 h 596036"/>
                <a:gd name="connsiteX14" fmla="*/ 0 w 622096"/>
                <a:gd name="connsiteY14" fmla="*/ 487070 h 596036"/>
                <a:gd name="connsiteX15" fmla="*/ 0 w 622096"/>
                <a:gd name="connsiteY15" fmla="*/ 432968 h 596036"/>
                <a:gd name="connsiteX16" fmla="*/ 173431 w 622096"/>
                <a:gd name="connsiteY16" fmla="*/ 398678 h 596036"/>
                <a:gd name="connsiteX17" fmla="*/ 318211 w 622096"/>
                <a:gd name="connsiteY17" fmla="*/ 307238 h 596036"/>
                <a:gd name="connsiteX18" fmla="*/ 463753 w 622096"/>
                <a:gd name="connsiteY18" fmla="*/ 153 h 596036"/>
                <a:gd name="connsiteX19" fmla="*/ 409651 w 622096"/>
                <a:gd name="connsiteY19" fmla="*/ 153 h 596036"/>
                <a:gd name="connsiteX20" fmla="*/ 0 w 622096"/>
                <a:gd name="connsiteY20" fmla="*/ 378867 h 596036"/>
                <a:gd name="connsiteX21" fmla="*/ 0 w 622096"/>
                <a:gd name="connsiteY21" fmla="*/ 324764 h 596036"/>
                <a:gd name="connsiteX22" fmla="*/ 298247 w 622096"/>
                <a:gd name="connsiteY22" fmla="*/ 163983 h 596036"/>
                <a:gd name="connsiteX23" fmla="*/ 355549 w 622096"/>
                <a:gd name="connsiteY23" fmla="*/ 153 h 596036"/>
                <a:gd name="connsiteX24" fmla="*/ 300685 w 622096"/>
                <a:gd name="connsiteY24" fmla="*/ 153 h 596036"/>
                <a:gd name="connsiteX25" fmla="*/ 202844 w 622096"/>
                <a:gd name="connsiteY25" fmla="*/ 192938 h 596036"/>
                <a:gd name="connsiteX26" fmla="*/ 0 w 622096"/>
                <a:gd name="connsiteY26" fmla="*/ 270967 h 596036"/>
                <a:gd name="connsiteX27" fmla="*/ 0 w 622096"/>
                <a:gd name="connsiteY27" fmla="*/ 216865 h 596036"/>
                <a:gd name="connsiteX28" fmla="*/ 116129 w 622096"/>
                <a:gd name="connsiteY28" fmla="*/ 188214 h 596036"/>
                <a:gd name="connsiteX29" fmla="*/ 246583 w 622096"/>
                <a:gd name="connsiteY29" fmla="*/ 457 h 596036"/>
                <a:gd name="connsiteX30" fmla="*/ 191719 w 622096"/>
                <a:gd name="connsiteY30" fmla="*/ 153 h 596036"/>
                <a:gd name="connsiteX31" fmla="*/ 89002 w 622096"/>
                <a:gd name="connsiteY31" fmla="*/ 141732 h 596036"/>
                <a:gd name="connsiteX32" fmla="*/ 0 w 622096"/>
                <a:gd name="connsiteY32" fmla="*/ 162458 h 596036"/>
                <a:gd name="connsiteX33" fmla="*/ 0 w 622096"/>
                <a:gd name="connsiteY33" fmla="*/ 108356 h 596036"/>
                <a:gd name="connsiteX34" fmla="*/ 87477 w 622096"/>
                <a:gd name="connsiteY34" fmla="*/ 77876 h 596036"/>
                <a:gd name="connsiteX35" fmla="*/ 136855 w 622096"/>
                <a:gd name="connsiteY35" fmla="*/ 0 h 596036"/>
                <a:gd name="connsiteX36" fmla="*/ 80315 w 622096"/>
                <a:gd name="connsiteY36" fmla="*/ 153 h 596036"/>
                <a:gd name="connsiteX37" fmla="*/ 48463 w 622096"/>
                <a:gd name="connsiteY37" fmla="*/ 39167 h 596036"/>
                <a:gd name="connsiteX38" fmla="*/ 0 w 622096"/>
                <a:gd name="connsiteY38" fmla="*/ 54407 h 596036"/>
                <a:gd name="connsiteX39" fmla="*/ 0 w 622096"/>
                <a:gd name="connsiteY39" fmla="*/ 305 h 596036"/>
                <a:gd name="connsiteX40" fmla="*/ 80315 w 622096"/>
                <a:gd name="connsiteY40" fmla="*/ 305 h 596036"/>
                <a:gd name="connsiteX41" fmla="*/ 622097 w 622096"/>
                <a:gd name="connsiteY41" fmla="*/ 360578 h 596036"/>
                <a:gd name="connsiteX42" fmla="*/ 384200 w 622096"/>
                <a:gd name="connsiteY42" fmla="*/ 596037 h 596036"/>
                <a:gd name="connsiteX43" fmla="*/ 266395 w 622096"/>
                <a:gd name="connsiteY43" fmla="*/ 596037 h 596036"/>
                <a:gd name="connsiteX44" fmla="*/ 477317 w 622096"/>
                <a:gd name="connsiteY44" fmla="*/ 454762 h 596036"/>
                <a:gd name="connsiteX45" fmla="*/ 622097 w 622096"/>
                <a:gd name="connsiteY45" fmla="*/ 246736 h 596036"/>
                <a:gd name="connsiteX46" fmla="*/ 478841 w 622096"/>
                <a:gd name="connsiteY46" fmla="*/ 596037 h 596036"/>
                <a:gd name="connsiteX47" fmla="*/ 622097 w 622096"/>
                <a:gd name="connsiteY47" fmla="*/ 454457 h 596036"/>
                <a:gd name="connsiteX48" fmla="*/ 622097 w 622096"/>
                <a:gd name="connsiteY48" fmla="*/ 537972 h 596036"/>
                <a:gd name="connsiteX49" fmla="*/ 564032 w 622096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096" h="596036">
                  <a:moveTo>
                    <a:pt x="622097" y="48616"/>
                  </a:moveTo>
                  <a:cubicBezTo>
                    <a:pt x="612587" y="122697"/>
                    <a:pt x="589666" y="194432"/>
                    <a:pt x="554431" y="260299"/>
                  </a:cubicBezTo>
                  <a:cubicBezTo>
                    <a:pt x="520461" y="325115"/>
                    <a:pt x="475503" y="383545"/>
                    <a:pt x="421538" y="432968"/>
                  </a:cubicBezTo>
                  <a:cubicBezTo>
                    <a:pt x="310119" y="533446"/>
                    <a:pt x="166573" y="590977"/>
                    <a:pt x="16612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7"/>
                  </a:cubicBezTo>
                  <a:cubicBezTo>
                    <a:pt x="281742" y="471785"/>
                    <a:pt x="342443" y="432679"/>
                    <a:pt x="394564" y="383591"/>
                  </a:cubicBezTo>
                  <a:cubicBezTo>
                    <a:pt x="446334" y="334640"/>
                    <a:pt x="488411" y="276362"/>
                    <a:pt x="518617" y="211836"/>
                  </a:cubicBezTo>
                  <a:cubicBezTo>
                    <a:pt x="550347" y="145542"/>
                    <a:pt x="568483" y="73564"/>
                    <a:pt x="571957" y="153"/>
                  </a:cubicBezTo>
                  <a:lnTo>
                    <a:pt x="622097" y="153"/>
                  </a:lnTo>
                  <a:close/>
                  <a:moveTo>
                    <a:pt x="517855" y="153"/>
                  </a:moveTo>
                  <a:cubicBezTo>
                    <a:pt x="509031" y="131628"/>
                    <a:pt x="451424" y="255057"/>
                    <a:pt x="356311" y="346253"/>
                  </a:cubicBezTo>
                  <a:cubicBezTo>
                    <a:pt x="309311" y="390113"/>
                    <a:pt x="254584" y="424891"/>
                    <a:pt x="194920" y="448818"/>
                  </a:cubicBezTo>
                  <a:cubicBezTo>
                    <a:pt x="133091" y="474223"/>
                    <a:pt x="66858" y="487223"/>
                    <a:pt x="0" y="487070"/>
                  </a:cubicBezTo>
                  <a:lnTo>
                    <a:pt x="0" y="432968"/>
                  </a:lnTo>
                  <a:cubicBezTo>
                    <a:pt x="59482" y="432831"/>
                    <a:pt x="118369" y="421188"/>
                    <a:pt x="173431" y="398678"/>
                  </a:cubicBezTo>
                  <a:cubicBezTo>
                    <a:pt x="227045" y="377647"/>
                    <a:pt x="276179" y="346619"/>
                    <a:pt x="318211" y="307238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651" y="153"/>
                  </a:moveTo>
                  <a:cubicBezTo>
                    <a:pt x="393223" y="214122"/>
                    <a:pt x="214610" y="379263"/>
                    <a:pt x="0" y="378867"/>
                  </a:cubicBezTo>
                  <a:lnTo>
                    <a:pt x="0" y="324764"/>
                  </a:lnTo>
                  <a:cubicBezTo>
                    <a:pt x="120198" y="325023"/>
                    <a:pt x="232395" y="264551"/>
                    <a:pt x="298247" y="163983"/>
                  </a:cubicBezTo>
                  <a:cubicBezTo>
                    <a:pt x="330982" y="115138"/>
                    <a:pt x="350718" y="58750"/>
                    <a:pt x="355549" y="153"/>
                  </a:cubicBezTo>
                  <a:close/>
                  <a:moveTo>
                    <a:pt x="300685" y="153"/>
                  </a:moveTo>
                  <a:cubicBezTo>
                    <a:pt x="294178" y="74630"/>
                    <a:pt x="259126" y="143713"/>
                    <a:pt x="202844" y="192938"/>
                  </a:cubicBezTo>
                  <a:cubicBezTo>
                    <a:pt x="147676" y="243886"/>
                    <a:pt x="75103" y="271805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153"/>
                  </a:moveTo>
                  <a:cubicBezTo>
                    <a:pt x="181935" y="60990"/>
                    <a:pt x="143789" y="113553"/>
                    <a:pt x="89002" y="141732"/>
                  </a:cubicBezTo>
                  <a:cubicBezTo>
                    <a:pt x="61356" y="155479"/>
                    <a:pt x="30876" y="162580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2"/>
                    <a:pt x="129692" y="30800"/>
                    <a:pt x="136855" y="0"/>
                  </a:cubicBezTo>
                  <a:close/>
                  <a:moveTo>
                    <a:pt x="80315" y="153"/>
                  </a:moveTo>
                  <a:cubicBezTo>
                    <a:pt x="73563" y="15880"/>
                    <a:pt x="62530" y="29398"/>
                    <a:pt x="48463" y="39167"/>
                  </a:cubicBezTo>
                  <a:cubicBezTo>
                    <a:pt x="34320" y="49225"/>
                    <a:pt x="17358" y="54559"/>
                    <a:pt x="0" y="54407"/>
                  </a:cubicBezTo>
                  <a:lnTo>
                    <a:pt x="0" y="305"/>
                  </a:lnTo>
                  <a:lnTo>
                    <a:pt x="80315" y="305"/>
                  </a:lnTo>
                  <a:close/>
                  <a:moveTo>
                    <a:pt x="622097" y="360578"/>
                  </a:moveTo>
                  <a:cubicBezTo>
                    <a:pt x="562143" y="456453"/>
                    <a:pt x="480700" y="537073"/>
                    <a:pt x="384200" y="596037"/>
                  </a:cubicBezTo>
                  <a:lnTo>
                    <a:pt x="266395" y="596037"/>
                  </a:lnTo>
                  <a:cubicBezTo>
                    <a:pt x="344866" y="562448"/>
                    <a:pt x="416387" y="514548"/>
                    <a:pt x="477317" y="454762"/>
                  </a:cubicBezTo>
                  <a:cubicBezTo>
                    <a:pt x="538368" y="395249"/>
                    <a:pt x="587502" y="324658"/>
                    <a:pt x="622097" y="246736"/>
                  </a:cubicBezTo>
                  <a:close/>
                  <a:moveTo>
                    <a:pt x="478841" y="596037"/>
                  </a:moveTo>
                  <a:cubicBezTo>
                    <a:pt x="532455" y="555178"/>
                    <a:pt x="580598" y="507583"/>
                    <a:pt x="622097" y="454457"/>
                  </a:cubicBezTo>
                  <a:lnTo>
                    <a:pt x="622097" y="537972"/>
                  </a:lnTo>
                  <a:cubicBezTo>
                    <a:pt x="603504" y="558287"/>
                    <a:pt x="584149" y="577642"/>
                    <a:pt x="564032" y="59603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8FDCD38-7285-4657-BE2F-01D0A5F737E4}"/>
                </a:ext>
              </a:extLst>
            </p:cNvPr>
            <p:cNvSpPr/>
            <p:nvPr/>
          </p:nvSpPr>
          <p:spPr>
            <a:xfrm>
              <a:off x="3417722" y="3647694"/>
              <a:ext cx="622401" cy="595121"/>
            </a:xfrm>
            <a:custGeom>
              <a:avLst/>
              <a:gdLst>
                <a:gd name="connsiteX0" fmla="*/ 573176 w 622401"/>
                <a:gd name="connsiteY0" fmla="*/ 0 h 595121"/>
                <a:gd name="connsiteX1" fmla="*/ 622402 w 622401"/>
                <a:gd name="connsiteY1" fmla="*/ 0 h 595121"/>
                <a:gd name="connsiteX2" fmla="*/ 622402 w 622401"/>
                <a:gd name="connsiteY2" fmla="*/ 26975 h 595121"/>
                <a:gd name="connsiteX3" fmla="*/ 54407 w 622401"/>
                <a:gd name="connsiteY3" fmla="*/ 595122 h 595121"/>
                <a:gd name="connsiteX4" fmla="*/ 305 w 622401"/>
                <a:gd name="connsiteY4" fmla="*/ 595122 h 595121"/>
                <a:gd name="connsiteX5" fmla="*/ 305 w 622401"/>
                <a:gd name="connsiteY5" fmla="*/ 572872 h 595121"/>
                <a:gd name="connsiteX6" fmla="*/ 305 w 622401"/>
                <a:gd name="connsiteY6" fmla="*/ 429616 h 595121"/>
                <a:gd name="connsiteX7" fmla="*/ 429921 w 622401"/>
                <a:gd name="connsiteY7" fmla="*/ 0 h 595121"/>
                <a:gd name="connsiteX8" fmla="*/ 506121 w 622401"/>
                <a:gd name="connsiteY8" fmla="*/ 0 h 595121"/>
                <a:gd name="connsiteX9" fmla="*/ 153 w 622401"/>
                <a:gd name="connsiteY9" fmla="*/ 505968 h 595121"/>
                <a:gd name="connsiteX10" fmla="*/ 305 w 622401"/>
                <a:gd name="connsiteY10" fmla="*/ 286360 h 595121"/>
                <a:gd name="connsiteX11" fmla="*/ 286665 w 622401"/>
                <a:gd name="connsiteY11" fmla="*/ 0 h 595121"/>
                <a:gd name="connsiteX12" fmla="*/ 362865 w 622401"/>
                <a:gd name="connsiteY12" fmla="*/ 0 h 595121"/>
                <a:gd name="connsiteX13" fmla="*/ 0 w 622401"/>
                <a:gd name="connsiteY13" fmla="*/ 362712 h 595121"/>
                <a:gd name="connsiteX14" fmla="*/ 305 w 622401"/>
                <a:gd name="connsiteY14" fmla="*/ 144018 h 595121"/>
                <a:gd name="connsiteX15" fmla="*/ 144323 w 622401"/>
                <a:gd name="connsiteY15" fmla="*/ 0 h 595121"/>
                <a:gd name="connsiteX16" fmla="*/ 220523 w 622401"/>
                <a:gd name="connsiteY16" fmla="*/ 0 h 595121"/>
                <a:gd name="connsiteX17" fmla="*/ 153 w 622401"/>
                <a:gd name="connsiteY17" fmla="*/ 220370 h 595121"/>
                <a:gd name="connsiteX18" fmla="*/ 305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2 w 622401"/>
                <a:gd name="connsiteY23" fmla="*/ 93878 h 595121"/>
                <a:gd name="connsiteX24" fmla="*/ 622402 w 622401"/>
                <a:gd name="connsiteY24" fmla="*/ 170078 h 595121"/>
                <a:gd name="connsiteX25" fmla="*/ 197663 w 622401"/>
                <a:gd name="connsiteY25" fmla="*/ 595122 h 595121"/>
                <a:gd name="connsiteX26" fmla="*/ 263652 w 622401"/>
                <a:gd name="connsiteY26" fmla="*/ 595122 h 595121"/>
                <a:gd name="connsiteX27" fmla="*/ 622402 w 622401"/>
                <a:gd name="connsiteY27" fmla="*/ 236220 h 595121"/>
                <a:gd name="connsiteX28" fmla="*/ 622402 w 622401"/>
                <a:gd name="connsiteY28" fmla="*/ 312420 h 595121"/>
                <a:gd name="connsiteX29" fmla="*/ 340005 w 622401"/>
                <a:gd name="connsiteY29" fmla="*/ 595122 h 595121"/>
                <a:gd name="connsiteX30" fmla="*/ 406908 w 622401"/>
                <a:gd name="connsiteY30" fmla="*/ 595122 h 595121"/>
                <a:gd name="connsiteX31" fmla="*/ 622402 w 622401"/>
                <a:gd name="connsiteY31" fmla="*/ 379476 h 595121"/>
                <a:gd name="connsiteX32" fmla="*/ 622402 w 622401"/>
                <a:gd name="connsiteY32" fmla="*/ 455676 h 595121"/>
                <a:gd name="connsiteX33" fmla="*/ 483718 w 622401"/>
                <a:gd name="connsiteY33" fmla="*/ 595122 h 595121"/>
                <a:gd name="connsiteX34" fmla="*/ 622402 w 622401"/>
                <a:gd name="connsiteY34" fmla="*/ 595122 h 595121"/>
                <a:gd name="connsiteX35" fmla="*/ 546202 w 622401"/>
                <a:gd name="connsiteY35" fmla="*/ 595122 h 595121"/>
                <a:gd name="connsiteX36" fmla="*/ 622402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176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407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5" y="0"/>
                  </a:lnTo>
                  <a:lnTo>
                    <a:pt x="362865" y="0"/>
                  </a:lnTo>
                  <a:lnTo>
                    <a:pt x="0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153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2" y="93878"/>
                  </a:lnTo>
                  <a:lnTo>
                    <a:pt x="622402" y="170078"/>
                  </a:lnTo>
                  <a:lnTo>
                    <a:pt x="197663" y="595122"/>
                  </a:lnTo>
                  <a:close/>
                  <a:moveTo>
                    <a:pt x="263652" y="595122"/>
                  </a:moveTo>
                  <a:lnTo>
                    <a:pt x="622402" y="236220"/>
                  </a:lnTo>
                  <a:lnTo>
                    <a:pt x="622402" y="312420"/>
                  </a:lnTo>
                  <a:lnTo>
                    <a:pt x="340005" y="595122"/>
                  </a:lnTo>
                  <a:close/>
                  <a:moveTo>
                    <a:pt x="406908" y="595122"/>
                  </a:moveTo>
                  <a:lnTo>
                    <a:pt x="622402" y="379476"/>
                  </a:lnTo>
                  <a:lnTo>
                    <a:pt x="622402" y="455676"/>
                  </a:lnTo>
                  <a:lnTo>
                    <a:pt x="483718" y="595122"/>
                  </a:lnTo>
                  <a:close/>
                  <a:moveTo>
                    <a:pt x="622402" y="595122"/>
                  </a:moveTo>
                  <a:lnTo>
                    <a:pt x="546202" y="595122"/>
                  </a:lnTo>
                  <a:lnTo>
                    <a:pt x="622402" y="5189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0FE86D5-4A3A-4316-8377-9B396765FC3A}"/>
                </a:ext>
              </a:extLst>
            </p:cNvPr>
            <p:cNvSpPr/>
            <p:nvPr/>
          </p:nvSpPr>
          <p:spPr>
            <a:xfrm>
              <a:off x="4094378" y="3647694"/>
              <a:ext cx="622096" cy="595121"/>
            </a:xfrm>
            <a:custGeom>
              <a:avLst/>
              <a:gdLst>
                <a:gd name="connsiteX0" fmla="*/ 0 w 622096"/>
                <a:gd name="connsiteY0" fmla="*/ 54102 h 595121"/>
                <a:gd name="connsiteX1" fmla="*/ 0 w 622096"/>
                <a:gd name="connsiteY1" fmla="*/ 0 h 595121"/>
                <a:gd name="connsiteX2" fmla="*/ 54102 w 622096"/>
                <a:gd name="connsiteY2" fmla="*/ 0 h 595121"/>
                <a:gd name="connsiteX3" fmla="*/ 54102 w 622096"/>
                <a:gd name="connsiteY3" fmla="*/ 54102 h 595121"/>
                <a:gd name="connsiteX4" fmla="*/ 0 w 622096"/>
                <a:gd name="connsiteY4" fmla="*/ 162306 h 595121"/>
                <a:gd name="connsiteX5" fmla="*/ 0 w 622096"/>
                <a:gd name="connsiteY5" fmla="*/ 108204 h 595121"/>
                <a:gd name="connsiteX6" fmla="*/ 54102 w 622096"/>
                <a:gd name="connsiteY6" fmla="*/ 108204 h 595121"/>
                <a:gd name="connsiteX7" fmla="*/ 54102 w 622096"/>
                <a:gd name="connsiteY7" fmla="*/ 162306 h 595121"/>
                <a:gd name="connsiteX8" fmla="*/ 0 w 622096"/>
                <a:gd name="connsiteY8" fmla="*/ 270510 h 595121"/>
                <a:gd name="connsiteX9" fmla="*/ 0 w 622096"/>
                <a:gd name="connsiteY9" fmla="*/ 216408 h 595121"/>
                <a:gd name="connsiteX10" fmla="*/ 54102 w 622096"/>
                <a:gd name="connsiteY10" fmla="*/ 216408 h 595121"/>
                <a:gd name="connsiteX11" fmla="*/ 54102 w 622096"/>
                <a:gd name="connsiteY11" fmla="*/ 270510 h 595121"/>
                <a:gd name="connsiteX12" fmla="*/ 0 w 622096"/>
                <a:gd name="connsiteY12" fmla="*/ 378714 h 595121"/>
                <a:gd name="connsiteX13" fmla="*/ 0 w 622096"/>
                <a:gd name="connsiteY13" fmla="*/ 324612 h 595121"/>
                <a:gd name="connsiteX14" fmla="*/ 54102 w 622096"/>
                <a:gd name="connsiteY14" fmla="*/ 324612 h 595121"/>
                <a:gd name="connsiteX15" fmla="*/ 54102 w 622096"/>
                <a:gd name="connsiteY15" fmla="*/ 378714 h 595121"/>
                <a:gd name="connsiteX16" fmla="*/ 0 w 622096"/>
                <a:gd name="connsiteY16" fmla="*/ 486918 h 595121"/>
                <a:gd name="connsiteX17" fmla="*/ 0 w 622096"/>
                <a:gd name="connsiteY17" fmla="*/ 432816 h 595121"/>
                <a:gd name="connsiteX18" fmla="*/ 54102 w 622096"/>
                <a:gd name="connsiteY18" fmla="*/ 432816 h 595121"/>
                <a:gd name="connsiteX19" fmla="*/ 54102 w 622096"/>
                <a:gd name="connsiteY19" fmla="*/ 486918 h 595121"/>
                <a:gd name="connsiteX20" fmla="*/ 0 w 622096"/>
                <a:gd name="connsiteY20" fmla="*/ 595122 h 595121"/>
                <a:gd name="connsiteX21" fmla="*/ 0 w 622096"/>
                <a:gd name="connsiteY21" fmla="*/ 541020 h 595121"/>
                <a:gd name="connsiteX22" fmla="*/ 54102 w 622096"/>
                <a:gd name="connsiteY22" fmla="*/ 541020 h 595121"/>
                <a:gd name="connsiteX23" fmla="*/ 54102 w 622096"/>
                <a:gd name="connsiteY23" fmla="*/ 595122 h 595121"/>
                <a:gd name="connsiteX24" fmla="*/ 113690 w 622096"/>
                <a:gd name="connsiteY24" fmla="*/ 54102 h 595121"/>
                <a:gd name="connsiteX25" fmla="*/ 113690 w 622096"/>
                <a:gd name="connsiteY25" fmla="*/ 0 h 595121"/>
                <a:gd name="connsiteX26" fmla="*/ 167793 w 622096"/>
                <a:gd name="connsiteY26" fmla="*/ 0 h 595121"/>
                <a:gd name="connsiteX27" fmla="*/ 167793 w 622096"/>
                <a:gd name="connsiteY27" fmla="*/ 54102 h 595121"/>
                <a:gd name="connsiteX28" fmla="*/ 113690 w 622096"/>
                <a:gd name="connsiteY28" fmla="*/ 162306 h 595121"/>
                <a:gd name="connsiteX29" fmla="*/ 113690 w 622096"/>
                <a:gd name="connsiteY29" fmla="*/ 108204 h 595121"/>
                <a:gd name="connsiteX30" fmla="*/ 167793 w 622096"/>
                <a:gd name="connsiteY30" fmla="*/ 108204 h 595121"/>
                <a:gd name="connsiteX31" fmla="*/ 167793 w 622096"/>
                <a:gd name="connsiteY31" fmla="*/ 162306 h 595121"/>
                <a:gd name="connsiteX32" fmla="*/ 113690 w 622096"/>
                <a:gd name="connsiteY32" fmla="*/ 270510 h 595121"/>
                <a:gd name="connsiteX33" fmla="*/ 113690 w 622096"/>
                <a:gd name="connsiteY33" fmla="*/ 216408 h 595121"/>
                <a:gd name="connsiteX34" fmla="*/ 167793 w 622096"/>
                <a:gd name="connsiteY34" fmla="*/ 216408 h 595121"/>
                <a:gd name="connsiteX35" fmla="*/ 167793 w 622096"/>
                <a:gd name="connsiteY35" fmla="*/ 270510 h 595121"/>
                <a:gd name="connsiteX36" fmla="*/ 113690 w 622096"/>
                <a:gd name="connsiteY36" fmla="*/ 378714 h 595121"/>
                <a:gd name="connsiteX37" fmla="*/ 113690 w 622096"/>
                <a:gd name="connsiteY37" fmla="*/ 324612 h 595121"/>
                <a:gd name="connsiteX38" fmla="*/ 167793 w 622096"/>
                <a:gd name="connsiteY38" fmla="*/ 324612 h 595121"/>
                <a:gd name="connsiteX39" fmla="*/ 167793 w 622096"/>
                <a:gd name="connsiteY39" fmla="*/ 378714 h 595121"/>
                <a:gd name="connsiteX40" fmla="*/ 113690 w 622096"/>
                <a:gd name="connsiteY40" fmla="*/ 486918 h 595121"/>
                <a:gd name="connsiteX41" fmla="*/ 113690 w 622096"/>
                <a:gd name="connsiteY41" fmla="*/ 432816 h 595121"/>
                <a:gd name="connsiteX42" fmla="*/ 167793 w 622096"/>
                <a:gd name="connsiteY42" fmla="*/ 432816 h 595121"/>
                <a:gd name="connsiteX43" fmla="*/ 167793 w 622096"/>
                <a:gd name="connsiteY43" fmla="*/ 486918 h 595121"/>
                <a:gd name="connsiteX44" fmla="*/ 113690 w 622096"/>
                <a:gd name="connsiteY44" fmla="*/ 595122 h 595121"/>
                <a:gd name="connsiteX45" fmla="*/ 113690 w 622096"/>
                <a:gd name="connsiteY45" fmla="*/ 541020 h 595121"/>
                <a:gd name="connsiteX46" fmla="*/ 167793 w 622096"/>
                <a:gd name="connsiteY46" fmla="*/ 541020 h 595121"/>
                <a:gd name="connsiteX47" fmla="*/ 167793 w 622096"/>
                <a:gd name="connsiteY47" fmla="*/ 595122 h 595121"/>
                <a:gd name="connsiteX48" fmla="*/ 227533 w 622096"/>
                <a:gd name="connsiteY48" fmla="*/ 54102 h 595121"/>
                <a:gd name="connsiteX49" fmla="*/ 227533 w 622096"/>
                <a:gd name="connsiteY49" fmla="*/ 0 h 595121"/>
                <a:gd name="connsiteX50" fmla="*/ 281635 w 622096"/>
                <a:gd name="connsiteY50" fmla="*/ 0 h 595121"/>
                <a:gd name="connsiteX51" fmla="*/ 281635 w 622096"/>
                <a:gd name="connsiteY51" fmla="*/ 54102 h 595121"/>
                <a:gd name="connsiteX52" fmla="*/ 227533 w 622096"/>
                <a:gd name="connsiteY52" fmla="*/ 162306 h 595121"/>
                <a:gd name="connsiteX53" fmla="*/ 227533 w 622096"/>
                <a:gd name="connsiteY53" fmla="*/ 108204 h 595121"/>
                <a:gd name="connsiteX54" fmla="*/ 281635 w 622096"/>
                <a:gd name="connsiteY54" fmla="*/ 108204 h 595121"/>
                <a:gd name="connsiteX55" fmla="*/ 281635 w 622096"/>
                <a:gd name="connsiteY55" fmla="*/ 162306 h 595121"/>
                <a:gd name="connsiteX56" fmla="*/ 227533 w 622096"/>
                <a:gd name="connsiteY56" fmla="*/ 270510 h 595121"/>
                <a:gd name="connsiteX57" fmla="*/ 227533 w 622096"/>
                <a:gd name="connsiteY57" fmla="*/ 216408 h 595121"/>
                <a:gd name="connsiteX58" fmla="*/ 281635 w 622096"/>
                <a:gd name="connsiteY58" fmla="*/ 216408 h 595121"/>
                <a:gd name="connsiteX59" fmla="*/ 281635 w 622096"/>
                <a:gd name="connsiteY59" fmla="*/ 270510 h 595121"/>
                <a:gd name="connsiteX60" fmla="*/ 227533 w 622096"/>
                <a:gd name="connsiteY60" fmla="*/ 378714 h 595121"/>
                <a:gd name="connsiteX61" fmla="*/ 227533 w 622096"/>
                <a:gd name="connsiteY61" fmla="*/ 324612 h 595121"/>
                <a:gd name="connsiteX62" fmla="*/ 281635 w 622096"/>
                <a:gd name="connsiteY62" fmla="*/ 324612 h 595121"/>
                <a:gd name="connsiteX63" fmla="*/ 281635 w 622096"/>
                <a:gd name="connsiteY63" fmla="*/ 378714 h 595121"/>
                <a:gd name="connsiteX64" fmla="*/ 227533 w 622096"/>
                <a:gd name="connsiteY64" fmla="*/ 486918 h 595121"/>
                <a:gd name="connsiteX65" fmla="*/ 227533 w 622096"/>
                <a:gd name="connsiteY65" fmla="*/ 432816 h 595121"/>
                <a:gd name="connsiteX66" fmla="*/ 281635 w 622096"/>
                <a:gd name="connsiteY66" fmla="*/ 432816 h 595121"/>
                <a:gd name="connsiteX67" fmla="*/ 281635 w 622096"/>
                <a:gd name="connsiteY67" fmla="*/ 486918 h 595121"/>
                <a:gd name="connsiteX68" fmla="*/ 227533 w 622096"/>
                <a:gd name="connsiteY68" fmla="*/ 595122 h 595121"/>
                <a:gd name="connsiteX69" fmla="*/ 227533 w 622096"/>
                <a:gd name="connsiteY69" fmla="*/ 541020 h 595121"/>
                <a:gd name="connsiteX70" fmla="*/ 281635 w 622096"/>
                <a:gd name="connsiteY70" fmla="*/ 541020 h 595121"/>
                <a:gd name="connsiteX71" fmla="*/ 281635 w 622096"/>
                <a:gd name="connsiteY71" fmla="*/ 595122 h 595121"/>
                <a:gd name="connsiteX72" fmla="*/ 340462 w 622096"/>
                <a:gd name="connsiteY72" fmla="*/ 54102 h 595121"/>
                <a:gd name="connsiteX73" fmla="*/ 340462 w 622096"/>
                <a:gd name="connsiteY73" fmla="*/ 0 h 595121"/>
                <a:gd name="connsiteX74" fmla="*/ 394563 w 622096"/>
                <a:gd name="connsiteY74" fmla="*/ 0 h 595121"/>
                <a:gd name="connsiteX75" fmla="*/ 394563 w 622096"/>
                <a:gd name="connsiteY75" fmla="*/ 54102 h 595121"/>
                <a:gd name="connsiteX76" fmla="*/ 340462 w 622096"/>
                <a:gd name="connsiteY76" fmla="*/ 162306 h 595121"/>
                <a:gd name="connsiteX77" fmla="*/ 340462 w 622096"/>
                <a:gd name="connsiteY77" fmla="*/ 108204 h 595121"/>
                <a:gd name="connsiteX78" fmla="*/ 394563 w 622096"/>
                <a:gd name="connsiteY78" fmla="*/ 108204 h 595121"/>
                <a:gd name="connsiteX79" fmla="*/ 394563 w 622096"/>
                <a:gd name="connsiteY79" fmla="*/ 162306 h 595121"/>
                <a:gd name="connsiteX80" fmla="*/ 340462 w 622096"/>
                <a:gd name="connsiteY80" fmla="*/ 270510 h 595121"/>
                <a:gd name="connsiteX81" fmla="*/ 340462 w 622096"/>
                <a:gd name="connsiteY81" fmla="*/ 216408 h 595121"/>
                <a:gd name="connsiteX82" fmla="*/ 394563 w 622096"/>
                <a:gd name="connsiteY82" fmla="*/ 216408 h 595121"/>
                <a:gd name="connsiteX83" fmla="*/ 394563 w 622096"/>
                <a:gd name="connsiteY83" fmla="*/ 270510 h 595121"/>
                <a:gd name="connsiteX84" fmla="*/ 340462 w 622096"/>
                <a:gd name="connsiteY84" fmla="*/ 378714 h 595121"/>
                <a:gd name="connsiteX85" fmla="*/ 340462 w 622096"/>
                <a:gd name="connsiteY85" fmla="*/ 324612 h 595121"/>
                <a:gd name="connsiteX86" fmla="*/ 394563 w 622096"/>
                <a:gd name="connsiteY86" fmla="*/ 324612 h 595121"/>
                <a:gd name="connsiteX87" fmla="*/ 394563 w 622096"/>
                <a:gd name="connsiteY87" fmla="*/ 378714 h 595121"/>
                <a:gd name="connsiteX88" fmla="*/ 340462 w 622096"/>
                <a:gd name="connsiteY88" fmla="*/ 486918 h 595121"/>
                <a:gd name="connsiteX89" fmla="*/ 340462 w 622096"/>
                <a:gd name="connsiteY89" fmla="*/ 432816 h 595121"/>
                <a:gd name="connsiteX90" fmla="*/ 394563 w 622096"/>
                <a:gd name="connsiteY90" fmla="*/ 432816 h 595121"/>
                <a:gd name="connsiteX91" fmla="*/ 394563 w 622096"/>
                <a:gd name="connsiteY91" fmla="*/ 486918 h 595121"/>
                <a:gd name="connsiteX92" fmla="*/ 340462 w 622096"/>
                <a:gd name="connsiteY92" fmla="*/ 595122 h 595121"/>
                <a:gd name="connsiteX93" fmla="*/ 340462 w 622096"/>
                <a:gd name="connsiteY93" fmla="*/ 541020 h 595121"/>
                <a:gd name="connsiteX94" fmla="*/ 394563 w 622096"/>
                <a:gd name="connsiteY94" fmla="*/ 541020 h 595121"/>
                <a:gd name="connsiteX95" fmla="*/ 394563 w 622096"/>
                <a:gd name="connsiteY95" fmla="*/ 595122 h 595121"/>
                <a:gd name="connsiteX96" fmla="*/ 454152 w 622096"/>
                <a:gd name="connsiteY96" fmla="*/ 54102 h 595121"/>
                <a:gd name="connsiteX97" fmla="*/ 454152 w 622096"/>
                <a:gd name="connsiteY97" fmla="*/ 0 h 595121"/>
                <a:gd name="connsiteX98" fmla="*/ 508102 w 622096"/>
                <a:gd name="connsiteY98" fmla="*/ 0 h 595121"/>
                <a:gd name="connsiteX99" fmla="*/ 508102 w 622096"/>
                <a:gd name="connsiteY99" fmla="*/ 54102 h 595121"/>
                <a:gd name="connsiteX100" fmla="*/ 454152 w 622096"/>
                <a:gd name="connsiteY100" fmla="*/ 162306 h 595121"/>
                <a:gd name="connsiteX101" fmla="*/ 454152 w 622096"/>
                <a:gd name="connsiteY101" fmla="*/ 108204 h 595121"/>
                <a:gd name="connsiteX102" fmla="*/ 508102 w 622096"/>
                <a:gd name="connsiteY102" fmla="*/ 108204 h 595121"/>
                <a:gd name="connsiteX103" fmla="*/ 508102 w 622096"/>
                <a:gd name="connsiteY103" fmla="*/ 162306 h 595121"/>
                <a:gd name="connsiteX104" fmla="*/ 454152 w 622096"/>
                <a:gd name="connsiteY104" fmla="*/ 270510 h 595121"/>
                <a:gd name="connsiteX105" fmla="*/ 454152 w 622096"/>
                <a:gd name="connsiteY105" fmla="*/ 216408 h 595121"/>
                <a:gd name="connsiteX106" fmla="*/ 508102 w 622096"/>
                <a:gd name="connsiteY106" fmla="*/ 216408 h 595121"/>
                <a:gd name="connsiteX107" fmla="*/ 508102 w 622096"/>
                <a:gd name="connsiteY107" fmla="*/ 270510 h 595121"/>
                <a:gd name="connsiteX108" fmla="*/ 454152 w 622096"/>
                <a:gd name="connsiteY108" fmla="*/ 378714 h 595121"/>
                <a:gd name="connsiteX109" fmla="*/ 454152 w 622096"/>
                <a:gd name="connsiteY109" fmla="*/ 324612 h 595121"/>
                <a:gd name="connsiteX110" fmla="*/ 508102 w 622096"/>
                <a:gd name="connsiteY110" fmla="*/ 324612 h 595121"/>
                <a:gd name="connsiteX111" fmla="*/ 508102 w 622096"/>
                <a:gd name="connsiteY111" fmla="*/ 378714 h 595121"/>
                <a:gd name="connsiteX112" fmla="*/ 454152 w 622096"/>
                <a:gd name="connsiteY112" fmla="*/ 486918 h 595121"/>
                <a:gd name="connsiteX113" fmla="*/ 454152 w 622096"/>
                <a:gd name="connsiteY113" fmla="*/ 432816 h 595121"/>
                <a:gd name="connsiteX114" fmla="*/ 508102 w 622096"/>
                <a:gd name="connsiteY114" fmla="*/ 432816 h 595121"/>
                <a:gd name="connsiteX115" fmla="*/ 508102 w 622096"/>
                <a:gd name="connsiteY115" fmla="*/ 486918 h 595121"/>
                <a:gd name="connsiteX116" fmla="*/ 454152 w 622096"/>
                <a:gd name="connsiteY116" fmla="*/ 595122 h 595121"/>
                <a:gd name="connsiteX117" fmla="*/ 454152 w 622096"/>
                <a:gd name="connsiteY117" fmla="*/ 541020 h 595121"/>
                <a:gd name="connsiteX118" fmla="*/ 508102 w 622096"/>
                <a:gd name="connsiteY118" fmla="*/ 541020 h 595121"/>
                <a:gd name="connsiteX119" fmla="*/ 508102 w 622096"/>
                <a:gd name="connsiteY119" fmla="*/ 595122 h 595121"/>
                <a:gd name="connsiteX120" fmla="*/ 567995 w 622096"/>
                <a:gd name="connsiteY120" fmla="*/ 54102 h 595121"/>
                <a:gd name="connsiteX121" fmla="*/ 567995 w 622096"/>
                <a:gd name="connsiteY121" fmla="*/ 0 h 595121"/>
                <a:gd name="connsiteX122" fmla="*/ 622097 w 622096"/>
                <a:gd name="connsiteY122" fmla="*/ 0 h 595121"/>
                <a:gd name="connsiteX123" fmla="*/ 622097 w 622096"/>
                <a:gd name="connsiteY123" fmla="*/ 54102 h 595121"/>
                <a:gd name="connsiteX124" fmla="*/ 567995 w 622096"/>
                <a:gd name="connsiteY124" fmla="*/ 162306 h 595121"/>
                <a:gd name="connsiteX125" fmla="*/ 567995 w 622096"/>
                <a:gd name="connsiteY125" fmla="*/ 108204 h 595121"/>
                <a:gd name="connsiteX126" fmla="*/ 622097 w 622096"/>
                <a:gd name="connsiteY126" fmla="*/ 108204 h 595121"/>
                <a:gd name="connsiteX127" fmla="*/ 622097 w 622096"/>
                <a:gd name="connsiteY127" fmla="*/ 162306 h 595121"/>
                <a:gd name="connsiteX128" fmla="*/ 567995 w 622096"/>
                <a:gd name="connsiteY128" fmla="*/ 270510 h 595121"/>
                <a:gd name="connsiteX129" fmla="*/ 567995 w 622096"/>
                <a:gd name="connsiteY129" fmla="*/ 216408 h 595121"/>
                <a:gd name="connsiteX130" fmla="*/ 622097 w 622096"/>
                <a:gd name="connsiteY130" fmla="*/ 216408 h 595121"/>
                <a:gd name="connsiteX131" fmla="*/ 622097 w 622096"/>
                <a:gd name="connsiteY131" fmla="*/ 270510 h 595121"/>
                <a:gd name="connsiteX132" fmla="*/ 567995 w 622096"/>
                <a:gd name="connsiteY132" fmla="*/ 378714 h 595121"/>
                <a:gd name="connsiteX133" fmla="*/ 567995 w 622096"/>
                <a:gd name="connsiteY133" fmla="*/ 324612 h 595121"/>
                <a:gd name="connsiteX134" fmla="*/ 622097 w 622096"/>
                <a:gd name="connsiteY134" fmla="*/ 324612 h 595121"/>
                <a:gd name="connsiteX135" fmla="*/ 622097 w 622096"/>
                <a:gd name="connsiteY135" fmla="*/ 378714 h 595121"/>
                <a:gd name="connsiteX136" fmla="*/ 567995 w 622096"/>
                <a:gd name="connsiteY136" fmla="*/ 486918 h 595121"/>
                <a:gd name="connsiteX137" fmla="*/ 567995 w 622096"/>
                <a:gd name="connsiteY137" fmla="*/ 432816 h 595121"/>
                <a:gd name="connsiteX138" fmla="*/ 622097 w 622096"/>
                <a:gd name="connsiteY138" fmla="*/ 432816 h 595121"/>
                <a:gd name="connsiteX139" fmla="*/ 622097 w 622096"/>
                <a:gd name="connsiteY139" fmla="*/ 486918 h 595121"/>
                <a:gd name="connsiteX140" fmla="*/ 567995 w 622096"/>
                <a:gd name="connsiteY140" fmla="*/ 595122 h 595121"/>
                <a:gd name="connsiteX141" fmla="*/ 567995 w 622096"/>
                <a:gd name="connsiteY141" fmla="*/ 541020 h 595121"/>
                <a:gd name="connsiteX142" fmla="*/ 622097 w 622096"/>
                <a:gd name="connsiteY142" fmla="*/ 541020 h 595121"/>
                <a:gd name="connsiteX143" fmla="*/ 622097 w 622096"/>
                <a:gd name="connsiteY14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2096" h="595121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54102" y="432816"/>
                  </a:lnTo>
                  <a:lnTo>
                    <a:pt x="54102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793" y="0"/>
                  </a:lnTo>
                  <a:lnTo>
                    <a:pt x="167793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793" y="108204"/>
                  </a:lnTo>
                  <a:lnTo>
                    <a:pt x="167793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793" y="216408"/>
                  </a:lnTo>
                  <a:lnTo>
                    <a:pt x="167793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793" y="324612"/>
                  </a:lnTo>
                  <a:lnTo>
                    <a:pt x="167793" y="378714"/>
                  </a:lnTo>
                  <a:close/>
                  <a:moveTo>
                    <a:pt x="113690" y="486918"/>
                  </a:moveTo>
                  <a:lnTo>
                    <a:pt x="113690" y="432816"/>
                  </a:lnTo>
                  <a:lnTo>
                    <a:pt x="167793" y="432816"/>
                  </a:lnTo>
                  <a:lnTo>
                    <a:pt x="167793" y="486918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793" y="541020"/>
                  </a:lnTo>
                  <a:lnTo>
                    <a:pt x="167793" y="595122"/>
                  </a:lnTo>
                  <a:close/>
                  <a:moveTo>
                    <a:pt x="227533" y="54102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4102"/>
                  </a:lnTo>
                  <a:close/>
                  <a:moveTo>
                    <a:pt x="227533" y="162306"/>
                  </a:moveTo>
                  <a:lnTo>
                    <a:pt x="227533" y="108204"/>
                  </a:lnTo>
                  <a:lnTo>
                    <a:pt x="281635" y="108204"/>
                  </a:lnTo>
                  <a:lnTo>
                    <a:pt x="281635" y="162306"/>
                  </a:lnTo>
                  <a:close/>
                  <a:moveTo>
                    <a:pt x="227533" y="270510"/>
                  </a:moveTo>
                  <a:lnTo>
                    <a:pt x="227533" y="216408"/>
                  </a:lnTo>
                  <a:lnTo>
                    <a:pt x="281635" y="216408"/>
                  </a:lnTo>
                  <a:lnTo>
                    <a:pt x="281635" y="270510"/>
                  </a:lnTo>
                  <a:close/>
                  <a:moveTo>
                    <a:pt x="227533" y="378714"/>
                  </a:moveTo>
                  <a:lnTo>
                    <a:pt x="227533" y="324612"/>
                  </a:lnTo>
                  <a:lnTo>
                    <a:pt x="281635" y="324612"/>
                  </a:lnTo>
                  <a:lnTo>
                    <a:pt x="281635" y="378714"/>
                  </a:lnTo>
                  <a:close/>
                  <a:moveTo>
                    <a:pt x="227533" y="486918"/>
                  </a:moveTo>
                  <a:lnTo>
                    <a:pt x="227533" y="432816"/>
                  </a:lnTo>
                  <a:lnTo>
                    <a:pt x="281635" y="432816"/>
                  </a:lnTo>
                  <a:lnTo>
                    <a:pt x="281635" y="486918"/>
                  </a:lnTo>
                  <a:close/>
                  <a:moveTo>
                    <a:pt x="227533" y="595122"/>
                  </a:moveTo>
                  <a:lnTo>
                    <a:pt x="227533" y="541020"/>
                  </a:lnTo>
                  <a:lnTo>
                    <a:pt x="281635" y="541020"/>
                  </a:lnTo>
                  <a:lnTo>
                    <a:pt x="281635" y="595122"/>
                  </a:lnTo>
                  <a:close/>
                  <a:moveTo>
                    <a:pt x="340462" y="54102"/>
                  </a:moveTo>
                  <a:lnTo>
                    <a:pt x="340462" y="0"/>
                  </a:lnTo>
                  <a:lnTo>
                    <a:pt x="394563" y="0"/>
                  </a:lnTo>
                  <a:lnTo>
                    <a:pt x="394563" y="54102"/>
                  </a:lnTo>
                  <a:close/>
                  <a:moveTo>
                    <a:pt x="340462" y="162306"/>
                  </a:moveTo>
                  <a:lnTo>
                    <a:pt x="340462" y="108204"/>
                  </a:lnTo>
                  <a:lnTo>
                    <a:pt x="394563" y="108204"/>
                  </a:lnTo>
                  <a:lnTo>
                    <a:pt x="394563" y="162306"/>
                  </a:lnTo>
                  <a:close/>
                  <a:moveTo>
                    <a:pt x="340462" y="270510"/>
                  </a:moveTo>
                  <a:lnTo>
                    <a:pt x="340462" y="216408"/>
                  </a:lnTo>
                  <a:lnTo>
                    <a:pt x="394563" y="216408"/>
                  </a:lnTo>
                  <a:lnTo>
                    <a:pt x="394563" y="270510"/>
                  </a:lnTo>
                  <a:close/>
                  <a:moveTo>
                    <a:pt x="340462" y="378714"/>
                  </a:moveTo>
                  <a:lnTo>
                    <a:pt x="340462" y="324612"/>
                  </a:lnTo>
                  <a:lnTo>
                    <a:pt x="394563" y="324612"/>
                  </a:lnTo>
                  <a:lnTo>
                    <a:pt x="394563" y="378714"/>
                  </a:lnTo>
                  <a:close/>
                  <a:moveTo>
                    <a:pt x="340462" y="486918"/>
                  </a:moveTo>
                  <a:lnTo>
                    <a:pt x="340462" y="432816"/>
                  </a:lnTo>
                  <a:lnTo>
                    <a:pt x="394563" y="432816"/>
                  </a:lnTo>
                  <a:lnTo>
                    <a:pt x="394563" y="486918"/>
                  </a:lnTo>
                  <a:close/>
                  <a:moveTo>
                    <a:pt x="340462" y="595122"/>
                  </a:moveTo>
                  <a:lnTo>
                    <a:pt x="340462" y="541020"/>
                  </a:lnTo>
                  <a:lnTo>
                    <a:pt x="394563" y="541020"/>
                  </a:lnTo>
                  <a:lnTo>
                    <a:pt x="394563" y="595122"/>
                  </a:lnTo>
                  <a:close/>
                  <a:moveTo>
                    <a:pt x="454152" y="54102"/>
                  </a:moveTo>
                  <a:lnTo>
                    <a:pt x="454152" y="0"/>
                  </a:lnTo>
                  <a:lnTo>
                    <a:pt x="508102" y="0"/>
                  </a:lnTo>
                  <a:lnTo>
                    <a:pt x="508102" y="54102"/>
                  </a:lnTo>
                  <a:close/>
                  <a:moveTo>
                    <a:pt x="454152" y="162306"/>
                  </a:moveTo>
                  <a:lnTo>
                    <a:pt x="454152" y="108204"/>
                  </a:lnTo>
                  <a:lnTo>
                    <a:pt x="508102" y="108204"/>
                  </a:lnTo>
                  <a:lnTo>
                    <a:pt x="508102" y="162306"/>
                  </a:lnTo>
                  <a:close/>
                  <a:moveTo>
                    <a:pt x="454152" y="270510"/>
                  </a:moveTo>
                  <a:lnTo>
                    <a:pt x="454152" y="216408"/>
                  </a:lnTo>
                  <a:lnTo>
                    <a:pt x="508102" y="216408"/>
                  </a:lnTo>
                  <a:lnTo>
                    <a:pt x="508102" y="270510"/>
                  </a:lnTo>
                  <a:close/>
                  <a:moveTo>
                    <a:pt x="454152" y="378714"/>
                  </a:moveTo>
                  <a:lnTo>
                    <a:pt x="454152" y="324612"/>
                  </a:lnTo>
                  <a:lnTo>
                    <a:pt x="508102" y="324612"/>
                  </a:lnTo>
                  <a:lnTo>
                    <a:pt x="508102" y="378714"/>
                  </a:lnTo>
                  <a:close/>
                  <a:moveTo>
                    <a:pt x="454152" y="486918"/>
                  </a:moveTo>
                  <a:lnTo>
                    <a:pt x="454152" y="432816"/>
                  </a:lnTo>
                  <a:lnTo>
                    <a:pt x="508102" y="432816"/>
                  </a:lnTo>
                  <a:lnTo>
                    <a:pt x="508102" y="486918"/>
                  </a:lnTo>
                  <a:close/>
                  <a:moveTo>
                    <a:pt x="454152" y="595122"/>
                  </a:moveTo>
                  <a:lnTo>
                    <a:pt x="454152" y="541020"/>
                  </a:lnTo>
                  <a:lnTo>
                    <a:pt x="508102" y="541020"/>
                  </a:lnTo>
                  <a:lnTo>
                    <a:pt x="508102" y="595122"/>
                  </a:lnTo>
                  <a:close/>
                  <a:moveTo>
                    <a:pt x="567995" y="54102"/>
                  </a:moveTo>
                  <a:lnTo>
                    <a:pt x="567995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567995" y="162306"/>
                  </a:moveTo>
                  <a:lnTo>
                    <a:pt x="567995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567995" y="270510"/>
                  </a:moveTo>
                  <a:lnTo>
                    <a:pt x="567995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567995" y="378714"/>
                  </a:moveTo>
                  <a:lnTo>
                    <a:pt x="567995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567995" y="486918"/>
                  </a:moveTo>
                  <a:lnTo>
                    <a:pt x="567995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567995" y="595122"/>
                  </a:moveTo>
                  <a:lnTo>
                    <a:pt x="567995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99264057-17A8-437E-B329-80EA22AC4254}"/>
                </a:ext>
              </a:extLst>
            </p:cNvPr>
            <p:cNvSpPr/>
            <p:nvPr/>
          </p:nvSpPr>
          <p:spPr>
            <a:xfrm>
              <a:off x="4770120" y="3647694"/>
              <a:ext cx="622096" cy="595121"/>
            </a:xfrm>
            <a:custGeom>
              <a:avLst/>
              <a:gdLst>
                <a:gd name="connsiteX0" fmla="*/ 0 w 622096"/>
                <a:gd name="connsiteY0" fmla="*/ 54102 h 595121"/>
                <a:gd name="connsiteX1" fmla="*/ 0 w 622096"/>
                <a:gd name="connsiteY1" fmla="*/ 0 h 595121"/>
                <a:gd name="connsiteX2" fmla="*/ 622097 w 622096"/>
                <a:gd name="connsiteY2" fmla="*/ 0 h 595121"/>
                <a:gd name="connsiteX3" fmla="*/ 622097 w 622096"/>
                <a:gd name="connsiteY3" fmla="*/ 54102 h 595121"/>
                <a:gd name="connsiteX4" fmla="*/ 0 w 622096"/>
                <a:gd name="connsiteY4" fmla="*/ 162306 h 595121"/>
                <a:gd name="connsiteX5" fmla="*/ 0 w 622096"/>
                <a:gd name="connsiteY5" fmla="*/ 108204 h 595121"/>
                <a:gd name="connsiteX6" fmla="*/ 622097 w 622096"/>
                <a:gd name="connsiteY6" fmla="*/ 108204 h 595121"/>
                <a:gd name="connsiteX7" fmla="*/ 622097 w 622096"/>
                <a:gd name="connsiteY7" fmla="*/ 162306 h 595121"/>
                <a:gd name="connsiteX8" fmla="*/ 0 w 622096"/>
                <a:gd name="connsiteY8" fmla="*/ 270510 h 595121"/>
                <a:gd name="connsiteX9" fmla="*/ 0 w 622096"/>
                <a:gd name="connsiteY9" fmla="*/ 216408 h 595121"/>
                <a:gd name="connsiteX10" fmla="*/ 622097 w 622096"/>
                <a:gd name="connsiteY10" fmla="*/ 216408 h 595121"/>
                <a:gd name="connsiteX11" fmla="*/ 622097 w 622096"/>
                <a:gd name="connsiteY11" fmla="*/ 270510 h 595121"/>
                <a:gd name="connsiteX12" fmla="*/ 0 w 622096"/>
                <a:gd name="connsiteY12" fmla="*/ 378714 h 595121"/>
                <a:gd name="connsiteX13" fmla="*/ 0 w 622096"/>
                <a:gd name="connsiteY13" fmla="*/ 324612 h 595121"/>
                <a:gd name="connsiteX14" fmla="*/ 622097 w 622096"/>
                <a:gd name="connsiteY14" fmla="*/ 324612 h 595121"/>
                <a:gd name="connsiteX15" fmla="*/ 622097 w 622096"/>
                <a:gd name="connsiteY15" fmla="*/ 378714 h 595121"/>
                <a:gd name="connsiteX16" fmla="*/ 0 w 622096"/>
                <a:gd name="connsiteY16" fmla="*/ 486918 h 595121"/>
                <a:gd name="connsiteX17" fmla="*/ 0 w 622096"/>
                <a:gd name="connsiteY17" fmla="*/ 432816 h 595121"/>
                <a:gd name="connsiteX18" fmla="*/ 622097 w 622096"/>
                <a:gd name="connsiteY18" fmla="*/ 432816 h 595121"/>
                <a:gd name="connsiteX19" fmla="*/ 622097 w 622096"/>
                <a:gd name="connsiteY19" fmla="*/ 486918 h 595121"/>
                <a:gd name="connsiteX20" fmla="*/ 0 w 622096"/>
                <a:gd name="connsiteY20" fmla="*/ 595122 h 595121"/>
                <a:gd name="connsiteX21" fmla="*/ 0 w 622096"/>
                <a:gd name="connsiteY21" fmla="*/ 541020 h 595121"/>
                <a:gd name="connsiteX22" fmla="*/ 622097 w 622096"/>
                <a:gd name="connsiteY22" fmla="*/ 541020 h 595121"/>
                <a:gd name="connsiteX23" fmla="*/ 622097 w 622096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1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6EBCA131-4A1D-44F0-94F4-66D8935845FD}"/>
                </a:ext>
              </a:extLst>
            </p:cNvPr>
            <p:cNvSpPr/>
            <p:nvPr/>
          </p:nvSpPr>
          <p:spPr>
            <a:xfrm>
              <a:off x="5446753" y="3647236"/>
              <a:ext cx="623056" cy="624382"/>
            </a:xfrm>
            <a:custGeom>
              <a:avLst/>
              <a:gdLst>
                <a:gd name="connsiteX0" fmla="*/ 70127 w 623056"/>
                <a:gd name="connsiteY0" fmla="*/ 552602 h 624382"/>
                <a:gd name="connsiteX1" fmla="*/ 96340 w 623056"/>
                <a:gd name="connsiteY1" fmla="*/ 622554 h 624382"/>
                <a:gd name="connsiteX2" fmla="*/ 42238 w 623056"/>
                <a:gd name="connsiteY2" fmla="*/ 622554 h 624382"/>
                <a:gd name="connsiteX3" fmla="*/ 40257 w 623056"/>
                <a:gd name="connsiteY3" fmla="*/ 607314 h 624382"/>
                <a:gd name="connsiteX4" fmla="*/ 35380 w 623056"/>
                <a:gd name="connsiteY4" fmla="*/ 596493 h 624382"/>
                <a:gd name="connsiteX5" fmla="*/ 27150 w 623056"/>
                <a:gd name="connsiteY5" fmla="*/ 584606 h 624382"/>
                <a:gd name="connsiteX6" fmla="*/ 27150 w 623056"/>
                <a:gd name="connsiteY6" fmla="*/ 443789 h 624382"/>
                <a:gd name="connsiteX7" fmla="*/ 35380 w 623056"/>
                <a:gd name="connsiteY7" fmla="*/ 431902 h 624382"/>
                <a:gd name="connsiteX8" fmla="*/ 39647 w 623056"/>
                <a:gd name="connsiteY8" fmla="*/ 421843 h 624382"/>
                <a:gd name="connsiteX9" fmla="*/ 39647 w 623056"/>
                <a:gd name="connsiteY9" fmla="*/ 391363 h 624382"/>
                <a:gd name="connsiteX10" fmla="*/ 34770 w 623056"/>
                <a:gd name="connsiteY10" fmla="*/ 380543 h 624382"/>
                <a:gd name="connsiteX11" fmla="*/ 26541 w 623056"/>
                <a:gd name="connsiteY11" fmla="*/ 368656 h 624382"/>
                <a:gd name="connsiteX12" fmla="*/ 26541 w 623056"/>
                <a:gd name="connsiteY12" fmla="*/ 227838 h 624382"/>
                <a:gd name="connsiteX13" fmla="*/ 34770 w 623056"/>
                <a:gd name="connsiteY13" fmla="*/ 215951 h 624382"/>
                <a:gd name="connsiteX14" fmla="*/ 39647 w 623056"/>
                <a:gd name="connsiteY14" fmla="*/ 205130 h 624382"/>
                <a:gd name="connsiteX15" fmla="*/ 41628 w 623056"/>
                <a:gd name="connsiteY15" fmla="*/ 189890 h 624382"/>
                <a:gd name="connsiteX16" fmla="*/ 39647 w 623056"/>
                <a:gd name="connsiteY16" fmla="*/ 174650 h 624382"/>
                <a:gd name="connsiteX17" fmla="*/ 34770 w 623056"/>
                <a:gd name="connsiteY17" fmla="*/ 163830 h 624382"/>
                <a:gd name="connsiteX18" fmla="*/ 26541 w 623056"/>
                <a:gd name="connsiteY18" fmla="*/ 151943 h 624382"/>
                <a:gd name="connsiteX19" fmla="*/ 26541 w 623056"/>
                <a:gd name="connsiteY19" fmla="*/ 11125 h 624382"/>
                <a:gd name="connsiteX20" fmla="*/ 34465 w 623056"/>
                <a:gd name="connsiteY20" fmla="*/ 0 h 624382"/>
                <a:gd name="connsiteX21" fmla="*/ 92530 w 623056"/>
                <a:gd name="connsiteY21" fmla="*/ 0 h 624382"/>
                <a:gd name="connsiteX22" fmla="*/ 69517 w 623056"/>
                <a:gd name="connsiteY22" fmla="*/ 43739 h 624382"/>
                <a:gd name="connsiteX23" fmla="*/ 61135 w 623056"/>
                <a:gd name="connsiteY23" fmla="*/ 55626 h 624382"/>
                <a:gd name="connsiteX24" fmla="*/ 56258 w 623056"/>
                <a:gd name="connsiteY24" fmla="*/ 66446 h 624382"/>
                <a:gd name="connsiteX25" fmla="*/ 54277 w 623056"/>
                <a:gd name="connsiteY25" fmla="*/ 81686 h 624382"/>
                <a:gd name="connsiteX26" fmla="*/ 57478 w 623056"/>
                <a:gd name="connsiteY26" fmla="*/ 101651 h 624382"/>
                <a:gd name="connsiteX27" fmla="*/ 69517 w 623056"/>
                <a:gd name="connsiteY27" fmla="*/ 119939 h 624382"/>
                <a:gd name="connsiteX28" fmla="*/ 69517 w 623056"/>
                <a:gd name="connsiteY28" fmla="*/ 260756 h 624382"/>
                <a:gd name="connsiteX29" fmla="*/ 61135 w 623056"/>
                <a:gd name="connsiteY29" fmla="*/ 272643 h 624382"/>
                <a:gd name="connsiteX30" fmla="*/ 56258 w 623056"/>
                <a:gd name="connsiteY30" fmla="*/ 283464 h 624382"/>
                <a:gd name="connsiteX31" fmla="*/ 54277 w 623056"/>
                <a:gd name="connsiteY31" fmla="*/ 298704 h 624382"/>
                <a:gd name="connsiteX32" fmla="*/ 57478 w 623056"/>
                <a:gd name="connsiteY32" fmla="*/ 318668 h 624382"/>
                <a:gd name="connsiteX33" fmla="*/ 69517 w 623056"/>
                <a:gd name="connsiteY33" fmla="*/ 336956 h 624382"/>
                <a:gd name="connsiteX34" fmla="*/ 69517 w 623056"/>
                <a:gd name="connsiteY34" fmla="*/ 477774 h 624382"/>
                <a:gd name="connsiteX35" fmla="*/ 61135 w 623056"/>
                <a:gd name="connsiteY35" fmla="*/ 489356 h 624382"/>
                <a:gd name="connsiteX36" fmla="*/ 56258 w 623056"/>
                <a:gd name="connsiteY36" fmla="*/ 500024 h 624382"/>
                <a:gd name="connsiteX37" fmla="*/ 54277 w 623056"/>
                <a:gd name="connsiteY37" fmla="*/ 515264 h 624382"/>
                <a:gd name="connsiteX38" fmla="*/ 57478 w 623056"/>
                <a:gd name="connsiteY38" fmla="*/ 535229 h 624382"/>
                <a:gd name="connsiteX39" fmla="*/ 70127 w 623056"/>
                <a:gd name="connsiteY39" fmla="*/ 552602 h 624382"/>
                <a:gd name="connsiteX40" fmla="*/ 201343 w 623056"/>
                <a:gd name="connsiteY40" fmla="*/ 552602 h 624382"/>
                <a:gd name="connsiteX41" fmla="*/ 227556 w 623056"/>
                <a:gd name="connsiteY41" fmla="*/ 622554 h 624382"/>
                <a:gd name="connsiteX42" fmla="*/ 173454 w 623056"/>
                <a:gd name="connsiteY42" fmla="*/ 622554 h 624382"/>
                <a:gd name="connsiteX43" fmla="*/ 172692 w 623056"/>
                <a:gd name="connsiteY43" fmla="*/ 611429 h 624382"/>
                <a:gd name="connsiteX44" fmla="*/ 169492 w 623056"/>
                <a:gd name="connsiteY44" fmla="*/ 601980 h 624382"/>
                <a:gd name="connsiteX45" fmla="*/ 165072 w 623056"/>
                <a:gd name="connsiteY45" fmla="*/ 593903 h 624382"/>
                <a:gd name="connsiteX46" fmla="*/ 158367 w 623056"/>
                <a:gd name="connsiteY46" fmla="*/ 585216 h 624382"/>
                <a:gd name="connsiteX47" fmla="*/ 158367 w 623056"/>
                <a:gd name="connsiteY47" fmla="*/ 444398 h 624382"/>
                <a:gd name="connsiteX48" fmla="*/ 165072 w 623056"/>
                <a:gd name="connsiteY48" fmla="*/ 435254 h 624382"/>
                <a:gd name="connsiteX49" fmla="*/ 169492 w 623056"/>
                <a:gd name="connsiteY49" fmla="*/ 427634 h 624382"/>
                <a:gd name="connsiteX50" fmla="*/ 172692 w 623056"/>
                <a:gd name="connsiteY50" fmla="*/ 418186 h 624382"/>
                <a:gd name="connsiteX51" fmla="*/ 173454 w 623056"/>
                <a:gd name="connsiteY51" fmla="*/ 406146 h 624382"/>
                <a:gd name="connsiteX52" fmla="*/ 170254 w 623056"/>
                <a:gd name="connsiteY52" fmla="*/ 387096 h 624382"/>
                <a:gd name="connsiteX53" fmla="*/ 158367 w 623056"/>
                <a:gd name="connsiteY53" fmla="*/ 368808 h 624382"/>
                <a:gd name="connsiteX54" fmla="*/ 158367 w 623056"/>
                <a:gd name="connsiteY54" fmla="*/ 227990 h 624382"/>
                <a:gd name="connsiteX55" fmla="*/ 165072 w 623056"/>
                <a:gd name="connsiteY55" fmla="*/ 218846 h 624382"/>
                <a:gd name="connsiteX56" fmla="*/ 169492 w 623056"/>
                <a:gd name="connsiteY56" fmla="*/ 211226 h 624382"/>
                <a:gd name="connsiteX57" fmla="*/ 172692 w 623056"/>
                <a:gd name="connsiteY57" fmla="*/ 201777 h 624382"/>
                <a:gd name="connsiteX58" fmla="*/ 173454 w 623056"/>
                <a:gd name="connsiteY58" fmla="*/ 189738 h 624382"/>
                <a:gd name="connsiteX59" fmla="*/ 170254 w 623056"/>
                <a:gd name="connsiteY59" fmla="*/ 170688 h 624382"/>
                <a:gd name="connsiteX60" fmla="*/ 158367 w 623056"/>
                <a:gd name="connsiteY60" fmla="*/ 152400 h 624382"/>
                <a:gd name="connsiteX61" fmla="*/ 158367 w 623056"/>
                <a:gd name="connsiteY61" fmla="*/ 11582 h 624382"/>
                <a:gd name="connsiteX62" fmla="*/ 166291 w 623056"/>
                <a:gd name="connsiteY62" fmla="*/ 457 h 624382"/>
                <a:gd name="connsiteX63" fmla="*/ 225270 w 623056"/>
                <a:gd name="connsiteY63" fmla="*/ 457 h 624382"/>
                <a:gd name="connsiteX64" fmla="*/ 201343 w 623056"/>
                <a:gd name="connsiteY64" fmla="*/ 44196 h 624382"/>
                <a:gd name="connsiteX65" fmla="*/ 193418 w 623056"/>
                <a:gd name="connsiteY65" fmla="*/ 56083 h 624382"/>
                <a:gd name="connsiteX66" fmla="*/ 188999 w 623056"/>
                <a:gd name="connsiteY66" fmla="*/ 66904 h 624382"/>
                <a:gd name="connsiteX67" fmla="*/ 190218 w 623056"/>
                <a:gd name="connsiteY67" fmla="*/ 101498 h 624382"/>
                <a:gd name="connsiteX68" fmla="*/ 201343 w 623056"/>
                <a:gd name="connsiteY68" fmla="*/ 119786 h 624382"/>
                <a:gd name="connsiteX69" fmla="*/ 201343 w 623056"/>
                <a:gd name="connsiteY69" fmla="*/ 260604 h 624382"/>
                <a:gd name="connsiteX70" fmla="*/ 193418 w 623056"/>
                <a:gd name="connsiteY70" fmla="*/ 272491 h 624382"/>
                <a:gd name="connsiteX71" fmla="*/ 188999 w 623056"/>
                <a:gd name="connsiteY71" fmla="*/ 283312 h 624382"/>
                <a:gd name="connsiteX72" fmla="*/ 188999 w 623056"/>
                <a:gd name="connsiteY72" fmla="*/ 313792 h 624382"/>
                <a:gd name="connsiteX73" fmla="*/ 193418 w 623056"/>
                <a:gd name="connsiteY73" fmla="*/ 324612 h 624382"/>
                <a:gd name="connsiteX74" fmla="*/ 201343 w 623056"/>
                <a:gd name="connsiteY74" fmla="*/ 336499 h 624382"/>
                <a:gd name="connsiteX75" fmla="*/ 201343 w 623056"/>
                <a:gd name="connsiteY75" fmla="*/ 477317 h 624382"/>
                <a:gd name="connsiteX76" fmla="*/ 193418 w 623056"/>
                <a:gd name="connsiteY76" fmla="*/ 488899 h 624382"/>
                <a:gd name="connsiteX77" fmla="*/ 188999 w 623056"/>
                <a:gd name="connsiteY77" fmla="*/ 499567 h 624382"/>
                <a:gd name="connsiteX78" fmla="*/ 187018 w 623056"/>
                <a:gd name="connsiteY78" fmla="*/ 514807 h 624382"/>
                <a:gd name="connsiteX79" fmla="*/ 190218 w 623056"/>
                <a:gd name="connsiteY79" fmla="*/ 534772 h 624382"/>
                <a:gd name="connsiteX80" fmla="*/ 200581 w 623056"/>
                <a:gd name="connsiteY80" fmla="*/ 552602 h 624382"/>
                <a:gd name="connsiteX81" fmla="*/ 333474 w 623056"/>
                <a:gd name="connsiteY81" fmla="*/ 552602 h 624382"/>
                <a:gd name="connsiteX82" fmla="*/ 359687 w 623056"/>
                <a:gd name="connsiteY82" fmla="*/ 622554 h 624382"/>
                <a:gd name="connsiteX83" fmla="*/ 304823 w 623056"/>
                <a:gd name="connsiteY83" fmla="*/ 622554 h 624382"/>
                <a:gd name="connsiteX84" fmla="*/ 302842 w 623056"/>
                <a:gd name="connsiteY84" fmla="*/ 607314 h 624382"/>
                <a:gd name="connsiteX85" fmla="*/ 298117 w 623056"/>
                <a:gd name="connsiteY85" fmla="*/ 596493 h 624382"/>
                <a:gd name="connsiteX86" fmla="*/ 289735 w 623056"/>
                <a:gd name="connsiteY86" fmla="*/ 584606 h 624382"/>
                <a:gd name="connsiteX87" fmla="*/ 289735 w 623056"/>
                <a:gd name="connsiteY87" fmla="*/ 443789 h 624382"/>
                <a:gd name="connsiteX88" fmla="*/ 298117 w 623056"/>
                <a:gd name="connsiteY88" fmla="*/ 431902 h 624382"/>
                <a:gd name="connsiteX89" fmla="*/ 302842 w 623056"/>
                <a:gd name="connsiteY89" fmla="*/ 421081 h 624382"/>
                <a:gd name="connsiteX90" fmla="*/ 304823 w 623056"/>
                <a:gd name="connsiteY90" fmla="*/ 405841 h 624382"/>
                <a:gd name="connsiteX91" fmla="*/ 301623 w 623056"/>
                <a:gd name="connsiteY91" fmla="*/ 386791 h 624382"/>
                <a:gd name="connsiteX92" fmla="*/ 289735 w 623056"/>
                <a:gd name="connsiteY92" fmla="*/ 368503 h 624382"/>
                <a:gd name="connsiteX93" fmla="*/ 289735 w 623056"/>
                <a:gd name="connsiteY93" fmla="*/ 227685 h 624382"/>
                <a:gd name="connsiteX94" fmla="*/ 298117 w 623056"/>
                <a:gd name="connsiteY94" fmla="*/ 215798 h 624382"/>
                <a:gd name="connsiteX95" fmla="*/ 302842 w 623056"/>
                <a:gd name="connsiteY95" fmla="*/ 204978 h 624382"/>
                <a:gd name="connsiteX96" fmla="*/ 304823 w 623056"/>
                <a:gd name="connsiteY96" fmla="*/ 189738 h 624382"/>
                <a:gd name="connsiteX97" fmla="*/ 301623 w 623056"/>
                <a:gd name="connsiteY97" fmla="*/ 170688 h 624382"/>
                <a:gd name="connsiteX98" fmla="*/ 289735 w 623056"/>
                <a:gd name="connsiteY98" fmla="*/ 152400 h 624382"/>
                <a:gd name="connsiteX99" fmla="*/ 289735 w 623056"/>
                <a:gd name="connsiteY99" fmla="*/ 11582 h 624382"/>
                <a:gd name="connsiteX100" fmla="*/ 297660 w 623056"/>
                <a:gd name="connsiteY100" fmla="*/ 457 h 624382"/>
                <a:gd name="connsiteX101" fmla="*/ 355724 w 623056"/>
                <a:gd name="connsiteY101" fmla="*/ 457 h 624382"/>
                <a:gd name="connsiteX102" fmla="*/ 332712 w 623056"/>
                <a:gd name="connsiteY102" fmla="*/ 44196 h 624382"/>
                <a:gd name="connsiteX103" fmla="*/ 324330 w 623056"/>
                <a:gd name="connsiteY103" fmla="*/ 56083 h 624382"/>
                <a:gd name="connsiteX104" fmla="*/ 319453 w 623056"/>
                <a:gd name="connsiteY104" fmla="*/ 66904 h 624382"/>
                <a:gd name="connsiteX105" fmla="*/ 317472 w 623056"/>
                <a:gd name="connsiteY105" fmla="*/ 82144 h 624382"/>
                <a:gd name="connsiteX106" fmla="*/ 320673 w 623056"/>
                <a:gd name="connsiteY106" fmla="*/ 102108 h 624382"/>
                <a:gd name="connsiteX107" fmla="*/ 332712 w 623056"/>
                <a:gd name="connsiteY107" fmla="*/ 120396 h 624382"/>
                <a:gd name="connsiteX108" fmla="*/ 332712 w 623056"/>
                <a:gd name="connsiteY108" fmla="*/ 261213 h 624382"/>
                <a:gd name="connsiteX109" fmla="*/ 324330 w 623056"/>
                <a:gd name="connsiteY109" fmla="*/ 273101 h 624382"/>
                <a:gd name="connsiteX110" fmla="*/ 319453 w 623056"/>
                <a:gd name="connsiteY110" fmla="*/ 283921 h 624382"/>
                <a:gd name="connsiteX111" fmla="*/ 319453 w 623056"/>
                <a:gd name="connsiteY111" fmla="*/ 314401 h 624382"/>
                <a:gd name="connsiteX112" fmla="*/ 324330 w 623056"/>
                <a:gd name="connsiteY112" fmla="*/ 325222 h 624382"/>
                <a:gd name="connsiteX113" fmla="*/ 332712 w 623056"/>
                <a:gd name="connsiteY113" fmla="*/ 337109 h 624382"/>
                <a:gd name="connsiteX114" fmla="*/ 332712 w 623056"/>
                <a:gd name="connsiteY114" fmla="*/ 477926 h 624382"/>
                <a:gd name="connsiteX115" fmla="*/ 325854 w 623056"/>
                <a:gd name="connsiteY115" fmla="*/ 486613 h 624382"/>
                <a:gd name="connsiteX116" fmla="*/ 321587 w 623056"/>
                <a:gd name="connsiteY116" fmla="*/ 494690 h 624382"/>
                <a:gd name="connsiteX117" fmla="*/ 318387 w 623056"/>
                <a:gd name="connsiteY117" fmla="*/ 504139 h 624382"/>
                <a:gd name="connsiteX118" fmla="*/ 317472 w 623056"/>
                <a:gd name="connsiteY118" fmla="*/ 515264 h 624382"/>
                <a:gd name="connsiteX119" fmla="*/ 320673 w 623056"/>
                <a:gd name="connsiteY119" fmla="*/ 535229 h 624382"/>
                <a:gd name="connsiteX120" fmla="*/ 332712 w 623056"/>
                <a:gd name="connsiteY120" fmla="*/ 552602 h 624382"/>
                <a:gd name="connsiteX121" fmla="*/ 465453 w 623056"/>
                <a:gd name="connsiteY121" fmla="*/ 552602 h 624382"/>
                <a:gd name="connsiteX122" fmla="*/ 490903 w 623056"/>
                <a:gd name="connsiteY122" fmla="*/ 622554 h 624382"/>
                <a:gd name="connsiteX123" fmla="*/ 435887 w 623056"/>
                <a:gd name="connsiteY123" fmla="*/ 622554 h 624382"/>
                <a:gd name="connsiteX124" fmla="*/ 433906 w 623056"/>
                <a:gd name="connsiteY124" fmla="*/ 607314 h 624382"/>
                <a:gd name="connsiteX125" fmla="*/ 429486 w 623056"/>
                <a:gd name="connsiteY125" fmla="*/ 596493 h 624382"/>
                <a:gd name="connsiteX126" fmla="*/ 420799 w 623056"/>
                <a:gd name="connsiteY126" fmla="*/ 584606 h 624382"/>
                <a:gd name="connsiteX127" fmla="*/ 420799 w 623056"/>
                <a:gd name="connsiteY127" fmla="*/ 443789 h 624382"/>
                <a:gd name="connsiteX128" fmla="*/ 427505 w 623056"/>
                <a:gd name="connsiteY128" fmla="*/ 434645 h 624382"/>
                <a:gd name="connsiteX129" fmla="*/ 431924 w 623056"/>
                <a:gd name="connsiteY129" fmla="*/ 427025 h 624382"/>
                <a:gd name="connsiteX130" fmla="*/ 435125 w 623056"/>
                <a:gd name="connsiteY130" fmla="*/ 417576 h 624382"/>
                <a:gd name="connsiteX131" fmla="*/ 435887 w 623056"/>
                <a:gd name="connsiteY131" fmla="*/ 406603 h 624382"/>
                <a:gd name="connsiteX132" fmla="*/ 432687 w 623056"/>
                <a:gd name="connsiteY132" fmla="*/ 387553 h 624382"/>
                <a:gd name="connsiteX133" fmla="*/ 420799 w 623056"/>
                <a:gd name="connsiteY133" fmla="*/ 369265 h 624382"/>
                <a:gd name="connsiteX134" fmla="*/ 420799 w 623056"/>
                <a:gd name="connsiteY134" fmla="*/ 228447 h 624382"/>
                <a:gd name="connsiteX135" fmla="*/ 427505 w 623056"/>
                <a:gd name="connsiteY135" fmla="*/ 219304 h 624382"/>
                <a:gd name="connsiteX136" fmla="*/ 431924 w 623056"/>
                <a:gd name="connsiteY136" fmla="*/ 211684 h 624382"/>
                <a:gd name="connsiteX137" fmla="*/ 435125 w 623056"/>
                <a:gd name="connsiteY137" fmla="*/ 202235 h 624382"/>
                <a:gd name="connsiteX138" fmla="*/ 435887 w 623056"/>
                <a:gd name="connsiteY138" fmla="*/ 190195 h 624382"/>
                <a:gd name="connsiteX139" fmla="*/ 432687 w 623056"/>
                <a:gd name="connsiteY139" fmla="*/ 171145 h 624382"/>
                <a:gd name="connsiteX140" fmla="*/ 420799 w 623056"/>
                <a:gd name="connsiteY140" fmla="*/ 152857 h 624382"/>
                <a:gd name="connsiteX141" fmla="*/ 420799 w 623056"/>
                <a:gd name="connsiteY141" fmla="*/ 12039 h 624382"/>
                <a:gd name="connsiteX142" fmla="*/ 428724 w 623056"/>
                <a:gd name="connsiteY142" fmla="*/ 914 h 624382"/>
                <a:gd name="connsiteX143" fmla="*/ 486788 w 623056"/>
                <a:gd name="connsiteY143" fmla="*/ 914 h 624382"/>
                <a:gd name="connsiteX144" fmla="*/ 464538 w 623056"/>
                <a:gd name="connsiteY144" fmla="*/ 44653 h 624382"/>
                <a:gd name="connsiteX145" fmla="*/ 455851 w 623056"/>
                <a:gd name="connsiteY145" fmla="*/ 56540 h 624382"/>
                <a:gd name="connsiteX146" fmla="*/ 450974 w 623056"/>
                <a:gd name="connsiteY146" fmla="*/ 67361 h 624382"/>
                <a:gd name="connsiteX147" fmla="*/ 448688 w 623056"/>
                <a:gd name="connsiteY147" fmla="*/ 82601 h 624382"/>
                <a:gd name="connsiteX148" fmla="*/ 452194 w 623056"/>
                <a:gd name="connsiteY148" fmla="*/ 102565 h 624382"/>
                <a:gd name="connsiteX149" fmla="*/ 464538 w 623056"/>
                <a:gd name="connsiteY149" fmla="*/ 120853 h 624382"/>
                <a:gd name="connsiteX150" fmla="*/ 464538 w 623056"/>
                <a:gd name="connsiteY150" fmla="*/ 261671 h 624382"/>
                <a:gd name="connsiteX151" fmla="*/ 455851 w 623056"/>
                <a:gd name="connsiteY151" fmla="*/ 273558 h 624382"/>
                <a:gd name="connsiteX152" fmla="*/ 450974 w 623056"/>
                <a:gd name="connsiteY152" fmla="*/ 284378 h 624382"/>
                <a:gd name="connsiteX153" fmla="*/ 453413 w 623056"/>
                <a:gd name="connsiteY153" fmla="*/ 320497 h 624382"/>
                <a:gd name="connsiteX154" fmla="*/ 457833 w 623056"/>
                <a:gd name="connsiteY154" fmla="*/ 328117 h 624382"/>
                <a:gd name="connsiteX155" fmla="*/ 464538 w 623056"/>
                <a:gd name="connsiteY155" fmla="*/ 337261 h 624382"/>
                <a:gd name="connsiteX156" fmla="*/ 464538 w 623056"/>
                <a:gd name="connsiteY156" fmla="*/ 478079 h 624382"/>
                <a:gd name="connsiteX157" fmla="*/ 457833 w 623056"/>
                <a:gd name="connsiteY157" fmla="*/ 486766 h 624382"/>
                <a:gd name="connsiteX158" fmla="*/ 453413 w 623056"/>
                <a:gd name="connsiteY158" fmla="*/ 494843 h 624382"/>
                <a:gd name="connsiteX159" fmla="*/ 449908 w 623056"/>
                <a:gd name="connsiteY159" fmla="*/ 504292 h 624382"/>
                <a:gd name="connsiteX160" fmla="*/ 448688 w 623056"/>
                <a:gd name="connsiteY160" fmla="*/ 515417 h 624382"/>
                <a:gd name="connsiteX161" fmla="*/ 450974 w 623056"/>
                <a:gd name="connsiteY161" fmla="*/ 530657 h 624382"/>
                <a:gd name="connsiteX162" fmla="*/ 455851 w 623056"/>
                <a:gd name="connsiteY162" fmla="*/ 541477 h 624382"/>
                <a:gd name="connsiteX163" fmla="*/ 464691 w 623056"/>
                <a:gd name="connsiteY163" fmla="*/ 552602 h 624382"/>
                <a:gd name="connsiteX164" fmla="*/ 618767 w 623056"/>
                <a:gd name="connsiteY164" fmla="*/ 457 h 624382"/>
                <a:gd name="connsiteX165" fmla="*/ 595602 w 623056"/>
                <a:gd name="connsiteY165" fmla="*/ 44196 h 624382"/>
                <a:gd name="connsiteX166" fmla="*/ 588287 w 623056"/>
                <a:gd name="connsiteY166" fmla="*/ 56083 h 624382"/>
                <a:gd name="connsiteX167" fmla="*/ 583410 w 623056"/>
                <a:gd name="connsiteY167" fmla="*/ 66904 h 624382"/>
                <a:gd name="connsiteX168" fmla="*/ 581429 w 623056"/>
                <a:gd name="connsiteY168" fmla="*/ 82144 h 624382"/>
                <a:gd name="connsiteX169" fmla="*/ 582343 w 623056"/>
                <a:gd name="connsiteY169" fmla="*/ 94183 h 624382"/>
                <a:gd name="connsiteX170" fmla="*/ 585391 w 623056"/>
                <a:gd name="connsiteY170" fmla="*/ 103632 h 624382"/>
                <a:gd name="connsiteX171" fmla="*/ 589811 w 623056"/>
                <a:gd name="connsiteY171" fmla="*/ 111252 h 624382"/>
                <a:gd name="connsiteX172" fmla="*/ 596517 w 623056"/>
                <a:gd name="connsiteY172" fmla="*/ 120396 h 624382"/>
                <a:gd name="connsiteX173" fmla="*/ 596517 w 623056"/>
                <a:gd name="connsiteY173" fmla="*/ 261213 h 624382"/>
                <a:gd name="connsiteX174" fmla="*/ 588287 w 623056"/>
                <a:gd name="connsiteY174" fmla="*/ 273101 h 624382"/>
                <a:gd name="connsiteX175" fmla="*/ 583410 w 623056"/>
                <a:gd name="connsiteY175" fmla="*/ 283921 h 624382"/>
                <a:gd name="connsiteX176" fmla="*/ 581429 w 623056"/>
                <a:gd name="connsiteY176" fmla="*/ 299161 h 624382"/>
                <a:gd name="connsiteX177" fmla="*/ 584629 w 623056"/>
                <a:gd name="connsiteY177" fmla="*/ 319126 h 624382"/>
                <a:gd name="connsiteX178" fmla="*/ 596517 w 623056"/>
                <a:gd name="connsiteY178" fmla="*/ 337413 h 624382"/>
                <a:gd name="connsiteX179" fmla="*/ 596517 w 623056"/>
                <a:gd name="connsiteY179" fmla="*/ 478231 h 624382"/>
                <a:gd name="connsiteX180" fmla="*/ 588287 w 623056"/>
                <a:gd name="connsiteY180" fmla="*/ 490118 h 624382"/>
                <a:gd name="connsiteX181" fmla="*/ 583410 w 623056"/>
                <a:gd name="connsiteY181" fmla="*/ 500939 h 624382"/>
                <a:gd name="connsiteX182" fmla="*/ 581429 w 623056"/>
                <a:gd name="connsiteY182" fmla="*/ 516179 h 624382"/>
                <a:gd name="connsiteX183" fmla="*/ 584629 w 623056"/>
                <a:gd name="connsiteY183" fmla="*/ 536143 h 624382"/>
                <a:gd name="connsiteX184" fmla="*/ 596517 w 623056"/>
                <a:gd name="connsiteY184" fmla="*/ 554431 h 624382"/>
                <a:gd name="connsiteX185" fmla="*/ 622882 w 623056"/>
                <a:gd name="connsiteY185" fmla="*/ 624383 h 624382"/>
                <a:gd name="connsiteX186" fmla="*/ 568780 w 623056"/>
                <a:gd name="connsiteY186" fmla="*/ 624383 h 624382"/>
                <a:gd name="connsiteX187" fmla="*/ 566798 w 623056"/>
                <a:gd name="connsiteY187" fmla="*/ 609143 h 624382"/>
                <a:gd name="connsiteX188" fmla="*/ 561922 w 623056"/>
                <a:gd name="connsiteY188" fmla="*/ 598322 h 624382"/>
                <a:gd name="connsiteX189" fmla="*/ 553692 w 623056"/>
                <a:gd name="connsiteY189" fmla="*/ 586435 h 624382"/>
                <a:gd name="connsiteX190" fmla="*/ 553692 w 623056"/>
                <a:gd name="connsiteY190" fmla="*/ 445617 h 624382"/>
                <a:gd name="connsiteX191" fmla="*/ 561922 w 623056"/>
                <a:gd name="connsiteY191" fmla="*/ 433730 h 624382"/>
                <a:gd name="connsiteX192" fmla="*/ 566798 w 623056"/>
                <a:gd name="connsiteY192" fmla="*/ 422910 h 624382"/>
                <a:gd name="connsiteX193" fmla="*/ 566798 w 623056"/>
                <a:gd name="connsiteY193" fmla="*/ 392430 h 624382"/>
                <a:gd name="connsiteX194" fmla="*/ 561922 w 623056"/>
                <a:gd name="connsiteY194" fmla="*/ 381609 h 624382"/>
                <a:gd name="connsiteX195" fmla="*/ 553692 w 623056"/>
                <a:gd name="connsiteY195" fmla="*/ 369722 h 624382"/>
                <a:gd name="connsiteX196" fmla="*/ 553692 w 623056"/>
                <a:gd name="connsiteY196" fmla="*/ 228905 h 624382"/>
                <a:gd name="connsiteX197" fmla="*/ 561922 w 623056"/>
                <a:gd name="connsiteY197" fmla="*/ 217017 h 624382"/>
                <a:gd name="connsiteX198" fmla="*/ 566798 w 623056"/>
                <a:gd name="connsiteY198" fmla="*/ 206197 h 624382"/>
                <a:gd name="connsiteX199" fmla="*/ 568780 w 623056"/>
                <a:gd name="connsiteY199" fmla="*/ 190957 h 624382"/>
                <a:gd name="connsiteX200" fmla="*/ 565579 w 623056"/>
                <a:gd name="connsiteY200" fmla="*/ 171907 h 624382"/>
                <a:gd name="connsiteX201" fmla="*/ 553692 w 623056"/>
                <a:gd name="connsiteY201" fmla="*/ 153619 h 624382"/>
                <a:gd name="connsiteX202" fmla="*/ 553692 w 623056"/>
                <a:gd name="connsiteY202" fmla="*/ 12802 h 624382"/>
                <a:gd name="connsiteX203" fmla="*/ 561617 w 623056"/>
                <a:gd name="connsiteY203" fmla="*/ 1676 h 62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623056" h="624382">
                  <a:moveTo>
                    <a:pt x="70127" y="552602"/>
                  </a:moveTo>
                  <a:cubicBezTo>
                    <a:pt x="86418" y="572353"/>
                    <a:pt x="95639" y="596966"/>
                    <a:pt x="96340" y="622554"/>
                  </a:cubicBezTo>
                  <a:lnTo>
                    <a:pt x="42238" y="622554"/>
                  </a:lnTo>
                  <a:cubicBezTo>
                    <a:pt x="42283" y="617403"/>
                    <a:pt x="41613" y="612282"/>
                    <a:pt x="40257" y="607314"/>
                  </a:cubicBezTo>
                  <a:cubicBezTo>
                    <a:pt x="39251" y="603458"/>
                    <a:pt x="37589" y="599801"/>
                    <a:pt x="35380" y="596493"/>
                  </a:cubicBezTo>
                  <a:lnTo>
                    <a:pt x="27150" y="584606"/>
                  </a:lnTo>
                  <a:cubicBezTo>
                    <a:pt x="-8237" y="544327"/>
                    <a:pt x="-8237" y="484068"/>
                    <a:pt x="27150" y="443789"/>
                  </a:cubicBezTo>
                  <a:lnTo>
                    <a:pt x="35380" y="431902"/>
                  </a:lnTo>
                  <a:cubicBezTo>
                    <a:pt x="37315" y="428792"/>
                    <a:pt x="38748" y="425394"/>
                    <a:pt x="39647" y="421843"/>
                  </a:cubicBezTo>
                  <a:cubicBezTo>
                    <a:pt x="42344" y="411861"/>
                    <a:pt x="42344" y="401345"/>
                    <a:pt x="39647" y="391363"/>
                  </a:cubicBezTo>
                  <a:cubicBezTo>
                    <a:pt x="38641" y="387508"/>
                    <a:pt x="36980" y="383850"/>
                    <a:pt x="34770" y="380543"/>
                  </a:cubicBezTo>
                  <a:lnTo>
                    <a:pt x="26541" y="368656"/>
                  </a:lnTo>
                  <a:cubicBezTo>
                    <a:pt x="-8847" y="328376"/>
                    <a:pt x="-8847" y="268117"/>
                    <a:pt x="26541" y="227838"/>
                  </a:cubicBezTo>
                  <a:lnTo>
                    <a:pt x="34770" y="215951"/>
                  </a:lnTo>
                  <a:cubicBezTo>
                    <a:pt x="36980" y="212644"/>
                    <a:pt x="38641" y="208986"/>
                    <a:pt x="39647" y="205130"/>
                  </a:cubicBezTo>
                  <a:cubicBezTo>
                    <a:pt x="40988" y="200162"/>
                    <a:pt x="41658" y="195041"/>
                    <a:pt x="41628" y="189890"/>
                  </a:cubicBezTo>
                  <a:cubicBezTo>
                    <a:pt x="41658" y="184739"/>
                    <a:pt x="41003" y="179619"/>
                    <a:pt x="39647" y="174650"/>
                  </a:cubicBezTo>
                  <a:cubicBezTo>
                    <a:pt x="38641" y="170794"/>
                    <a:pt x="36980" y="167137"/>
                    <a:pt x="34770" y="163830"/>
                  </a:cubicBezTo>
                  <a:lnTo>
                    <a:pt x="26541" y="151943"/>
                  </a:lnTo>
                  <a:cubicBezTo>
                    <a:pt x="-8847" y="111663"/>
                    <a:pt x="-8847" y="51404"/>
                    <a:pt x="26541" y="11125"/>
                  </a:cubicBezTo>
                  <a:cubicBezTo>
                    <a:pt x="30198" y="5791"/>
                    <a:pt x="32789" y="2134"/>
                    <a:pt x="34465" y="0"/>
                  </a:cubicBezTo>
                  <a:lnTo>
                    <a:pt x="92530" y="0"/>
                  </a:lnTo>
                  <a:cubicBezTo>
                    <a:pt x="87958" y="16017"/>
                    <a:pt x="80124" y="30907"/>
                    <a:pt x="69517" y="43739"/>
                  </a:cubicBezTo>
                  <a:lnTo>
                    <a:pt x="61135" y="55626"/>
                  </a:lnTo>
                  <a:cubicBezTo>
                    <a:pt x="58987" y="58963"/>
                    <a:pt x="57341" y="62621"/>
                    <a:pt x="56258" y="66446"/>
                  </a:cubicBezTo>
                  <a:cubicBezTo>
                    <a:pt x="54902" y="71414"/>
                    <a:pt x="54232" y="76535"/>
                    <a:pt x="54277" y="81686"/>
                  </a:cubicBezTo>
                  <a:cubicBezTo>
                    <a:pt x="53973" y="88483"/>
                    <a:pt x="55054" y="95280"/>
                    <a:pt x="57478" y="101651"/>
                  </a:cubicBezTo>
                  <a:cubicBezTo>
                    <a:pt x="60754" y="108204"/>
                    <a:pt x="64808" y="114330"/>
                    <a:pt x="69517" y="119939"/>
                  </a:cubicBezTo>
                  <a:cubicBezTo>
                    <a:pt x="104493" y="160355"/>
                    <a:pt x="104493" y="220340"/>
                    <a:pt x="69517" y="260756"/>
                  </a:cubicBezTo>
                  <a:lnTo>
                    <a:pt x="61135" y="272643"/>
                  </a:lnTo>
                  <a:cubicBezTo>
                    <a:pt x="58987" y="275981"/>
                    <a:pt x="57341" y="279639"/>
                    <a:pt x="56258" y="283464"/>
                  </a:cubicBezTo>
                  <a:cubicBezTo>
                    <a:pt x="54902" y="288432"/>
                    <a:pt x="54232" y="293553"/>
                    <a:pt x="54277" y="298704"/>
                  </a:cubicBezTo>
                  <a:cubicBezTo>
                    <a:pt x="53973" y="305501"/>
                    <a:pt x="55054" y="312298"/>
                    <a:pt x="57478" y="318668"/>
                  </a:cubicBezTo>
                  <a:cubicBezTo>
                    <a:pt x="60754" y="325222"/>
                    <a:pt x="64808" y="331348"/>
                    <a:pt x="69517" y="336956"/>
                  </a:cubicBezTo>
                  <a:cubicBezTo>
                    <a:pt x="104493" y="377373"/>
                    <a:pt x="104493" y="437358"/>
                    <a:pt x="69517" y="477774"/>
                  </a:cubicBezTo>
                  <a:lnTo>
                    <a:pt x="61135" y="489356"/>
                  </a:lnTo>
                  <a:cubicBezTo>
                    <a:pt x="58864" y="492587"/>
                    <a:pt x="57203" y="496199"/>
                    <a:pt x="56258" y="500024"/>
                  </a:cubicBezTo>
                  <a:cubicBezTo>
                    <a:pt x="54963" y="505008"/>
                    <a:pt x="54293" y="510128"/>
                    <a:pt x="54277" y="515264"/>
                  </a:cubicBezTo>
                  <a:cubicBezTo>
                    <a:pt x="53988" y="522061"/>
                    <a:pt x="55070" y="528858"/>
                    <a:pt x="57478" y="535229"/>
                  </a:cubicBezTo>
                  <a:cubicBezTo>
                    <a:pt x="61013" y="541493"/>
                    <a:pt x="65250" y="547314"/>
                    <a:pt x="70127" y="552602"/>
                  </a:cubicBezTo>
                  <a:close/>
                  <a:moveTo>
                    <a:pt x="201343" y="552602"/>
                  </a:moveTo>
                  <a:cubicBezTo>
                    <a:pt x="217696" y="572307"/>
                    <a:pt x="226916" y="596951"/>
                    <a:pt x="227556" y="622554"/>
                  </a:cubicBezTo>
                  <a:lnTo>
                    <a:pt x="173454" y="622554"/>
                  </a:lnTo>
                  <a:cubicBezTo>
                    <a:pt x="173469" y="618835"/>
                    <a:pt x="173210" y="615117"/>
                    <a:pt x="172692" y="611429"/>
                  </a:cubicBezTo>
                  <a:cubicBezTo>
                    <a:pt x="172204" y="608106"/>
                    <a:pt x="171123" y="604906"/>
                    <a:pt x="169492" y="601980"/>
                  </a:cubicBezTo>
                  <a:cubicBezTo>
                    <a:pt x="168181" y="599206"/>
                    <a:pt x="166718" y="596509"/>
                    <a:pt x="165072" y="593903"/>
                  </a:cubicBezTo>
                  <a:cubicBezTo>
                    <a:pt x="163106" y="590809"/>
                    <a:pt x="160866" y="587898"/>
                    <a:pt x="158367" y="585216"/>
                  </a:cubicBezTo>
                  <a:cubicBezTo>
                    <a:pt x="123391" y="544799"/>
                    <a:pt x="123391" y="484815"/>
                    <a:pt x="158367" y="444398"/>
                  </a:cubicBezTo>
                  <a:cubicBezTo>
                    <a:pt x="161567" y="440131"/>
                    <a:pt x="163853" y="437083"/>
                    <a:pt x="165072" y="435254"/>
                  </a:cubicBezTo>
                  <a:cubicBezTo>
                    <a:pt x="166794" y="432862"/>
                    <a:pt x="168273" y="430317"/>
                    <a:pt x="169492" y="427634"/>
                  </a:cubicBezTo>
                  <a:cubicBezTo>
                    <a:pt x="171077" y="424678"/>
                    <a:pt x="172159" y="421492"/>
                    <a:pt x="172692" y="418186"/>
                  </a:cubicBezTo>
                  <a:cubicBezTo>
                    <a:pt x="173226" y="414192"/>
                    <a:pt x="173485" y="410169"/>
                    <a:pt x="173454" y="406146"/>
                  </a:cubicBezTo>
                  <a:cubicBezTo>
                    <a:pt x="173713" y="399638"/>
                    <a:pt x="172631" y="393162"/>
                    <a:pt x="170254" y="387096"/>
                  </a:cubicBezTo>
                  <a:cubicBezTo>
                    <a:pt x="166977" y="380588"/>
                    <a:pt x="162984" y="374447"/>
                    <a:pt x="158367" y="368808"/>
                  </a:cubicBezTo>
                  <a:cubicBezTo>
                    <a:pt x="123391" y="328392"/>
                    <a:pt x="123391" y="268407"/>
                    <a:pt x="158367" y="227990"/>
                  </a:cubicBezTo>
                  <a:cubicBezTo>
                    <a:pt x="161567" y="223723"/>
                    <a:pt x="163853" y="220675"/>
                    <a:pt x="165072" y="218846"/>
                  </a:cubicBezTo>
                  <a:cubicBezTo>
                    <a:pt x="166794" y="216454"/>
                    <a:pt x="168273" y="213909"/>
                    <a:pt x="169492" y="211226"/>
                  </a:cubicBezTo>
                  <a:cubicBezTo>
                    <a:pt x="171092" y="208285"/>
                    <a:pt x="172174" y="205084"/>
                    <a:pt x="172692" y="201777"/>
                  </a:cubicBezTo>
                  <a:cubicBezTo>
                    <a:pt x="173226" y="197785"/>
                    <a:pt x="173485" y="193761"/>
                    <a:pt x="173454" y="189738"/>
                  </a:cubicBezTo>
                  <a:cubicBezTo>
                    <a:pt x="173713" y="183230"/>
                    <a:pt x="172631" y="176753"/>
                    <a:pt x="170254" y="170688"/>
                  </a:cubicBezTo>
                  <a:cubicBezTo>
                    <a:pt x="166977" y="164180"/>
                    <a:pt x="162984" y="158039"/>
                    <a:pt x="158367" y="152400"/>
                  </a:cubicBezTo>
                  <a:cubicBezTo>
                    <a:pt x="123391" y="111983"/>
                    <a:pt x="123391" y="51999"/>
                    <a:pt x="158367" y="11582"/>
                  </a:cubicBezTo>
                  <a:cubicBezTo>
                    <a:pt x="161323" y="8108"/>
                    <a:pt x="163975" y="4389"/>
                    <a:pt x="166291" y="457"/>
                  </a:cubicBezTo>
                  <a:lnTo>
                    <a:pt x="225270" y="457"/>
                  </a:lnTo>
                  <a:cubicBezTo>
                    <a:pt x="220073" y="16398"/>
                    <a:pt x="211950" y="31227"/>
                    <a:pt x="201343" y="44196"/>
                  </a:cubicBezTo>
                  <a:cubicBezTo>
                    <a:pt x="197686" y="49530"/>
                    <a:pt x="194943" y="53492"/>
                    <a:pt x="193418" y="56083"/>
                  </a:cubicBezTo>
                  <a:cubicBezTo>
                    <a:pt x="191483" y="59482"/>
                    <a:pt x="190005" y="63124"/>
                    <a:pt x="188999" y="66904"/>
                  </a:cubicBezTo>
                  <a:cubicBezTo>
                    <a:pt x="185981" y="78303"/>
                    <a:pt x="186408" y="90343"/>
                    <a:pt x="190218" y="101498"/>
                  </a:cubicBezTo>
                  <a:cubicBezTo>
                    <a:pt x="193342" y="107929"/>
                    <a:pt x="197076" y="114056"/>
                    <a:pt x="201343" y="119786"/>
                  </a:cubicBezTo>
                  <a:cubicBezTo>
                    <a:pt x="237340" y="159822"/>
                    <a:pt x="237340" y="220568"/>
                    <a:pt x="201343" y="260604"/>
                  </a:cubicBezTo>
                  <a:cubicBezTo>
                    <a:pt x="197686" y="265938"/>
                    <a:pt x="194943" y="269900"/>
                    <a:pt x="193418" y="272491"/>
                  </a:cubicBezTo>
                  <a:cubicBezTo>
                    <a:pt x="191483" y="275890"/>
                    <a:pt x="190005" y="279532"/>
                    <a:pt x="188999" y="283312"/>
                  </a:cubicBezTo>
                  <a:cubicBezTo>
                    <a:pt x="186301" y="293294"/>
                    <a:pt x="186301" y="303809"/>
                    <a:pt x="188999" y="313792"/>
                  </a:cubicBezTo>
                  <a:cubicBezTo>
                    <a:pt x="190005" y="317571"/>
                    <a:pt x="191483" y="321213"/>
                    <a:pt x="193418" y="324612"/>
                  </a:cubicBezTo>
                  <a:cubicBezTo>
                    <a:pt x="194943" y="327203"/>
                    <a:pt x="197686" y="331165"/>
                    <a:pt x="201343" y="336499"/>
                  </a:cubicBezTo>
                  <a:cubicBezTo>
                    <a:pt x="237340" y="376535"/>
                    <a:pt x="237340" y="437281"/>
                    <a:pt x="201343" y="477317"/>
                  </a:cubicBezTo>
                  <a:cubicBezTo>
                    <a:pt x="197686" y="482651"/>
                    <a:pt x="194943" y="486461"/>
                    <a:pt x="193418" y="488899"/>
                  </a:cubicBezTo>
                  <a:cubicBezTo>
                    <a:pt x="191376" y="492191"/>
                    <a:pt x="189883" y="495803"/>
                    <a:pt x="188999" y="499567"/>
                  </a:cubicBezTo>
                  <a:cubicBezTo>
                    <a:pt x="187627" y="504535"/>
                    <a:pt x="186957" y="509656"/>
                    <a:pt x="187018" y="514807"/>
                  </a:cubicBezTo>
                  <a:cubicBezTo>
                    <a:pt x="186728" y="521604"/>
                    <a:pt x="187810" y="528401"/>
                    <a:pt x="190218" y="534772"/>
                  </a:cubicBezTo>
                  <a:cubicBezTo>
                    <a:pt x="193129" y="541020"/>
                    <a:pt x="196604" y="546979"/>
                    <a:pt x="200581" y="552602"/>
                  </a:cubicBezTo>
                  <a:close/>
                  <a:moveTo>
                    <a:pt x="333474" y="552602"/>
                  </a:moveTo>
                  <a:cubicBezTo>
                    <a:pt x="349766" y="572353"/>
                    <a:pt x="358986" y="596966"/>
                    <a:pt x="359687" y="622554"/>
                  </a:cubicBezTo>
                  <a:lnTo>
                    <a:pt x="304823" y="622554"/>
                  </a:lnTo>
                  <a:cubicBezTo>
                    <a:pt x="304869" y="617403"/>
                    <a:pt x="304198" y="612282"/>
                    <a:pt x="302842" y="607314"/>
                  </a:cubicBezTo>
                  <a:cubicBezTo>
                    <a:pt x="301805" y="603489"/>
                    <a:pt x="300220" y="599846"/>
                    <a:pt x="298117" y="596493"/>
                  </a:cubicBezTo>
                  <a:cubicBezTo>
                    <a:pt x="296136" y="593903"/>
                    <a:pt x="293393" y="589940"/>
                    <a:pt x="289735" y="584606"/>
                  </a:cubicBezTo>
                  <a:cubicBezTo>
                    <a:pt x="254348" y="544327"/>
                    <a:pt x="254348" y="484068"/>
                    <a:pt x="289735" y="443789"/>
                  </a:cubicBezTo>
                  <a:cubicBezTo>
                    <a:pt x="293393" y="438455"/>
                    <a:pt x="296136" y="434492"/>
                    <a:pt x="298117" y="431902"/>
                  </a:cubicBezTo>
                  <a:cubicBezTo>
                    <a:pt x="300220" y="428549"/>
                    <a:pt x="301805" y="424906"/>
                    <a:pt x="302842" y="421081"/>
                  </a:cubicBezTo>
                  <a:cubicBezTo>
                    <a:pt x="304167" y="416113"/>
                    <a:pt x="304838" y="410992"/>
                    <a:pt x="304823" y="405841"/>
                  </a:cubicBezTo>
                  <a:cubicBezTo>
                    <a:pt x="305082" y="399334"/>
                    <a:pt x="304000" y="392857"/>
                    <a:pt x="301623" y="386791"/>
                  </a:cubicBezTo>
                  <a:cubicBezTo>
                    <a:pt x="298346" y="380284"/>
                    <a:pt x="294353" y="374142"/>
                    <a:pt x="289735" y="368503"/>
                  </a:cubicBezTo>
                  <a:cubicBezTo>
                    <a:pt x="254348" y="328224"/>
                    <a:pt x="254348" y="267965"/>
                    <a:pt x="289735" y="227685"/>
                  </a:cubicBezTo>
                  <a:cubicBezTo>
                    <a:pt x="293393" y="222352"/>
                    <a:pt x="296136" y="218389"/>
                    <a:pt x="298117" y="215798"/>
                  </a:cubicBezTo>
                  <a:cubicBezTo>
                    <a:pt x="300220" y="212445"/>
                    <a:pt x="301805" y="208803"/>
                    <a:pt x="302842" y="204978"/>
                  </a:cubicBezTo>
                  <a:cubicBezTo>
                    <a:pt x="304167" y="200010"/>
                    <a:pt x="304838" y="194889"/>
                    <a:pt x="304823" y="189738"/>
                  </a:cubicBezTo>
                  <a:cubicBezTo>
                    <a:pt x="305082" y="183230"/>
                    <a:pt x="304000" y="176753"/>
                    <a:pt x="301623" y="170688"/>
                  </a:cubicBezTo>
                  <a:cubicBezTo>
                    <a:pt x="298346" y="164165"/>
                    <a:pt x="294353" y="158039"/>
                    <a:pt x="289735" y="152400"/>
                  </a:cubicBezTo>
                  <a:cubicBezTo>
                    <a:pt x="254348" y="112121"/>
                    <a:pt x="254348" y="51862"/>
                    <a:pt x="289735" y="11582"/>
                  </a:cubicBezTo>
                  <a:cubicBezTo>
                    <a:pt x="293393" y="6248"/>
                    <a:pt x="295984" y="2591"/>
                    <a:pt x="297660" y="457"/>
                  </a:cubicBezTo>
                  <a:lnTo>
                    <a:pt x="355724" y="457"/>
                  </a:lnTo>
                  <a:cubicBezTo>
                    <a:pt x="351153" y="16474"/>
                    <a:pt x="343319" y="31364"/>
                    <a:pt x="332712" y="44196"/>
                  </a:cubicBezTo>
                  <a:lnTo>
                    <a:pt x="324330" y="56083"/>
                  </a:lnTo>
                  <a:cubicBezTo>
                    <a:pt x="322181" y="59421"/>
                    <a:pt x="320535" y="63078"/>
                    <a:pt x="319453" y="66904"/>
                  </a:cubicBezTo>
                  <a:cubicBezTo>
                    <a:pt x="318097" y="71872"/>
                    <a:pt x="317426" y="76992"/>
                    <a:pt x="317472" y="82144"/>
                  </a:cubicBezTo>
                  <a:cubicBezTo>
                    <a:pt x="317167" y="88941"/>
                    <a:pt x="318249" y="95738"/>
                    <a:pt x="320673" y="102108"/>
                  </a:cubicBezTo>
                  <a:cubicBezTo>
                    <a:pt x="323949" y="108661"/>
                    <a:pt x="328003" y="114788"/>
                    <a:pt x="332712" y="120396"/>
                  </a:cubicBezTo>
                  <a:cubicBezTo>
                    <a:pt x="367688" y="160812"/>
                    <a:pt x="367688" y="220797"/>
                    <a:pt x="332712" y="261213"/>
                  </a:cubicBezTo>
                  <a:lnTo>
                    <a:pt x="324330" y="273101"/>
                  </a:lnTo>
                  <a:cubicBezTo>
                    <a:pt x="322181" y="276438"/>
                    <a:pt x="320535" y="280096"/>
                    <a:pt x="319453" y="283921"/>
                  </a:cubicBezTo>
                  <a:cubicBezTo>
                    <a:pt x="316756" y="293903"/>
                    <a:pt x="316756" y="304419"/>
                    <a:pt x="319453" y="314401"/>
                  </a:cubicBezTo>
                  <a:cubicBezTo>
                    <a:pt x="320535" y="318226"/>
                    <a:pt x="322181" y="321884"/>
                    <a:pt x="324330" y="325222"/>
                  </a:cubicBezTo>
                  <a:lnTo>
                    <a:pt x="332712" y="337109"/>
                  </a:lnTo>
                  <a:cubicBezTo>
                    <a:pt x="367688" y="377525"/>
                    <a:pt x="367688" y="437510"/>
                    <a:pt x="332712" y="477926"/>
                  </a:cubicBezTo>
                  <a:cubicBezTo>
                    <a:pt x="330228" y="480669"/>
                    <a:pt x="327942" y="483565"/>
                    <a:pt x="325854" y="486613"/>
                  </a:cubicBezTo>
                  <a:cubicBezTo>
                    <a:pt x="324635" y="488747"/>
                    <a:pt x="323111" y="491490"/>
                    <a:pt x="321587" y="494690"/>
                  </a:cubicBezTo>
                  <a:cubicBezTo>
                    <a:pt x="319956" y="497616"/>
                    <a:pt x="318874" y="500817"/>
                    <a:pt x="318387" y="504139"/>
                  </a:cubicBezTo>
                  <a:cubicBezTo>
                    <a:pt x="317731" y="507812"/>
                    <a:pt x="317426" y="511531"/>
                    <a:pt x="317472" y="515264"/>
                  </a:cubicBezTo>
                  <a:cubicBezTo>
                    <a:pt x="317183" y="522061"/>
                    <a:pt x="318265" y="528858"/>
                    <a:pt x="320673" y="535229"/>
                  </a:cubicBezTo>
                  <a:cubicBezTo>
                    <a:pt x="324010" y="541462"/>
                    <a:pt x="328049" y="547283"/>
                    <a:pt x="332712" y="552602"/>
                  </a:cubicBezTo>
                  <a:close/>
                  <a:moveTo>
                    <a:pt x="465453" y="552602"/>
                  </a:moveTo>
                  <a:cubicBezTo>
                    <a:pt x="481348" y="572521"/>
                    <a:pt x="490278" y="597088"/>
                    <a:pt x="490903" y="622554"/>
                  </a:cubicBezTo>
                  <a:lnTo>
                    <a:pt x="435887" y="622554"/>
                  </a:lnTo>
                  <a:cubicBezTo>
                    <a:pt x="436009" y="617403"/>
                    <a:pt x="435353" y="612267"/>
                    <a:pt x="433906" y="607314"/>
                  </a:cubicBezTo>
                  <a:cubicBezTo>
                    <a:pt x="432900" y="603534"/>
                    <a:pt x="431422" y="599892"/>
                    <a:pt x="429486" y="596493"/>
                  </a:cubicBezTo>
                  <a:cubicBezTo>
                    <a:pt x="426850" y="592348"/>
                    <a:pt x="423939" y="588386"/>
                    <a:pt x="420799" y="584606"/>
                  </a:cubicBezTo>
                  <a:cubicBezTo>
                    <a:pt x="385823" y="544190"/>
                    <a:pt x="385823" y="484205"/>
                    <a:pt x="420799" y="443789"/>
                  </a:cubicBezTo>
                  <a:cubicBezTo>
                    <a:pt x="424000" y="439522"/>
                    <a:pt x="426286" y="436473"/>
                    <a:pt x="427505" y="434645"/>
                  </a:cubicBezTo>
                  <a:cubicBezTo>
                    <a:pt x="429227" y="432252"/>
                    <a:pt x="430705" y="429707"/>
                    <a:pt x="431924" y="427025"/>
                  </a:cubicBezTo>
                  <a:cubicBezTo>
                    <a:pt x="433509" y="424068"/>
                    <a:pt x="434592" y="420883"/>
                    <a:pt x="435125" y="417576"/>
                  </a:cubicBezTo>
                  <a:cubicBezTo>
                    <a:pt x="435673" y="413949"/>
                    <a:pt x="435932" y="410276"/>
                    <a:pt x="435887" y="406603"/>
                  </a:cubicBezTo>
                  <a:cubicBezTo>
                    <a:pt x="436146" y="400096"/>
                    <a:pt x="435064" y="393619"/>
                    <a:pt x="432687" y="387553"/>
                  </a:cubicBezTo>
                  <a:cubicBezTo>
                    <a:pt x="429410" y="381046"/>
                    <a:pt x="425417" y="374904"/>
                    <a:pt x="420799" y="369265"/>
                  </a:cubicBezTo>
                  <a:cubicBezTo>
                    <a:pt x="385823" y="328849"/>
                    <a:pt x="385823" y="268864"/>
                    <a:pt x="420799" y="228447"/>
                  </a:cubicBezTo>
                  <a:cubicBezTo>
                    <a:pt x="424000" y="224180"/>
                    <a:pt x="426286" y="221132"/>
                    <a:pt x="427505" y="219304"/>
                  </a:cubicBezTo>
                  <a:cubicBezTo>
                    <a:pt x="429227" y="216911"/>
                    <a:pt x="430705" y="214366"/>
                    <a:pt x="431924" y="211684"/>
                  </a:cubicBezTo>
                  <a:cubicBezTo>
                    <a:pt x="433525" y="208742"/>
                    <a:pt x="434607" y="205542"/>
                    <a:pt x="435125" y="202235"/>
                  </a:cubicBezTo>
                  <a:cubicBezTo>
                    <a:pt x="435734" y="198257"/>
                    <a:pt x="435993" y="194218"/>
                    <a:pt x="435887" y="190195"/>
                  </a:cubicBezTo>
                  <a:cubicBezTo>
                    <a:pt x="436146" y="183688"/>
                    <a:pt x="435064" y="177211"/>
                    <a:pt x="432687" y="171145"/>
                  </a:cubicBezTo>
                  <a:cubicBezTo>
                    <a:pt x="429410" y="164638"/>
                    <a:pt x="425417" y="158496"/>
                    <a:pt x="420799" y="152857"/>
                  </a:cubicBezTo>
                  <a:cubicBezTo>
                    <a:pt x="385823" y="112441"/>
                    <a:pt x="385823" y="52456"/>
                    <a:pt x="420799" y="12039"/>
                  </a:cubicBezTo>
                  <a:cubicBezTo>
                    <a:pt x="423756" y="8565"/>
                    <a:pt x="426407" y="4846"/>
                    <a:pt x="428724" y="914"/>
                  </a:cubicBezTo>
                  <a:lnTo>
                    <a:pt x="486788" y="914"/>
                  </a:lnTo>
                  <a:cubicBezTo>
                    <a:pt x="482338" y="16825"/>
                    <a:pt x="474779" y="31684"/>
                    <a:pt x="464538" y="44653"/>
                  </a:cubicBezTo>
                  <a:cubicBezTo>
                    <a:pt x="461399" y="48433"/>
                    <a:pt x="458488" y="52395"/>
                    <a:pt x="455851" y="56540"/>
                  </a:cubicBezTo>
                  <a:cubicBezTo>
                    <a:pt x="453885" y="59984"/>
                    <a:pt x="452255" y="63612"/>
                    <a:pt x="450974" y="67361"/>
                  </a:cubicBezTo>
                  <a:cubicBezTo>
                    <a:pt x="449359" y="72268"/>
                    <a:pt x="448582" y="77434"/>
                    <a:pt x="448688" y="82601"/>
                  </a:cubicBezTo>
                  <a:cubicBezTo>
                    <a:pt x="448384" y="89428"/>
                    <a:pt x="449587" y="96240"/>
                    <a:pt x="452194" y="102565"/>
                  </a:cubicBezTo>
                  <a:cubicBezTo>
                    <a:pt x="455775" y="109012"/>
                    <a:pt x="459905" y="115123"/>
                    <a:pt x="464538" y="120853"/>
                  </a:cubicBezTo>
                  <a:cubicBezTo>
                    <a:pt x="498447" y="161666"/>
                    <a:pt x="498447" y="220858"/>
                    <a:pt x="464538" y="261671"/>
                  </a:cubicBezTo>
                  <a:cubicBezTo>
                    <a:pt x="461399" y="265450"/>
                    <a:pt x="458488" y="269412"/>
                    <a:pt x="455851" y="273558"/>
                  </a:cubicBezTo>
                  <a:cubicBezTo>
                    <a:pt x="453885" y="277002"/>
                    <a:pt x="452255" y="280629"/>
                    <a:pt x="450974" y="284378"/>
                  </a:cubicBezTo>
                  <a:cubicBezTo>
                    <a:pt x="447119" y="296281"/>
                    <a:pt x="448003" y="309219"/>
                    <a:pt x="453413" y="320497"/>
                  </a:cubicBezTo>
                  <a:cubicBezTo>
                    <a:pt x="454693" y="323134"/>
                    <a:pt x="456171" y="325694"/>
                    <a:pt x="457833" y="328117"/>
                  </a:cubicBezTo>
                  <a:lnTo>
                    <a:pt x="464538" y="337261"/>
                  </a:lnTo>
                  <a:cubicBezTo>
                    <a:pt x="498447" y="378074"/>
                    <a:pt x="498447" y="437266"/>
                    <a:pt x="464538" y="478079"/>
                  </a:cubicBezTo>
                  <a:cubicBezTo>
                    <a:pt x="462100" y="480806"/>
                    <a:pt x="459859" y="483717"/>
                    <a:pt x="457833" y="486766"/>
                  </a:cubicBezTo>
                  <a:cubicBezTo>
                    <a:pt x="456461" y="488899"/>
                    <a:pt x="455089" y="491642"/>
                    <a:pt x="453413" y="494843"/>
                  </a:cubicBezTo>
                  <a:cubicBezTo>
                    <a:pt x="451889" y="497845"/>
                    <a:pt x="450715" y="501015"/>
                    <a:pt x="449908" y="504292"/>
                  </a:cubicBezTo>
                  <a:cubicBezTo>
                    <a:pt x="448993" y="507919"/>
                    <a:pt x="448582" y="511668"/>
                    <a:pt x="448688" y="515417"/>
                  </a:cubicBezTo>
                  <a:cubicBezTo>
                    <a:pt x="448612" y="520583"/>
                    <a:pt x="449389" y="525734"/>
                    <a:pt x="450974" y="530657"/>
                  </a:cubicBezTo>
                  <a:cubicBezTo>
                    <a:pt x="452255" y="534406"/>
                    <a:pt x="453885" y="538033"/>
                    <a:pt x="455851" y="541477"/>
                  </a:cubicBezTo>
                  <a:cubicBezTo>
                    <a:pt x="458564" y="545363"/>
                    <a:pt x="461521" y="549082"/>
                    <a:pt x="464691" y="552602"/>
                  </a:cubicBezTo>
                  <a:close/>
                  <a:moveTo>
                    <a:pt x="618767" y="457"/>
                  </a:moveTo>
                  <a:cubicBezTo>
                    <a:pt x="614195" y="16505"/>
                    <a:pt x="606301" y="31394"/>
                    <a:pt x="595602" y="44196"/>
                  </a:cubicBezTo>
                  <a:lnTo>
                    <a:pt x="588287" y="56083"/>
                  </a:lnTo>
                  <a:cubicBezTo>
                    <a:pt x="586077" y="59390"/>
                    <a:pt x="584416" y="63048"/>
                    <a:pt x="583410" y="66904"/>
                  </a:cubicBezTo>
                  <a:cubicBezTo>
                    <a:pt x="582054" y="71872"/>
                    <a:pt x="581383" y="76992"/>
                    <a:pt x="581429" y="82144"/>
                  </a:cubicBezTo>
                  <a:cubicBezTo>
                    <a:pt x="581368" y="86182"/>
                    <a:pt x="581673" y="90205"/>
                    <a:pt x="582343" y="94183"/>
                  </a:cubicBezTo>
                  <a:cubicBezTo>
                    <a:pt x="582862" y="97475"/>
                    <a:pt x="583898" y="100660"/>
                    <a:pt x="585391" y="103632"/>
                  </a:cubicBezTo>
                  <a:cubicBezTo>
                    <a:pt x="586672" y="106268"/>
                    <a:pt x="588150" y="108829"/>
                    <a:pt x="589811" y="111252"/>
                  </a:cubicBezTo>
                  <a:lnTo>
                    <a:pt x="596517" y="120396"/>
                  </a:lnTo>
                  <a:cubicBezTo>
                    <a:pt x="631904" y="160675"/>
                    <a:pt x="631904" y="220934"/>
                    <a:pt x="596517" y="261213"/>
                  </a:cubicBezTo>
                  <a:lnTo>
                    <a:pt x="588287" y="273101"/>
                  </a:lnTo>
                  <a:cubicBezTo>
                    <a:pt x="586077" y="276408"/>
                    <a:pt x="584416" y="280065"/>
                    <a:pt x="583410" y="283921"/>
                  </a:cubicBezTo>
                  <a:cubicBezTo>
                    <a:pt x="582054" y="288889"/>
                    <a:pt x="581383" y="294010"/>
                    <a:pt x="581429" y="299161"/>
                  </a:cubicBezTo>
                  <a:cubicBezTo>
                    <a:pt x="581124" y="305958"/>
                    <a:pt x="582206" y="312755"/>
                    <a:pt x="584629" y="319126"/>
                  </a:cubicBezTo>
                  <a:cubicBezTo>
                    <a:pt x="587906" y="325633"/>
                    <a:pt x="591899" y="331775"/>
                    <a:pt x="596517" y="337413"/>
                  </a:cubicBezTo>
                  <a:cubicBezTo>
                    <a:pt x="631904" y="377693"/>
                    <a:pt x="631904" y="437952"/>
                    <a:pt x="596517" y="478231"/>
                  </a:cubicBezTo>
                  <a:lnTo>
                    <a:pt x="588287" y="490118"/>
                  </a:lnTo>
                  <a:cubicBezTo>
                    <a:pt x="586077" y="493425"/>
                    <a:pt x="584416" y="497083"/>
                    <a:pt x="583410" y="500939"/>
                  </a:cubicBezTo>
                  <a:cubicBezTo>
                    <a:pt x="582054" y="505907"/>
                    <a:pt x="581383" y="511027"/>
                    <a:pt x="581429" y="516179"/>
                  </a:cubicBezTo>
                  <a:cubicBezTo>
                    <a:pt x="581139" y="522976"/>
                    <a:pt x="582221" y="529773"/>
                    <a:pt x="584629" y="536143"/>
                  </a:cubicBezTo>
                  <a:cubicBezTo>
                    <a:pt x="587906" y="542651"/>
                    <a:pt x="591899" y="548792"/>
                    <a:pt x="596517" y="554431"/>
                  </a:cubicBezTo>
                  <a:cubicBezTo>
                    <a:pt x="612899" y="574137"/>
                    <a:pt x="622181" y="598764"/>
                    <a:pt x="622882" y="624383"/>
                  </a:cubicBezTo>
                  <a:lnTo>
                    <a:pt x="568780" y="624383"/>
                  </a:lnTo>
                  <a:cubicBezTo>
                    <a:pt x="568825" y="619232"/>
                    <a:pt x="568155" y="614111"/>
                    <a:pt x="566798" y="609143"/>
                  </a:cubicBezTo>
                  <a:cubicBezTo>
                    <a:pt x="565792" y="605287"/>
                    <a:pt x="564132" y="601629"/>
                    <a:pt x="561922" y="598322"/>
                  </a:cubicBezTo>
                  <a:lnTo>
                    <a:pt x="553692" y="586435"/>
                  </a:lnTo>
                  <a:cubicBezTo>
                    <a:pt x="518305" y="546156"/>
                    <a:pt x="518305" y="485897"/>
                    <a:pt x="553692" y="445617"/>
                  </a:cubicBezTo>
                  <a:lnTo>
                    <a:pt x="561922" y="433730"/>
                  </a:lnTo>
                  <a:cubicBezTo>
                    <a:pt x="564132" y="430423"/>
                    <a:pt x="565792" y="426766"/>
                    <a:pt x="566798" y="422910"/>
                  </a:cubicBezTo>
                  <a:cubicBezTo>
                    <a:pt x="569496" y="412928"/>
                    <a:pt x="569496" y="402412"/>
                    <a:pt x="566798" y="392430"/>
                  </a:cubicBezTo>
                  <a:cubicBezTo>
                    <a:pt x="565792" y="388574"/>
                    <a:pt x="564132" y="384917"/>
                    <a:pt x="561922" y="381609"/>
                  </a:cubicBezTo>
                  <a:lnTo>
                    <a:pt x="553692" y="369722"/>
                  </a:lnTo>
                  <a:cubicBezTo>
                    <a:pt x="518305" y="329443"/>
                    <a:pt x="518305" y="269184"/>
                    <a:pt x="553692" y="228905"/>
                  </a:cubicBezTo>
                  <a:lnTo>
                    <a:pt x="561922" y="217017"/>
                  </a:lnTo>
                  <a:cubicBezTo>
                    <a:pt x="564132" y="213710"/>
                    <a:pt x="565792" y="210053"/>
                    <a:pt x="566798" y="206197"/>
                  </a:cubicBezTo>
                  <a:cubicBezTo>
                    <a:pt x="568124" y="201229"/>
                    <a:pt x="568795" y="196108"/>
                    <a:pt x="568780" y="190957"/>
                  </a:cubicBezTo>
                  <a:cubicBezTo>
                    <a:pt x="569039" y="184450"/>
                    <a:pt x="567957" y="177973"/>
                    <a:pt x="565579" y="171907"/>
                  </a:cubicBezTo>
                  <a:cubicBezTo>
                    <a:pt x="562303" y="165400"/>
                    <a:pt x="558310" y="159258"/>
                    <a:pt x="553692" y="153619"/>
                  </a:cubicBezTo>
                  <a:cubicBezTo>
                    <a:pt x="518305" y="113340"/>
                    <a:pt x="518305" y="53081"/>
                    <a:pt x="553692" y="12802"/>
                  </a:cubicBezTo>
                  <a:cubicBezTo>
                    <a:pt x="557350" y="7467"/>
                    <a:pt x="559941" y="3810"/>
                    <a:pt x="561617" y="1676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B532828-6A02-4AA5-A1F3-4273BD73CE58}"/>
                </a:ext>
              </a:extLst>
            </p:cNvPr>
            <p:cNvSpPr/>
            <p:nvPr/>
          </p:nvSpPr>
          <p:spPr>
            <a:xfrm>
              <a:off x="6123127" y="3647694"/>
              <a:ext cx="622096" cy="595121"/>
            </a:xfrm>
            <a:custGeom>
              <a:avLst/>
              <a:gdLst>
                <a:gd name="connsiteX0" fmla="*/ 0 w 622096"/>
                <a:gd name="connsiteY0" fmla="*/ 54102 h 595121"/>
                <a:gd name="connsiteX1" fmla="*/ 0 w 622096"/>
                <a:gd name="connsiteY1" fmla="*/ 0 h 595121"/>
                <a:gd name="connsiteX2" fmla="*/ 622097 w 622096"/>
                <a:gd name="connsiteY2" fmla="*/ 0 h 595121"/>
                <a:gd name="connsiteX3" fmla="*/ 622097 w 622096"/>
                <a:gd name="connsiteY3" fmla="*/ 54102 h 595121"/>
                <a:gd name="connsiteX4" fmla="*/ 0 w 622096"/>
                <a:gd name="connsiteY4" fmla="*/ 162306 h 595121"/>
                <a:gd name="connsiteX5" fmla="*/ 0 w 622096"/>
                <a:gd name="connsiteY5" fmla="*/ 108204 h 595121"/>
                <a:gd name="connsiteX6" fmla="*/ 622097 w 622096"/>
                <a:gd name="connsiteY6" fmla="*/ 108204 h 595121"/>
                <a:gd name="connsiteX7" fmla="*/ 622097 w 622096"/>
                <a:gd name="connsiteY7" fmla="*/ 162306 h 595121"/>
                <a:gd name="connsiteX8" fmla="*/ 0 w 622096"/>
                <a:gd name="connsiteY8" fmla="*/ 270510 h 595121"/>
                <a:gd name="connsiteX9" fmla="*/ 0 w 622096"/>
                <a:gd name="connsiteY9" fmla="*/ 216408 h 595121"/>
                <a:gd name="connsiteX10" fmla="*/ 622097 w 622096"/>
                <a:gd name="connsiteY10" fmla="*/ 216408 h 595121"/>
                <a:gd name="connsiteX11" fmla="*/ 622097 w 622096"/>
                <a:gd name="connsiteY11" fmla="*/ 270510 h 595121"/>
                <a:gd name="connsiteX12" fmla="*/ 0 w 622096"/>
                <a:gd name="connsiteY12" fmla="*/ 378714 h 595121"/>
                <a:gd name="connsiteX13" fmla="*/ 0 w 622096"/>
                <a:gd name="connsiteY13" fmla="*/ 324612 h 595121"/>
                <a:gd name="connsiteX14" fmla="*/ 622097 w 622096"/>
                <a:gd name="connsiteY14" fmla="*/ 324612 h 595121"/>
                <a:gd name="connsiteX15" fmla="*/ 622097 w 622096"/>
                <a:gd name="connsiteY15" fmla="*/ 378714 h 595121"/>
                <a:gd name="connsiteX16" fmla="*/ 0 w 622096"/>
                <a:gd name="connsiteY16" fmla="*/ 486918 h 595121"/>
                <a:gd name="connsiteX17" fmla="*/ 0 w 622096"/>
                <a:gd name="connsiteY17" fmla="*/ 432816 h 595121"/>
                <a:gd name="connsiteX18" fmla="*/ 622097 w 622096"/>
                <a:gd name="connsiteY18" fmla="*/ 432816 h 595121"/>
                <a:gd name="connsiteX19" fmla="*/ 622097 w 622096"/>
                <a:gd name="connsiteY19" fmla="*/ 486918 h 595121"/>
                <a:gd name="connsiteX20" fmla="*/ 0 w 622096"/>
                <a:gd name="connsiteY20" fmla="*/ 595122 h 595121"/>
                <a:gd name="connsiteX21" fmla="*/ 0 w 622096"/>
                <a:gd name="connsiteY21" fmla="*/ 541020 h 595121"/>
                <a:gd name="connsiteX22" fmla="*/ 622097 w 622096"/>
                <a:gd name="connsiteY22" fmla="*/ 541020 h 595121"/>
                <a:gd name="connsiteX23" fmla="*/ 622097 w 622096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1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4E3C8DE-FFEA-40E1-B2F0-1042D1CDFB94}"/>
                </a:ext>
              </a:extLst>
            </p:cNvPr>
            <p:cNvSpPr/>
            <p:nvPr/>
          </p:nvSpPr>
          <p:spPr>
            <a:xfrm>
              <a:off x="6797954" y="3647236"/>
              <a:ext cx="623163" cy="595578"/>
            </a:xfrm>
            <a:custGeom>
              <a:avLst/>
              <a:gdLst>
                <a:gd name="connsiteX0" fmla="*/ 518617 w 623163"/>
                <a:gd name="connsiteY0" fmla="*/ 95860 h 595578"/>
                <a:gd name="connsiteX1" fmla="*/ 450190 w 623163"/>
                <a:gd name="connsiteY1" fmla="*/ 69647 h 595578"/>
                <a:gd name="connsiteX2" fmla="*/ 439369 w 623163"/>
                <a:gd name="connsiteY2" fmla="*/ 61265 h 595578"/>
                <a:gd name="connsiteX3" fmla="*/ 429463 w 623163"/>
                <a:gd name="connsiteY3" fmla="*/ 56540 h 595578"/>
                <a:gd name="connsiteX4" fmla="*/ 415137 w 623163"/>
                <a:gd name="connsiteY4" fmla="*/ 54559 h 595578"/>
                <a:gd name="connsiteX5" fmla="*/ 397154 w 623163"/>
                <a:gd name="connsiteY5" fmla="*/ 57759 h 595578"/>
                <a:gd name="connsiteX6" fmla="*/ 380086 w 623163"/>
                <a:gd name="connsiteY6" fmla="*/ 69647 h 595578"/>
                <a:gd name="connsiteX7" fmla="*/ 242926 w 623163"/>
                <a:gd name="connsiteY7" fmla="*/ 69647 h 595578"/>
                <a:gd name="connsiteX8" fmla="*/ 232257 w 623163"/>
                <a:gd name="connsiteY8" fmla="*/ 61265 h 595578"/>
                <a:gd name="connsiteX9" fmla="*/ 222199 w 623163"/>
                <a:gd name="connsiteY9" fmla="*/ 56540 h 595578"/>
                <a:gd name="connsiteX10" fmla="*/ 207874 w 623163"/>
                <a:gd name="connsiteY10" fmla="*/ 54559 h 595578"/>
                <a:gd name="connsiteX11" fmla="*/ 194005 w 623163"/>
                <a:gd name="connsiteY11" fmla="*/ 56540 h 595578"/>
                <a:gd name="connsiteX12" fmla="*/ 184099 w 623163"/>
                <a:gd name="connsiteY12" fmla="*/ 61265 h 595578"/>
                <a:gd name="connsiteX13" fmla="*/ 172974 w 623163"/>
                <a:gd name="connsiteY13" fmla="*/ 69647 h 595578"/>
                <a:gd name="connsiteX14" fmla="*/ 35814 w 623163"/>
                <a:gd name="connsiteY14" fmla="*/ 69647 h 595578"/>
                <a:gd name="connsiteX15" fmla="*/ 24994 w 623163"/>
                <a:gd name="connsiteY15" fmla="*/ 61265 h 595578"/>
                <a:gd name="connsiteX16" fmla="*/ 14326 w 623163"/>
                <a:gd name="connsiteY16" fmla="*/ 56083 h 595578"/>
                <a:gd name="connsiteX17" fmla="*/ 0 w 623163"/>
                <a:gd name="connsiteY17" fmla="*/ 54102 h 595578"/>
                <a:gd name="connsiteX18" fmla="*/ 0 w 623163"/>
                <a:gd name="connsiteY18" fmla="*/ 0 h 595578"/>
                <a:gd name="connsiteX19" fmla="*/ 69190 w 623163"/>
                <a:gd name="connsiteY19" fmla="*/ 26975 h 595578"/>
                <a:gd name="connsiteX20" fmla="*/ 79857 w 623163"/>
                <a:gd name="connsiteY20" fmla="*/ 35052 h 595578"/>
                <a:gd name="connsiteX21" fmla="*/ 89916 w 623163"/>
                <a:gd name="connsiteY21" fmla="*/ 39319 h 595578"/>
                <a:gd name="connsiteX22" fmla="*/ 104242 w 623163"/>
                <a:gd name="connsiteY22" fmla="*/ 41300 h 595578"/>
                <a:gd name="connsiteX23" fmla="*/ 122073 w 623163"/>
                <a:gd name="connsiteY23" fmla="*/ 38100 h 595578"/>
                <a:gd name="connsiteX24" fmla="*/ 139141 w 623163"/>
                <a:gd name="connsiteY24" fmla="*/ 26975 h 595578"/>
                <a:gd name="connsiteX25" fmla="*/ 276301 w 623163"/>
                <a:gd name="connsiteY25" fmla="*/ 26975 h 595578"/>
                <a:gd name="connsiteX26" fmla="*/ 286969 w 623163"/>
                <a:gd name="connsiteY26" fmla="*/ 35052 h 595578"/>
                <a:gd name="connsiteX27" fmla="*/ 296875 w 623163"/>
                <a:gd name="connsiteY27" fmla="*/ 39319 h 595578"/>
                <a:gd name="connsiteX28" fmla="*/ 311201 w 623163"/>
                <a:gd name="connsiteY28" fmla="*/ 41300 h 595578"/>
                <a:gd name="connsiteX29" fmla="*/ 329184 w 623163"/>
                <a:gd name="connsiteY29" fmla="*/ 38100 h 595578"/>
                <a:gd name="connsiteX30" fmla="*/ 346253 w 623163"/>
                <a:gd name="connsiteY30" fmla="*/ 26975 h 595578"/>
                <a:gd name="connsiteX31" fmla="*/ 415137 w 623163"/>
                <a:gd name="connsiteY31" fmla="*/ 0 h 595578"/>
                <a:gd name="connsiteX32" fmla="*/ 483108 w 623163"/>
                <a:gd name="connsiteY32" fmla="*/ 26975 h 595578"/>
                <a:gd name="connsiteX33" fmla="*/ 494690 w 623163"/>
                <a:gd name="connsiteY33" fmla="*/ 35052 h 595578"/>
                <a:gd name="connsiteX34" fmla="*/ 504597 w 623163"/>
                <a:gd name="connsiteY34" fmla="*/ 39319 h 595578"/>
                <a:gd name="connsiteX35" fmla="*/ 518160 w 623163"/>
                <a:gd name="connsiteY35" fmla="*/ 41300 h 595578"/>
                <a:gd name="connsiteX36" fmla="*/ 536448 w 623163"/>
                <a:gd name="connsiteY36" fmla="*/ 38100 h 595578"/>
                <a:gd name="connsiteX37" fmla="*/ 553060 w 623163"/>
                <a:gd name="connsiteY37" fmla="*/ 26975 h 595578"/>
                <a:gd name="connsiteX38" fmla="*/ 622249 w 623163"/>
                <a:gd name="connsiteY38" fmla="*/ 0 h 595578"/>
                <a:gd name="connsiteX39" fmla="*/ 622249 w 623163"/>
                <a:gd name="connsiteY39" fmla="*/ 54102 h 595578"/>
                <a:gd name="connsiteX40" fmla="*/ 611581 w 623163"/>
                <a:gd name="connsiteY40" fmla="*/ 54102 h 595578"/>
                <a:gd name="connsiteX41" fmla="*/ 602894 w 623163"/>
                <a:gd name="connsiteY41" fmla="*/ 57302 h 595578"/>
                <a:gd name="connsiteX42" fmla="*/ 595732 w 623163"/>
                <a:gd name="connsiteY42" fmla="*/ 61722 h 595578"/>
                <a:gd name="connsiteX43" fmla="*/ 587350 w 623163"/>
                <a:gd name="connsiteY43" fmla="*/ 68427 h 595578"/>
                <a:gd name="connsiteX44" fmla="*/ 570586 w 623163"/>
                <a:gd name="connsiteY44" fmla="*/ 80772 h 595578"/>
                <a:gd name="connsiteX45" fmla="*/ 549554 w 623163"/>
                <a:gd name="connsiteY45" fmla="*/ 89916 h 595578"/>
                <a:gd name="connsiteX46" fmla="*/ 518617 w 623163"/>
                <a:gd name="connsiteY46" fmla="*/ 95860 h 595578"/>
                <a:gd name="connsiteX47" fmla="*/ 519684 w 623163"/>
                <a:gd name="connsiteY47" fmla="*/ 220827 h 595578"/>
                <a:gd name="connsiteX48" fmla="*/ 450952 w 623163"/>
                <a:gd name="connsiteY48" fmla="*/ 194615 h 595578"/>
                <a:gd name="connsiteX49" fmla="*/ 440131 w 623163"/>
                <a:gd name="connsiteY49" fmla="*/ 186233 h 595578"/>
                <a:gd name="connsiteX50" fmla="*/ 430225 w 623163"/>
                <a:gd name="connsiteY50" fmla="*/ 181508 h 595578"/>
                <a:gd name="connsiteX51" fmla="*/ 415900 w 623163"/>
                <a:gd name="connsiteY51" fmla="*/ 179375 h 595578"/>
                <a:gd name="connsiteX52" fmla="*/ 398069 w 623163"/>
                <a:gd name="connsiteY52" fmla="*/ 182575 h 595578"/>
                <a:gd name="connsiteX53" fmla="*/ 380847 w 623163"/>
                <a:gd name="connsiteY53" fmla="*/ 194615 h 595578"/>
                <a:gd name="connsiteX54" fmla="*/ 243687 w 623163"/>
                <a:gd name="connsiteY54" fmla="*/ 194615 h 595578"/>
                <a:gd name="connsiteX55" fmla="*/ 236220 w 623163"/>
                <a:gd name="connsiteY55" fmla="*/ 187757 h 595578"/>
                <a:gd name="connsiteX56" fmla="*/ 228600 w 623163"/>
                <a:gd name="connsiteY56" fmla="*/ 183490 h 595578"/>
                <a:gd name="connsiteX57" fmla="*/ 219456 w 623163"/>
                <a:gd name="connsiteY57" fmla="*/ 180289 h 595578"/>
                <a:gd name="connsiteX58" fmla="*/ 208788 w 623163"/>
                <a:gd name="connsiteY58" fmla="*/ 179375 h 595578"/>
                <a:gd name="connsiteX59" fmla="*/ 190805 w 623163"/>
                <a:gd name="connsiteY59" fmla="*/ 182575 h 595578"/>
                <a:gd name="connsiteX60" fmla="*/ 173736 w 623163"/>
                <a:gd name="connsiteY60" fmla="*/ 194615 h 595578"/>
                <a:gd name="connsiteX61" fmla="*/ 36576 w 623163"/>
                <a:gd name="connsiteY61" fmla="*/ 194615 h 595578"/>
                <a:gd name="connsiteX62" fmla="*/ 25451 w 623163"/>
                <a:gd name="connsiteY62" fmla="*/ 186233 h 595578"/>
                <a:gd name="connsiteX63" fmla="*/ 15087 w 623163"/>
                <a:gd name="connsiteY63" fmla="*/ 181508 h 595578"/>
                <a:gd name="connsiteX64" fmla="*/ 1524 w 623163"/>
                <a:gd name="connsiteY64" fmla="*/ 179375 h 595578"/>
                <a:gd name="connsiteX65" fmla="*/ 1524 w 623163"/>
                <a:gd name="connsiteY65" fmla="*/ 125273 h 595578"/>
                <a:gd name="connsiteX66" fmla="*/ 69952 w 623163"/>
                <a:gd name="connsiteY66" fmla="*/ 152400 h 595578"/>
                <a:gd name="connsiteX67" fmla="*/ 78334 w 623163"/>
                <a:gd name="connsiteY67" fmla="*/ 158344 h 595578"/>
                <a:gd name="connsiteX68" fmla="*/ 85497 w 623163"/>
                <a:gd name="connsiteY68" fmla="*/ 162763 h 595578"/>
                <a:gd name="connsiteX69" fmla="*/ 94336 w 623163"/>
                <a:gd name="connsiteY69" fmla="*/ 165964 h 595578"/>
                <a:gd name="connsiteX70" fmla="*/ 105004 w 623163"/>
                <a:gd name="connsiteY70" fmla="*/ 165964 h 595578"/>
                <a:gd name="connsiteX71" fmla="*/ 122834 w 623163"/>
                <a:gd name="connsiteY71" fmla="*/ 162763 h 595578"/>
                <a:gd name="connsiteX72" fmla="*/ 140056 w 623163"/>
                <a:gd name="connsiteY72" fmla="*/ 151638 h 595578"/>
                <a:gd name="connsiteX73" fmla="*/ 277216 w 623163"/>
                <a:gd name="connsiteY73" fmla="*/ 151638 h 595578"/>
                <a:gd name="connsiteX74" fmla="*/ 287884 w 623163"/>
                <a:gd name="connsiteY74" fmla="*/ 159563 h 595578"/>
                <a:gd name="connsiteX75" fmla="*/ 297942 w 623163"/>
                <a:gd name="connsiteY75" fmla="*/ 163982 h 595578"/>
                <a:gd name="connsiteX76" fmla="*/ 312267 w 623163"/>
                <a:gd name="connsiteY76" fmla="*/ 165964 h 595578"/>
                <a:gd name="connsiteX77" fmla="*/ 326136 w 623163"/>
                <a:gd name="connsiteY77" fmla="*/ 163982 h 595578"/>
                <a:gd name="connsiteX78" fmla="*/ 336042 w 623163"/>
                <a:gd name="connsiteY78" fmla="*/ 159563 h 595578"/>
                <a:gd name="connsiteX79" fmla="*/ 347167 w 623163"/>
                <a:gd name="connsiteY79" fmla="*/ 151638 h 595578"/>
                <a:gd name="connsiteX80" fmla="*/ 484327 w 623163"/>
                <a:gd name="connsiteY80" fmla="*/ 151638 h 595578"/>
                <a:gd name="connsiteX81" fmla="*/ 495147 w 623163"/>
                <a:gd name="connsiteY81" fmla="*/ 159563 h 595578"/>
                <a:gd name="connsiteX82" fmla="*/ 505054 w 623163"/>
                <a:gd name="connsiteY82" fmla="*/ 163982 h 595578"/>
                <a:gd name="connsiteX83" fmla="*/ 519379 w 623163"/>
                <a:gd name="connsiteY83" fmla="*/ 165964 h 595578"/>
                <a:gd name="connsiteX84" fmla="*/ 537363 w 623163"/>
                <a:gd name="connsiteY84" fmla="*/ 162763 h 595578"/>
                <a:gd name="connsiteX85" fmla="*/ 554431 w 623163"/>
                <a:gd name="connsiteY85" fmla="*/ 151638 h 595578"/>
                <a:gd name="connsiteX86" fmla="*/ 622859 w 623163"/>
                <a:gd name="connsiteY86" fmla="*/ 124511 h 595578"/>
                <a:gd name="connsiteX87" fmla="*/ 622859 w 623163"/>
                <a:gd name="connsiteY87" fmla="*/ 178613 h 595578"/>
                <a:gd name="connsiteX88" fmla="*/ 604876 w 623163"/>
                <a:gd name="connsiteY88" fmla="*/ 181813 h 595578"/>
                <a:gd name="connsiteX89" fmla="*/ 587807 w 623163"/>
                <a:gd name="connsiteY89" fmla="*/ 193853 h 595578"/>
                <a:gd name="connsiteX90" fmla="*/ 519684 w 623163"/>
                <a:gd name="connsiteY90" fmla="*/ 220827 h 595578"/>
                <a:gd name="connsiteX91" fmla="*/ 519684 w 623163"/>
                <a:gd name="connsiteY91" fmla="*/ 345796 h 595578"/>
                <a:gd name="connsiteX92" fmla="*/ 450952 w 623163"/>
                <a:gd name="connsiteY92" fmla="*/ 319430 h 595578"/>
                <a:gd name="connsiteX93" fmla="*/ 440131 w 623163"/>
                <a:gd name="connsiteY93" fmla="*/ 310743 h 595578"/>
                <a:gd name="connsiteX94" fmla="*/ 430225 w 623163"/>
                <a:gd name="connsiteY94" fmla="*/ 306324 h 595578"/>
                <a:gd name="connsiteX95" fmla="*/ 415900 w 623163"/>
                <a:gd name="connsiteY95" fmla="*/ 304343 h 595578"/>
                <a:gd name="connsiteX96" fmla="*/ 392125 w 623163"/>
                <a:gd name="connsiteY96" fmla="*/ 310743 h 595578"/>
                <a:gd name="connsiteX97" fmla="*/ 380847 w 623163"/>
                <a:gd name="connsiteY97" fmla="*/ 319430 h 595578"/>
                <a:gd name="connsiteX98" fmla="*/ 243687 w 623163"/>
                <a:gd name="connsiteY98" fmla="*/ 319430 h 595578"/>
                <a:gd name="connsiteX99" fmla="*/ 233020 w 623163"/>
                <a:gd name="connsiteY99" fmla="*/ 310743 h 595578"/>
                <a:gd name="connsiteX100" fmla="*/ 223114 w 623163"/>
                <a:gd name="connsiteY100" fmla="*/ 306324 h 595578"/>
                <a:gd name="connsiteX101" fmla="*/ 209093 w 623163"/>
                <a:gd name="connsiteY101" fmla="*/ 304343 h 595578"/>
                <a:gd name="connsiteX102" fmla="*/ 195224 w 623163"/>
                <a:gd name="connsiteY102" fmla="*/ 306324 h 595578"/>
                <a:gd name="connsiteX103" fmla="*/ 184861 w 623163"/>
                <a:gd name="connsiteY103" fmla="*/ 310743 h 595578"/>
                <a:gd name="connsiteX104" fmla="*/ 173736 w 623163"/>
                <a:gd name="connsiteY104" fmla="*/ 319430 h 595578"/>
                <a:gd name="connsiteX105" fmla="*/ 36576 w 623163"/>
                <a:gd name="connsiteY105" fmla="*/ 319430 h 595578"/>
                <a:gd name="connsiteX106" fmla="*/ 25451 w 623163"/>
                <a:gd name="connsiteY106" fmla="*/ 310743 h 595578"/>
                <a:gd name="connsiteX107" fmla="*/ 15087 w 623163"/>
                <a:gd name="connsiteY107" fmla="*/ 306324 h 595578"/>
                <a:gd name="connsiteX108" fmla="*/ 1524 w 623163"/>
                <a:gd name="connsiteY108" fmla="*/ 304343 h 595578"/>
                <a:gd name="connsiteX109" fmla="*/ 1524 w 623163"/>
                <a:gd name="connsiteY109" fmla="*/ 250241 h 595578"/>
                <a:gd name="connsiteX110" fmla="*/ 69952 w 623163"/>
                <a:gd name="connsiteY110" fmla="*/ 277368 h 595578"/>
                <a:gd name="connsiteX111" fmla="*/ 80772 w 623163"/>
                <a:gd name="connsiteY111" fmla="*/ 285293 h 595578"/>
                <a:gd name="connsiteX112" fmla="*/ 90678 w 623163"/>
                <a:gd name="connsiteY112" fmla="*/ 289712 h 595578"/>
                <a:gd name="connsiteX113" fmla="*/ 119329 w 623163"/>
                <a:gd name="connsiteY113" fmla="*/ 289712 h 595578"/>
                <a:gd name="connsiteX114" fmla="*/ 129235 w 623163"/>
                <a:gd name="connsiteY114" fmla="*/ 285293 h 595578"/>
                <a:gd name="connsiteX115" fmla="*/ 140056 w 623163"/>
                <a:gd name="connsiteY115" fmla="*/ 277368 h 595578"/>
                <a:gd name="connsiteX116" fmla="*/ 277216 w 623163"/>
                <a:gd name="connsiteY116" fmla="*/ 277368 h 595578"/>
                <a:gd name="connsiteX117" fmla="*/ 287884 w 623163"/>
                <a:gd name="connsiteY117" fmla="*/ 285293 h 595578"/>
                <a:gd name="connsiteX118" fmla="*/ 297942 w 623163"/>
                <a:gd name="connsiteY118" fmla="*/ 289712 h 595578"/>
                <a:gd name="connsiteX119" fmla="*/ 312267 w 623163"/>
                <a:gd name="connsiteY119" fmla="*/ 291693 h 595578"/>
                <a:gd name="connsiteX120" fmla="*/ 326136 w 623163"/>
                <a:gd name="connsiteY120" fmla="*/ 289712 h 595578"/>
                <a:gd name="connsiteX121" fmla="*/ 336042 w 623163"/>
                <a:gd name="connsiteY121" fmla="*/ 285293 h 595578"/>
                <a:gd name="connsiteX122" fmla="*/ 347167 w 623163"/>
                <a:gd name="connsiteY122" fmla="*/ 277368 h 595578"/>
                <a:gd name="connsiteX123" fmla="*/ 484327 w 623163"/>
                <a:gd name="connsiteY123" fmla="*/ 277368 h 595578"/>
                <a:gd name="connsiteX124" fmla="*/ 495147 w 623163"/>
                <a:gd name="connsiteY124" fmla="*/ 285293 h 595578"/>
                <a:gd name="connsiteX125" fmla="*/ 505054 w 623163"/>
                <a:gd name="connsiteY125" fmla="*/ 289712 h 595578"/>
                <a:gd name="connsiteX126" fmla="*/ 519379 w 623163"/>
                <a:gd name="connsiteY126" fmla="*/ 291693 h 595578"/>
                <a:gd name="connsiteX127" fmla="*/ 529743 w 623163"/>
                <a:gd name="connsiteY127" fmla="*/ 290779 h 595578"/>
                <a:gd name="connsiteX128" fmla="*/ 538887 w 623163"/>
                <a:gd name="connsiteY128" fmla="*/ 287731 h 595578"/>
                <a:gd name="connsiteX129" fmla="*/ 546049 w 623163"/>
                <a:gd name="connsiteY129" fmla="*/ 283312 h 595578"/>
                <a:gd name="connsiteX130" fmla="*/ 554431 w 623163"/>
                <a:gd name="connsiteY130" fmla="*/ 277368 h 595578"/>
                <a:gd name="connsiteX131" fmla="*/ 622859 w 623163"/>
                <a:gd name="connsiteY131" fmla="*/ 250241 h 595578"/>
                <a:gd name="connsiteX132" fmla="*/ 622859 w 623163"/>
                <a:gd name="connsiteY132" fmla="*/ 304343 h 595578"/>
                <a:gd name="connsiteX133" fmla="*/ 608533 w 623163"/>
                <a:gd name="connsiteY133" fmla="*/ 306324 h 595578"/>
                <a:gd name="connsiteX134" fmla="*/ 598627 w 623163"/>
                <a:gd name="connsiteY134" fmla="*/ 310743 h 595578"/>
                <a:gd name="connsiteX135" fmla="*/ 587807 w 623163"/>
                <a:gd name="connsiteY135" fmla="*/ 319430 h 595578"/>
                <a:gd name="connsiteX136" fmla="*/ 519684 w 623163"/>
                <a:gd name="connsiteY136" fmla="*/ 345643 h 595578"/>
                <a:gd name="connsiteX137" fmla="*/ 519684 w 623163"/>
                <a:gd name="connsiteY137" fmla="*/ 470611 h 595578"/>
                <a:gd name="connsiteX138" fmla="*/ 450494 w 623163"/>
                <a:gd name="connsiteY138" fmla="*/ 444398 h 595578"/>
                <a:gd name="connsiteX139" fmla="*/ 439674 w 623163"/>
                <a:gd name="connsiteY139" fmla="*/ 435559 h 595578"/>
                <a:gd name="connsiteX140" fmla="*/ 429768 w 623163"/>
                <a:gd name="connsiteY140" fmla="*/ 431292 h 595578"/>
                <a:gd name="connsiteX141" fmla="*/ 415443 w 623163"/>
                <a:gd name="connsiteY141" fmla="*/ 429311 h 595578"/>
                <a:gd name="connsiteX142" fmla="*/ 397612 w 623163"/>
                <a:gd name="connsiteY142" fmla="*/ 432511 h 595578"/>
                <a:gd name="connsiteX143" fmla="*/ 380390 w 623163"/>
                <a:gd name="connsiteY143" fmla="*/ 444398 h 595578"/>
                <a:gd name="connsiteX144" fmla="*/ 243230 w 623163"/>
                <a:gd name="connsiteY144" fmla="*/ 444398 h 595578"/>
                <a:gd name="connsiteX145" fmla="*/ 232563 w 623163"/>
                <a:gd name="connsiteY145" fmla="*/ 435559 h 595578"/>
                <a:gd name="connsiteX146" fmla="*/ 222657 w 623163"/>
                <a:gd name="connsiteY146" fmla="*/ 431292 h 595578"/>
                <a:gd name="connsiteX147" fmla="*/ 208331 w 623163"/>
                <a:gd name="connsiteY147" fmla="*/ 429311 h 595578"/>
                <a:gd name="connsiteX148" fmla="*/ 190347 w 623163"/>
                <a:gd name="connsiteY148" fmla="*/ 432511 h 595578"/>
                <a:gd name="connsiteX149" fmla="*/ 173279 w 623163"/>
                <a:gd name="connsiteY149" fmla="*/ 444398 h 595578"/>
                <a:gd name="connsiteX150" fmla="*/ 36119 w 623163"/>
                <a:gd name="connsiteY150" fmla="*/ 444398 h 595578"/>
                <a:gd name="connsiteX151" fmla="*/ 24994 w 623163"/>
                <a:gd name="connsiteY151" fmla="*/ 435559 h 595578"/>
                <a:gd name="connsiteX152" fmla="*/ 14630 w 623163"/>
                <a:gd name="connsiteY152" fmla="*/ 431292 h 595578"/>
                <a:gd name="connsiteX153" fmla="*/ 1067 w 623163"/>
                <a:gd name="connsiteY153" fmla="*/ 429311 h 595578"/>
                <a:gd name="connsiteX154" fmla="*/ 1067 w 623163"/>
                <a:gd name="connsiteY154" fmla="*/ 375209 h 595578"/>
                <a:gd name="connsiteX155" fmla="*/ 69494 w 623163"/>
                <a:gd name="connsiteY155" fmla="*/ 401422 h 595578"/>
                <a:gd name="connsiteX156" fmla="*/ 80315 w 623163"/>
                <a:gd name="connsiteY156" fmla="*/ 410108 h 595578"/>
                <a:gd name="connsiteX157" fmla="*/ 90221 w 623163"/>
                <a:gd name="connsiteY157" fmla="*/ 414528 h 595578"/>
                <a:gd name="connsiteX158" fmla="*/ 104547 w 623163"/>
                <a:gd name="connsiteY158" fmla="*/ 416509 h 595578"/>
                <a:gd name="connsiteX159" fmla="*/ 122377 w 623163"/>
                <a:gd name="connsiteY159" fmla="*/ 413309 h 595578"/>
                <a:gd name="connsiteX160" fmla="*/ 139598 w 623163"/>
                <a:gd name="connsiteY160" fmla="*/ 401422 h 595578"/>
                <a:gd name="connsiteX161" fmla="*/ 276758 w 623163"/>
                <a:gd name="connsiteY161" fmla="*/ 401422 h 595578"/>
                <a:gd name="connsiteX162" fmla="*/ 287427 w 623163"/>
                <a:gd name="connsiteY162" fmla="*/ 410108 h 595578"/>
                <a:gd name="connsiteX163" fmla="*/ 297485 w 623163"/>
                <a:gd name="connsiteY163" fmla="*/ 414528 h 595578"/>
                <a:gd name="connsiteX164" fmla="*/ 311810 w 623163"/>
                <a:gd name="connsiteY164" fmla="*/ 416509 h 595578"/>
                <a:gd name="connsiteX165" fmla="*/ 329641 w 623163"/>
                <a:gd name="connsiteY165" fmla="*/ 413309 h 595578"/>
                <a:gd name="connsiteX166" fmla="*/ 346710 w 623163"/>
                <a:gd name="connsiteY166" fmla="*/ 401422 h 595578"/>
                <a:gd name="connsiteX167" fmla="*/ 483870 w 623163"/>
                <a:gd name="connsiteY167" fmla="*/ 401422 h 595578"/>
                <a:gd name="connsiteX168" fmla="*/ 494690 w 623163"/>
                <a:gd name="connsiteY168" fmla="*/ 410108 h 595578"/>
                <a:gd name="connsiteX169" fmla="*/ 504597 w 623163"/>
                <a:gd name="connsiteY169" fmla="*/ 414528 h 595578"/>
                <a:gd name="connsiteX170" fmla="*/ 518922 w 623163"/>
                <a:gd name="connsiteY170" fmla="*/ 416509 h 595578"/>
                <a:gd name="connsiteX171" fmla="*/ 536905 w 623163"/>
                <a:gd name="connsiteY171" fmla="*/ 413309 h 595578"/>
                <a:gd name="connsiteX172" fmla="*/ 553974 w 623163"/>
                <a:gd name="connsiteY172" fmla="*/ 401422 h 595578"/>
                <a:gd name="connsiteX173" fmla="*/ 622402 w 623163"/>
                <a:gd name="connsiteY173" fmla="*/ 375209 h 595578"/>
                <a:gd name="connsiteX174" fmla="*/ 622402 w 623163"/>
                <a:gd name="connsiteY174" fmla="*/ 429311 h 595578"/>
                <a:gd name="connsiteX175" fmla="*/ 604418 w 623163"/>
                <a:gd name="connsiteY175" fmla="*/ 432511 h 595578"/>
                <a:gd name="connsiteX176" fmla="*/ 587350 w 623163"/>
                <a:gd name="connsiteY176" fmla="*/ 444398 h 595578"/>
                <a:gd name="connsiteX177" fmla="*/ 570586 w 623163"/>
                <a:gd name="connsiteY177" fmla="*/ 456743 h 595578"/>
                <a:gd name="connsiteX178" fmla="*/ 549554 w 623163"/>
                <a:gd name="connsiteY178" fmla="*/ 465887 h 595578"/>
                <a:gd name="connsiteX179" fmla="*/ 520141 w 623163"/>
                <a:gd name="connsiteY179" fmla="*/ 470611 h 595578"/>
                <a:gd name="connsiteX180" fmla="*/ 519684 w 623163"/>
                <a:gd name="connsiteY180" fmla="*/ 595579 h 595578"/>
                <a:gd name="connsiteX181" fmla="*/ 450494 w 623163"/>
                <a:gd name="connsiteY181" fmla="*/ 569214 h 595578"/>
                <a:gd name="connsiteX182" fmla="*/ 439674 w 623163"/>
                <a:gd name="connsiteY182" fmla="*/ 560527 h 595578"/>
                <a:gd name="connsiteX183" fmla="*/ 429768 w 623163"/>
                <a:gd name="connsiteY183" fmla="*/ 556107 h 595578"/>
                <a:gd name="connsiteX184" fmla="*/ 415443 w 623163"/>
                <a:gd name="connsiteY184" fmla="*/ 554126 h 595578"/>
                <a:gd name="connsiteX185" fmla="*/ 397612 w 623163"/>
                <a:gd name="connsiteY185" fmla="*/ 557327 h 595578"/>
                <a:gd name="connsiteX186" fmla="*/ 380390 w 623163"/>
                <a:gd name="connsiteY186" fmla="*/ 569214 h 595578"/>
                <a:gd name="connsiteX187" fmla="*/ 243230 w 623163"/>
                <a:gd name="connsiteY187" fmla="*/ 569214 h 595578"/>
                <a:gd name="connsiteX188" fmla="*/ 232563 w 623163"/>
                <a:gd name="connsiteY188" fmla="*/ 560527 h 595578"/>
                <a:gd name="connsiteX189" fmla="*/ 222657 w 623163"/>
                <a:gd name="connsiteY189" fmla="*/ 556107 h 595578"/>
                <a:gd name="connsiteX190" fmla="*/ 209093 w 623163"/>
                <a:gd name="connsiteY190" fmla="*/ 554126 h 595578"/>
                <a:gd name="connsiteX191" fmla="*/ 190805 w 623163"/>
                <a:gd name="connsiteY191" fmla="*/ 557327 h 595578"/>
                <a:gd name="connsiteX192" fmla="*/ 174041 w 623163"/>
                <a:gd name="connsiteY192" fmla="*/ 569214 h 595578"/>
                <a:gd name="connsiteX193" fmla="*/ 36881 w 623163"/>
                <a:gd name="connsiteY193" fmla="*/ 569214 h 595578"/>
                <a:gd name="connsiteX194" fmla="*/ 26213 w 623163"/>
                <a:gd name="connsiteY194" fmla="*/ 560527 h 595578"/>
                <a:gd name="connsiteX195" fmla="*/ 16154 w 623163"/>
                <a:gd name="connsiteY195" fmla="*/ 556107 h 595578"/>
                <a:gd name="connsiteX196" fmla="*/ 1829 w 623163"/>
                <a:gd name="connsiteY196" fmla="*/ 554126 h 595578"/>
                <a:gd name="connsiteX197" fmla="*/ 1829 w 623163"/>
                <a:gd name="connsiteY197" fmla="*/ 500024 h 595578"/>
                <a:gd name="connsiteX198" fmla="*/ 70257 w 623163"/>
                <a:gd name="connsiteY198" fmla="*/ 526389 h 595578"/>
                <a:gd name="connsiteX199" fmla="*/ 78638 w 623163"/>
                <a:gd name="connsiteY199" fmla="*/ 533095 h 595578"/>
                <a:gd name="connsiteX200" fmla="*/ 85801 w 623163"/>
                <a:gd name="connsiteY200" fmla="*/ 537515 h 595578"/>
                <a:gd name="connsiteX201" fmla="*/ 94945 w 623163"/>
                <a:gd name="connsiteY201" fmla="*/ 540715 h 595578"/>
                <a:gd name="connsiteX202" fmla="*/ 105308 w 623163"/>
                <a:gd name="connsiteY202" fmla="*/ 541477 h 595578"/>
                <a:gd name="connsiteX203" fmla="*/ 119634 w 623163"/>
                <a:gd name="connsiteY203" fmla="*/ 539496 h 595578"/>
                <a:gd name="connsiteX204" fmla="*/ 129540 w 623163"/>
                <a:gd name="connsiteY204" fmla="*/ 535076 h 595578"/>
                <a:gd name="connsiteX205" fmla="*/ 140360 w 623163"/>
                <a:gd name="connsiteY205" fmla="*/ 526389 h 595578"/>
                <a:gd name="connsiteX206" fmla="*/ 277520 w 623163"/>
                <a:gd name="connsiteY206" fmla="*/ 526389 h 595578"/>
                <a:gd name="connsiteX207" fmla="*/ 288188 w 623163"/>
                <a:gd name="connsiteY207" fmla="*/ 535076 h 595578"/>
                <a:gd name="connsiteX208" fmla="*/ 298247 w 623163"/>
                <a:gd name="connsiteY208" fmla="*/ 539496 h 595578"/>
                <a:gd name="connsiteX209" fmla="*/ 326746 w 623163"/>
                <a:gd name="connsiteY209" fmla="*/ 539496 h 595578"/>
                <a:gd name="connsiteX210" fmla="*/ 336804 w 623163"/>
                <a:gd name="connsiteY210" fmla="*/ 535076 h 595578"/>
                <a:gd name="connsiteX211" fmla="*/ 347472 w 623163"/>
                <a:gd name="connsiteY211" fmla="*/ 526389 h 595578"/>
                <a:gd name="connsiteX212" fmla="*/ 484632 w 623163"/>
                <a:gd name="connsiteY212" fmla="*/ 526389 h 595578"/>
                <a:gd name="connsiteX213" fmla="*/ 491033 w 623163"/>
                <a:gd name="connsiteY213" fmla="*/ 531876 h 595578"/>
                <a:gd name="connsiteX214" fmla="*/ 496977 w 623163"/>
                <a:gd name="connsiteY214" fmla="*/ 535838 h 595578"/>
                <a:gd name="connsiteX215" fmla="*/ 503377 w 623163"/>
                <a:gd name="connsiteY215" fmla="*/ 539039 h 595578"/>
                <a:gd name="connsiteX216" fmla="*/ 510540 w 623163"/>
                <a:gd name="connsiteY216" fmla="*/ 540715 h 595578"/>
                <a:gd name="connsiteX217" fmla="*/ 519684 w 623163"/>
                <a:gd name="connsiteY217" fmla="*/ 541477 h 595578"/>
                <a:gd name="connsiteX218" fmla="*/ 537667 w 623163"/>
                <a:gd name="connsiteY218" fmla="*/ 538277 h 595578"/>
                <a:gd name="connsiteX219" fmla="*/ 554736 w 623163"/>
                <a:gd name="connsiteY219" fmla="*/ 526389 h 595578"/>
                <a:gd name="connsiteX220" fmla="*/ 623164 w 623163"/>
                <a:gd name="connsiteY220" fmla="*/ 500024 h 595578"/>
                <a:gd name="connsiteX221" fmla="*/ 623164 w 623163"/>
                <a:gd name="connsiteY221" fmla="*/ 554126 h 595578"/>
                <a:gd name="connsiteX222" fmla="*/ 605180 w 623163"/>
                <a:gd name="connsiteY222" fmla="*/ 557327 h 595578"/>
                <a:gd name="connsiteX223" fmla="*/ 588112 w 623163"/>
                <a:gd name="connsiteY223" fmla="*/ 569214 h 595578"/>
                <a:gd name="connsiteX224" fmla="*/ 571347 w 623163"/>
                <a:gd name="connsiteY224" fmla="*/ 581558 h 595578"/>
                <a:gd name="connsiteX225" fmla="*/ 550317 w 623163"/>
                <a:gd name="connsiteY225" fmla="*/ 590702 h 595578"/>
                <a:gd name="connsiteX226" fmla="*/ 520141 w 623163"/>
                <a:gd name="connsiteY226" fmla="*/ 595579 h 5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623163" h="595578">
                  <a:moveTo>
                    <a:pt x="518617" y="95860"/>
                  </a:moveTo>
                  <a:cubicBezTo>
                    <a:pt x="493471" y="95250"/>
                    <a:pt x="469316" y="85984"/>
                    <a:pt x="450190" y="69647"/>
                  </a:cubicBezTo>
                  <a:lnTo>
                    <a:pt x="439369" y="61265"/>
                  </a:lnTo>
                  <a:cubicBezTo>
                    <a:pt x="436367" y="59116"/>
                    <a:pt x="433014" y="57531"/>
                    <a:pt x="429463" y="56540"/>
                  </a:cubicBezTo>
                  <a:cubicBezTo>
                    <a:pt x="424815" y="55138"/>
                    <a:pt x="419984" y="54468"/>
                    <a:pt x="415137" y="54559"/>
                  </a:cubicBezTo>
                  <a:cubicBezTo>
                    <a:pt x="408981" y="54315"/>
                    <a:pt x="402854" y="55412"/>
                    <a:pt x="397154" y="57759"/>
                  </a:cubicBezTo>
                  <a:cubicBezTo>
                    <a:pt x="391043" y="61067"/>
                    <a:pt x="385313" y="65060"/>
                    <a:pt x="380086" y="69647"/>
                  </a:cubicBezTo>
                  <a:cubicBezTo>
                    <a:pt x="340934" y="104302"/>
                    <a:pt x="282077" y="104302"/>
                    <a:pt x="242926" y="69647"/>
                  </a:cubicBezTo>
                  <a:lnTo>
                    <a:pt x="232257" y="61265"/>
                  </a:lnTo>
                  <a:cubicBezTo>
                    <a:pt x="229179" y="59162"/>
                    <a:pt x="225781" y="57561"/>
                    <a:pt x="222199" y="56540"/>
                  </a:cubicBezTo>
                  <a:cubicBezTo>
                    <a:pt x="217551" y="55138"/>
                    <a:pt x="212720" y="54468"/>
                    <a:pt x="207874" y="54559"/>
                  </a:cubicBezTo>
                  <a:cubicBezTo>
                    <a:pt x="203180" y="54452"/>
                    <a:pt x="198486" y="55123"/>
                    <a:pt x="194005" y="56540"/>
                  </a:cubicBezTo>
                  <a:cubicBezTo>
                    <a:pt x="190500" y="57653"/>
                    <a:pt x="187163" y="59238"/>
                    <a:pt x="184099" y="61265"/>
                  </a:cubicBezTo>
                  <a:cubicBezTo>
                    <a:pt x="181356" y="63094"/>
                    <a:pt x="177698" y="65989"/>
                    <a:pt x="172974" y="69647"/>
                  </a:cubicBezTo>
                  <a:cubicBezTo>
                    <a:pt x="133823" y="104302"/>
                    <a:pt x="74966" y="104302"/>
                    <a:pt x="35814" y="69647"/>
                  </a:cubicBezTo>
                  <a:lnTo>
                    <a:pt x="24994" y="61265"/>
                  </a:lnTo>
                  <a:cubicBezTo>
                    <a:pt x="21778" y="58918"/>
                    <a:pt x="18166" y="57165"/>
                    <a:pt x="14326" y="56083"/>
                  </a:cubicBezTo>
                  <a:cubicBezTo>
                    <a:pt x="9678" y="54681"/>
                    <a:pt x="4846" y="54010"/>
                    <a:pt x="0" y="54102"/>
                  </a:cubicBezTo>
                  <a:lnTo>
                    <a:pt x="0" y="0"/>
                  </a:lnTo>
                  <a:cubicBezTo>
                    <a:pt x="25512" y="625"/>
                    <a:pt x="49987" y="10165"/>
                    <a:pt x="69190" y="26975"/>
                  </a:cubicBezTo>
                  <a:cubicBezTo>
                    <a:pt x="73914" y="30785"/>
                    <a:pt x="77572" y="33375"/>
                    <a:pt x="79857" y="35052"/>
                  </a:cubicBezTo>
                  <a:cubicBezTo>
                    <a:pt x="82997" y="36926"/>
                    <a:pt x="86380" y="38359"/>
                    <a:pt x="89916" y="39319"/>
                  </a:cubicBezTo>
                  <a:cubicBezTo>
                    <a:pt x="94564" y="40721"/>
                    <a:pt x="99395" y="41392"/>
                    <a:pt x="104242" y="41300"/>
                  </a:cubicBezTo>
                  <a:cubicBezTo>
                    <a:pt x="110353" y="41544"/>
                    <a:pt x="116434" y="40447"/>
                    <a:pt x="122073" y="38100"/>
                  </a:cubicBezTo>
                  <a:cubicBezTo>
                    <a:pt x="128184" y="35067"/>
                    <a:pt x="133899" y="31333"/>
                    <a:pt x="139141" y="26975"/>
                  </a:cubicBezTo>
                  <a:cubicBezTo>
                    <a:pt x="177942" y="-8596"/>
                    <a:pt x="237500" y="-8596"/>
                    <a:pt x="276301" y="26975"/>
                  </a:cubicBezTo>
                  <a:cubicBezTo>
                    <a:pt x="281026" y="30785"/>
                    <a:pt x="284531" y="33375"/>
                    <a:pt x="286969" y="35052"/>
                  </a:cubicBezTo>
                  <a:cubicBezTo>
                    <a:pt x="290048" y="36926"/>
                    <a:pt x="293385" y="38374"/>
                    <a:pt x="296875" y="39319"/>
                  </a:cubicBezTo>
                  <a:cubicBezTo>
                    <a:pt x="301523" y="40721"/>
                    <a:pt x="306354" y="41392"/>
                    <a:pt x="311201" y="41300"/>
                  </a:cubicBezTo>
                  <a:cubicBezTo>
                    <a:pt x="317358" y="41544"/>
                    <a:pt x="323484" y="40447"/>
                    <a:pt x="329184" y="38100"/>
                  </a:cubicBezTo>
                  <a:cubicBezTo>
                    <a:pt x="335265" y="35037"/>
                    <a:pt x="340995" y="31303"/>
                    <a:pt x="346253" y="26975"/>
                  </a:cubicBezTo>
                  <a:cubicBezTo>
                    <a:pt x="365348" y="10195"/>
                    <a:pt x="389733" y="655"/>
                    <a:pt x="415137" y="0"/>
                  </a:cubicBezTo>
                  <a:cubicBezTo>
                    <a:pt x="440284" y="625"/>
                    <a:pt x="464378" y="10180"/>
                    <a:pt x="483108" y="26975"/>
                  </a:cubicBezTo>
                  <a:lnTo>
                    <a:pt x="494690" y="35052"/>
                  </a:lnTo>
                  <a:cubicBezTo>
                    <a:pt x="497754" y="36957"/>
                    <a:pt x="501107" y="38405"/>
                    <a:pt x="504597" y="39319"/>
                  </a:cubicBezTo>
                  <a:cubicBezTo>
                    <a:pt x="508986" y="40691"/>
                    <a:pt x="513558" y="41361"/>
                    <a:pt x="518160" y="41300"/>
                  </a:cubicBezTo>
                  <a:cubicBezTo>
                    <a:pt x="524424" y="41620"/>
                    <a:pt x="530672" y="40523"/>
                    <a:pt x="536448" y="38100"/>
                  </a:cubicBezTo>
                  <a:cubicBezTo>
                    <a:pt x="542346" y="34976"/>
                    <a:pt x="547924" y="31242"/>
                    <a:pt x="553060" y="26975"/>
                  </a:cubicBezTo>
                  <a:cubicBezTo>
                    <a:pt x="572277" y="10211"/>
                    <a:pt x="596753" y="670"/>
                    <a:pt x="622249" y="0"/>
                  </a:cubicBezTo>
                  <a:lnTo>
                    <a:pt x="622249" y="54102"/>
                  </a:lnTo>
                  <a:cubicBezTo>
                    <a:pt x="618699" y="53828"/>
                    <a:pt x="615132" y="53828"/>
                    <a:pt x="611581" y="54102"/>
                  </a:cubicBezTo>
                  <a:cubicBezTo>
                    <a:pt x="608548" y="54757"/>
                    <a:pt x="605623" y="55839"/>
                    <a:pt x="602894" y="57302"/>
                  </a:cubicBezTo>
                  <a:cubicBezTo>
                    <a:pt x="600395" y="58582"/>
                    <a:pt x="598003" y="60061"/>
                    <a:pt x="595732" y="61722"/>
                  </a:cubicBezTo>
                  <a:cubicBezTo>
                    <a:pt x="592775" y="63749"/>
                    <a:pt x="589986" y="65989"/>
                    <a:pt x="587350" y="68427"/>
                  </a:cubicBezTo>
                  <a:cubicBezTo>
                    <a:pt x="580492" y="73762"/>
                    <a:pt x="574853" y="77876"/>
                    <a:pt x="570586" y="80772"/>
                  </a:cubicBezTo>
                  <a:cubicBezTo>
                    <a:pt x="564002" y="84704"/>
                    <a:pt x="556931" y="87782"/>
                    <a:pt x="549554" y="89916"/>
                  </a:cubicBezTo>
                  <a:cubicBezTo>
                    <a:pt x="539618" y="93497"/>
                    <a:pt x="529178" y="95509"/>
                    <a:pt x="518617" y="95860"/>
                  </a:cubicBezTo>
                  <a:close/>
                  <a:moveTo>
                    <a:pt x="519684" y="220827"/>
                  </a:moveTo>
                  <a:cubicBezTo>
                    <a:pt x="494447" y="220218"/>
                    <a:pt x="470184" y="210967"/>
                    <a:pt x="450952" y="194615"/>
                  </a:cubicBezTo>
                  <a:lnTo>
                    <a:pt x="440131" y="186233"/>
                  </a:lnTo>
                  <a:cubicBezTo>
                    <a:pt x="437159" y="184038"/>
                    <a:pt x="433807" y="182423"/>
                    <a:pt x="430225" y="181508"/>
                  </a:cubicBezTo>
                  <a:cubicBezTo>
                    <a:pt x="425592" y="180045"/>
                    <a:pt x="420761" y="179314"/>
                    <a:pt x="415900" y="179375"/>
                  </a:cubicBezTo>
                  <a:cubicBezTo>
                    <a:pt x="409788" y="179116"/>
                    <a:pt x="403707" y="180213"/>
                    <a:pt x="398069" y="182575"/>
                  </a:cubicBezTo>
                  <a:cubicBezTo>
                    <a:pt x="391851" y="185852"/>
                    <a:pt x="386060" y="189890"/>
                    <a:pt x="380847" y="194615"/>
                  </a:cubicBezTo>
                  <a:cubicBezTo>
                    <a:pt x="341696" y="229270"/>
                    <a:pt x="282839" y="229270"/>
                    <a:pt x="243687" y="194615"/>
                  </a:cubicBezTo>
                  <a:cubicBezTo>
                    <a:pt x="241341" y="192176"/>
                    <a:pt x="238857" y="189875"/>
                    <a:pt x="236220" y="187757"/>
                  </a:cubicBezTo>
                  <a:cubicBezTo>
                    <a:pt x="233782" y="186157"/>
                    <a:pt x="231237" y="184724"/>
                    <a:pt x="228600" y="183490"/>
                  </a:cubicBezTo>
                  <a:cubicBezTo>
                    <a:pt x="225735" y="181935"/>
                    <a:pt x="222657" y="180868"/>
                    <a:pt x="219456" y="180289"/>
                  </a:cubicBezTo>
                  <a:cubicBezTo>
                    <a:pt x="215936" y="179634"/>
                    <a:pt x="212369" y="179329"/>
                    <a:pt x="208788" y="179375"/>
                  </a:cubicBezTo>
                  <a:cubicBezTo>
                    <a:pt x="202631" y="179131"/>
                    <a:pt x="196505" y="180228"/>
                    <a:pt x="190805" y="182575"/>
                  </a:cubicBezTo>
                  <a:cubicBezTo>
                    <a:pt x="184632" y="185852"/>
                    <a:pt x="178903" y="189906"/>
                    <a:pt x="173736" y="194615"/>
                  </a:cubicBezTo>
                  <a:cubicBezTo>
                    <a:pt x="134768" y="229758"/>
                    <a:pt x="75545" y="229758"/>
                    <a:pt x="36576" y="194615"/>
                  </a:cubicBezTo>
                  <a:cubicBezTo>
                    <a:pt x="31852" y="190805"/>
                    <a:pt x="28042" y="188062"/>
                    <a:pt x="25451" y="186233"/>
                  </a:cubicBezTo>
                  <a:cubicBezTo>
                    <a:pt x="22266" y="184129"/>
                    <a:pt x="18776" y="182529"/>
                    <a:pt x="15087" y="181508"/>
                  </a:cubicBezTo>
                  <a:cubicBezTo>
                    <a:pt x="10714" y="180091"/>
                    <a:pt x="6127" y="179360"/>
                    <a:pt x="1524" y="179375"/>
                  </a:cubicBezTo>
                  <a:lnTo>
                    <a:pt x="1524" y="125273"/>
                  </a:lnTo>
                  <a:cubicBezTo>
                    <a:pt x="26792" y="126065"/>
                    <a:pt x="50993" y="135666"/>
                    <a:pt x="69952" y="152400"/>
                  </a:cubicBezTo>
                  <a:lnTo>
                    <a:pt x="78334" y="158344"/>
                  </a:lnTo>
                  <a:cubicBezTo>
                    <a:pt x="80635" y="159944"/>
                    <a:pt x="83027" y="161422"/>
                    <a:pt x="85497" y="162763"/>
                  </a:cubicBezTo>
                  <a:cubicBezTo>
                    <a:pt x="88270" y="164257"/>
                    <a:pt x="91257" y="165339"/>
                    <a:pt x="94336" y="165964"/>
                  </a:cubicBezTo>
                  <a:cubicBezTo>
                    <a:pt x="97887" y="166238"/>
                    <a:pt x="101453" y="166238"/>
                    <a:pt x="105004" y="165964"/>
                  </a:cubicBezTo>
                  <a:cubicBezTo>
                    <a:pt x="111115" y="166223"/>
                    <a:pt x="117196" y="165125"/>
                    <a:pt x="122834" y="162763"/>
                  </a:cubicBezTo>
                  <a:cubicBezTo>
                    <a:pt x="128946" y="159654"/>
                    <a:pt x="134706" y="155920"/>
                    <a:pt x="140056" y="151638"/>
                  </a:cubicBezTo>
                  <a:cubicBezTo>
                    <a:pt x="178750" y="115778"/>
                    <a:pt x="238521" y="115778"/>
                    <a:pt x="277216" y="151638"/>
                  </a:cubicBezTo>
                  <a:cubicBezTo>
                    <a:pt x="281940" y="155295"/>
                    <a:pt x="285597" y="158039"/>
                    <a:pt x="287884" y="159563"/>
                  </a:cubicBezTo>
                  <a:cubicBezTo>
                    <a:pt x="291008" y="161498"/>
                    <a:pt x="294406" y="162992"/>
                    <a:pt x="297942" y="163982"/>
                  </a:cubicBezTo>
                  <a:cubicBezTo>
                    <a:pt x="302575" y="165400"/>
                    <a:pt x="307421" y="166070"/>
                    <a:pt x="312267" y="165964"/>
                  </a:cubicBezTo>
                  <a:cubicBezTo>
                    <a:pt x="316962" y="166070"/>
                    <a:pt x="321655" y="165400"/>
                    <a:pt x="326136" y="163982"/>
                  </a:cubicBezTo>
                  <a:cubicBezTo>
                    <a:pt x="329596" y="162900"/>
                    <a:pt x="332918" y="161422"/>
                    <a:pt x="336042" y="159563"/>
                  </a:cubicBezTo>
                  <a:cubicBezTo>
                    <a:pt x="339928" y="157170"/>
                    <a:pt x="343632" y="154518"/>
                    <a:pt x="347167" y="151638"/>
                  </a:cubicBezTo>
                  <a:cubicBezTo>
                    <a:pt x="385862" y="115778"/>
                    <a:pt x="445633" y="115778"/>
                    <a:pt x="484327" y="151638"/>
                  </a:cubicBezTo>
                  <a:cubicBezTo>
                    <a:pt x="489204" y="155295"/>
                    <a:pt x="492709" y="158039"/>
                    <a:pt x="495147" y="159563"/>
                  </a:cubicBezTo>
                  <a:cubicBezTo>
                    <a:pt x="498226" y="161498"/>
                    <a:pt x="501564" y="162992"/>
                    <a:pt x="505054" y="163982"/>
                  </a:cubicBezTo>
                  <a:cubicBezTo>
                    <a:pt x="509702" y="165384"/>
                    <a:pt x="514533" y="166055"/>
                    <a:pt x="519379" y="165964"/>
                  </a:cubicBezTo>
                  <a:cubicBezTo>
                    <a:pt x="525536" y="166207"/>
                    <a:pt x="531663" y="165110"/>
                    <a:pt x="537363" y="162763"/>
                  </a:cubicBezTo>
                  <a:cubicBezTo>
                    <a:pt x="543413" y="159639"/>
                    <a:pt x="549128" y="155920"/>
                    <a:pt x="554431" y="151638"/>
                  </a:cubicBezTo>
                  <a:cubicBezTo>
                    <a:pt x="573390" y="134904"/>
                    <a:pt x="597591" y="125303"/>
                    <a:pt x="622859" y="124511"/>
                  </a:cubicBezTo>
                  <a:lnTo>
                    <a:pt x="622859" y="178613"/>
                  </a:lnTo>
                  <a:cubicBezTo>
                    <a:pt x="616702" y="178369"/>
                    <a:pt x="610575" y="179466"/>
                    <a:pt x="604876" y="181813"/>
                  </a:cubicBezTo>
                  <a:cubicBezTo>
                    <a:pt x="598703" y="185090"/>
                    <a:pt x="592973" y="189144"/>
                    <a:pt x="587807" y="193853"/>
                  </a:cubicBezTo>
                  <a:cubicBezTo>
                    <a:pt x="568848" y="210358"/>
                    <a:pt x="544800" y="219867"/>
                    <a:pt x="519684" y="220827"/>
                  </a:cubicBezTo>
                  <a:close/>
                  <a:moveTo>
                    <a:pt x="519684" y="345796"/>
                  </a:moveTo>
                  <a:cubicBezTo>
                    <a:pt x="494431" y="345140"/>
                    <a:pt x="470169" y="335828"/>
                    <a:pt x="450952" y="319430"/>
                  </a:cubicBezTo>
                  <a:cubicBezTo>
                    <a:pt x="447583" y="316260"/>
                    <a:pt x="443957" y="313350"/>
                    <a:pt x="440131" y="310743"/>
                  </a:cubicBezTo>
                  <a:cubicBezTo>
                    <a:pt x="437068" y="308777"/>
                    <a:pt x="433730" y="307284"/>
                    <a:pt x="430225" y="306324"/>
                  </a:cubicBezTo>
                  <a:cubicBezTo>
                    <a:pt x="425562" y="304998"/>
                    <a:pt x="420746" y="304327"/>
                    <a:pt x="415900" y="304343"/>
                  </a:cubicBezTo>
                  <a:cubicBezTo>
                    <a:pt x="407533" y="304221"/>
                    <a:pt x="399303" y="306446"/>
                    <a:pt x="392125" y="310743"/>
                  </a:cubicBezTo>
                  <a:cubicBezTo>
                    <a:pt x="388102" y="313273"/>
                    <a:pt x="384323" y="316184"/>
                    <a:pt x="380847" y="319430"/>
                  </a:cubicBezTo>
                  <a:cubicBezTo>
                    <a:pt x="341772" y="354284"/>
                    <a:pt x="282763" y="354284"/>
                    <a:pt x="243687" y="319430"/>
                  </a:cubicBezTo>
                  <a:cubicBezTo>
                    <a:pt x="240365" y="316260"/>
                    <a:pt x="236799" y="313365"/>
                    <a:pt x="233020" y="310743"/>
                  </a:cubicBezTo>
                  <a:cubicBezTo>
                    <a:pt x="229926" y="308838"/>
                    <a:pt x="226603" y="307345"/>
                    <a:pt x="223114" y="306324"/>
                  </a:cubicBezTo>
                  <a:cubicBezTo>
                    <a:pt x="218557" y="305013"/>
                    <a:pt x="213833" y="304343"/>
                    <a:pt x="209093" y="304343"/>
                  </a:cubicBezTo>
                  <a:cubicBezTo>
                    <a:pt x="204399" y="304343"/>
                    <a:pt x="199735" y="305013"/>
                    <a:pt x="195224" y="306324"/>
                  </a:cubicBezTo>
                  <a:cubicBezTo>
                    <a:pt x="191597" y="307360"/>
                    <a:pt x="188122" y="308838"/>
                    <a:pt x="184861" y="310743"/>
                  </a:cubicBezTo>
                  <a:cubicBezTo>
                    <a:pt x="180899" y="313289"/>
                    <a:pt x="177165" y="316199"/>
                    <a:pt x="173736" y="319430"/>
                  </a:cubicBezTo>
                  <a:cubicBezTo>
                    <a:pt x="134843" y="354787"/>
                    <a:pt x="75468" y="354787"/>
                    <a:pt x="36576" y="319430"/>
                  </a:cubicBezTo>
                  <a:cubicBezTo>
                    <a:pt x="33147" y="316199"/>
                    <a:pt x="29413" y="313289"/>
                    <a:pt x="25451" y="310743"/>
                  </a:cubicBezTo>
                  <a:cubicBezTo>
                    <a:pt x="22174" y="308869"/>
                    <a:pt x="18699" y="307391"/>
                    <a:pt x="15087" y="306324"/>
                  </a:cubicBezTo>
                  <a:cubicBezTo>
                    <a:pt x="10683" y="305028"/>
                    <a:pt x="6111" y="304358"/>
                    <a:pt x="1524" y="304343"/>
                  </a:cubicBezTo>
                  <a:lnTo>
                    <a:pt x="1524" y="250241"/>
                  </a:lnTo>
                  <a:cubicBezTo>
                    <a:pt x="26807" y="250957"/>
                    <a:pt x="51039" y="260558"/>
                    <a:pt x="69952" y="277368"/>
                  </a:cubicBezTo>
                  <a:lnTo>
                    <a:pt x="80772" y="285293"/>
                  </a:lnTo>
                  <a:cubicBezTo>
                    <a:pt x="83866" y="287198"/>
                    <a:pt x="87188" y="288691"/>
                    <a:pt x="90678" y="289712"/>
                  </a:cubicBezTo>
                  <a:cubicBezTo>
                    <a:pt x="100051" y="292364"/>
                    <a:pt x="109957" y="292364"/>
                    <a:pt x="119329" y="289712"/>
                  </a:cubicBezTo>
                  <a:cubicBezTo>
                    <a:pt x="122804" y="288646"/>
                    <a:pt x="126126" y="287167"/>
                    <a:pt x="129235" y="285293"/>
                  </a:cubicBezTo>
                  <a:lnTo>
                    <a:pt x="140056" y="277368"/>
                  </a:lnTo>
                  <a:cubicBezTo>
                    <a:pt x="178750" y="241508"/>
                    <a:pt x="238521" y="241508"/>
                    <a:pt x="277216" y="277368"/>
                  </a:cubicBezTo>
                  <a:lnTo>
                    <a:pt x="287884" y="285293"/>
                  </a:lnTo>
                  <a:cubicBezTo>
                    <a:pt x="291053" y="287167"/>
                    <a:pt x="294422" y="288646"/>
                    <a:pt x="297942" y="289712"/>
                  </a:cubicBezTo>
                  <a:cubicBezTo>
                    <a:pt x="302605" y="291053"/>
                    <a:pt x="307421" y="291724"/>
                    <a:pt x="312267" y="291693"/>
                  </a:cubicBezTo>
                  <a:cubicBezTo>
                    <a:pt x="316962" y="291724"/>
                    <a:pt x="321640" y="291053"/>
                    <a:pt x="326136" y="289712"/>
                  </a:cubicBezTo>
                  <a:cubicBezTo>
                    <a:pt x="329580" y="288569"/>
                    <a:pt x="332888" y="287091"/>
                    <a:pt x="336042" y="285293"/>
                  </a:cubicBezTo>
                  <a:cubicBezTo>
                    <a:pt x="339883" y="282839"/>
                    <a:pt x="343601" y="280202"/>
                    <a:pt x="347167" y="277368"/>
                  </a:cubicBezTo>
                  <a:cubicBezTo>
                    <a:pt x="385862" y="241508"/>
                    <a:pt x="445633" y="241508"/>
                    <a:pt x="484327" y="277368"/>
                  </a:cubicBezTo>
                  <a:lnTo>
                    <a:pt x="495147" y="285293"/>
                  </a:lnTo>
                  <a:cubicBezTo>
                    <a:pt x="498257" y="287167"/>
                    <a:pt x="501579" y="288646"/>
                    <a:pt x="505054" y="289712"/>
                  </a:cubicBezTo>
                  <a:cubicBezTo>
                    <a:pt x="509717" y="291038"/>
                    <a:pt x="514533" y="291709"/>
                    <a:pt x="519379" y="291693"/>
                  </a:cubicBezTo>
                  <a:cubicBezTo>
                    <a:pt x="522854" y="291709"/>
                    <a:pt x="526329" y="291404"/>
                    <a:pt x="529743" y="290779"/>
                  </a:cubicBezTo>
                  <a:cubicBezTo>
                    <a:pt x="532943" y="290292"/>
                    <a:pt x="536037" y="289270"/>
                    <a:pt x="538887" y="287731"/>
                  </a:cubicBezTo>
                  <a:cubicBezTo>
                    <a:pt x="541355" y="286390"/>
                    <a:pt x="543748" y="284912"/>
                    <a:pt x="546049" y="283312"/>
                  </a:cubicBezTo>
                  <a:lnTo>
                    <a:pt x="554431" y="277368"/>
                  </a:lnTo>
                  <a:cubicBezTo>
                    <a:pt x="573344" y="260558"/>
                    <a:pt x="597576" y="250957"/>
                    <a:pt x="622859" y="250241"/>
                  </a:cubicBezTo>
                  <a:lnTo>
                    <a:pt x="622859" y="304343"/>
                  </a:lnTo>
                  <a:cubicBezTo>
                    <a:pt x="618013" y="304327"/>
                    <a:pt x="613197" y="304998"/>
                    <a:pt x="608533" y="306324"/>
                  </a:cubicBezTo>
                  <a:cubicBezTo>
                    <a:pt x="605028" y="307284"/>
                    <a:pt x="601690" y="308777"/>
                    <a:pt x="598627" y="310743"/>
                  </a:cubicBezTo>
                  <a:cubicBezTo>
                    <a:pt x="594802" y="313350"/>
                    <a:pt x="591175" y="316260"/>
                    <a:pt x="587807" y="319430"/>
                  </a:cubicBezTo>
                  <a:cubicBezTo>
                    <a:pt x="568726" y="335630"/>
                    <a:pt x="544708" y="344881"/>
                    <a:pt x="519684" y="345643"/>
                  </a:cubicBezTo>
                  <a:close/>
                  <a:moveTo>
                    <a:pt x="519684" y="470611"/>
                  </a:moveTo>
                  <a:cubicBezTo>
                    <a:pt x="494294" y="470093"/>
                    <a:pt x="469849" y="460842"/>
                    <a:pt x="450494" y="444398"/>
                  </a:cubicBezTo>
                  <a:cubicBezTo>
                    <a:pt x="447081" y="441228"/>
                    <a:pt x="443453" y="438272"/>
                    <a:pt x="439674" y="435559"/>
                  </a:cubicBezTo>
                  <a:cubicBezTo>
                    <a:pt x="436565" y="433715"/>
                    <a:pt x="433243" y="432282"/>
                    <a:pt x="429768" y="431292"/>
                  </a:cubicBezTo>
                  <a:cubicBezTo>
                    <a:pt x="425120" y="429890"/>
                    <a:pt x="420289" y="429219"/>
                    <a:pt x="415443" y="429311"/>
                  </a:cubicBezTo>
                  <a:cubicBezTo>
                    <a:pt x="409331" y="429052"/>
                    <a:pt x="403250" y="430149"/>
                    <a:pt x="397612" y="432511"/>
                  </a:cubicBezTo>
                  <a:cubicBezTo>
                    <a:pt x="391394" y="435727"/>
                    <a:pt x="385603" y="439720"/>
                    <a:pt x="380390" y="444398"/>
                  </a:cubicBezTo>
                  <a:cubicBezTo>
                    <a:pt x="341239" y="479054"/>
                    <a:pt x="282382" y="479054"/>
                    <a:pt x="243230" y="444398"/>
                  </a:cubicBezTo>
                  <a:cubicBezTo>
                    <a:pt x="239847" y="441244"/>
                    <a:pt x="236296" y="438287"/>
                    <a:pt x="232563" y="435559"/>
                  </a:cubicBezTo>
                  <a:cubicBezTo>
                    <a:pt x="229438" y="433776"/>
                    <a:pt x="226116" y="432343"/>
                    <a:pt x="222657" y="431292"/>
                  </a:cubicBezTo>
                  <a:cubicBezTo>
                    <a:pt x="218008" y="429905"/>
                    <a:pt x="213177" y="429234"/>
                    <a:pt x="208331" y="429311"/>
                  </a:cubicBezTo>
                  <a:cubicBezTo>
                    <a:pt x="202174" y="429067"/>
                    <a:pt x="196048" y="430164"/>
                    <a:pt x="190347" y="432511"/>
                  </a:cubicBezTo>
                  <a:cubicBezTo>
                    <a:pt x="184175" y="435727"/>
                    <a:pt x="178445" y="439720"/>
                    <a:pt x="173279" y="444398"/>
                  </a:cubicBezTo>
                  <a:cubicBezTo>
                    <a:pt x="134310" y="479542"/>
                    <a:pt x="75088" y="479542"/>
                    <a:pt x="36119" y="444398"/>
                  </a:cubicBezTo>
                  <a:cubicBezTo>
                    <a:pt x="32644" y="441168"/>
                    <a:pt x="28926" y="438211"/>
                    <a:pt x="24994" y="435559"/>
                  </a:cubicBezTo>
                  <a:cubicBezTo>
                    <a:pt x="21687" y="433807"/>
                    <a:pt x="18212" y="432374"/>
                    <a:pt x="14630" y="431292"/>
                  </a:cubicBezTo>
                  <a:cubicBezTo>
                    <a:pt x="10241" y="429920"/>
                    <a:pt x="5669" y="429250"/>
                    <a:pt x="1067" y="429311"/>
                  </a:cubicBezTo>
                  <a:lnTo>
                    <a:pt x="1067" y="375209"/>
                  </a:lnTo>
                  <a:cubicBezTo>
                    <a:pt x="26213" y="375849"/>
                    <a:pt x="50368" y="385099"/>
                    <a:pt x="69494" y="401422"/>
                  </a:cubicBezTo>
                  <a:cubicBezTo>
                    <a:pt x="72893" y="404561"/>
                    <a:pt x="76520" y="407472"/>
                    <a:pt x="80315" y="410108"/>
                  </a:cubicBezTo>
                  <a:cubicBezTo>
                    <a:pt x="83333" y="412135"/>
                    <a:pt x="86685" y="413629"/>
                    <a:pt x="90221" y="414528"/>
                  </a:cubicBezTo>
                  <a:cubicBezTo>
                    <a:pt x="94869" y="415930"/>
                    <a:pt x="99700" y="416601"/>
                    <a:pt x="104547" y="416509"/>
                  </a:cubicBezTo>
                  <a:cubicBezTo>
                    <a:pt x="110658" y="416768"/>
                    <a:pt x="116738" y="415671"/>
                    <a:pt x="122377" y="413309"/>
                  </a:cubicBezTo>
                  <a:cubicBezTo>
                    <a:pt x="128565" y="410048"/>
                    <a:pt x="134356" y="406054"/>
                    <a:pt x="139598" y="401422"/>
                  </a:cubicBezTo>
                  <a:cubicBezTo>
                    <a:pt x="178750" y="366766"/>
                    <a:pt x="237607" y="366766"/>
                    <a:pt x="276758" y="401422"/>
                  </a:cubicBezTo>
                  <a:cubicBezTo>
                    <a:pt x="280111" y="404546"/>
                    <a:pt x="283678" y="407457"/>
                    <a:pt x="287427" y="410108"/>
                  </a:cubicBezTo>
                  <a:cubicBezTo>
                    <a:pt x="290520" y="412105"/>
                    <a:pt x="293919" y="413598"/>
                    <a:pt x="297485" y="414528"/>
                  </a:cubicBezTo>
                  <a:cubicBezTo>
                    <a:pt x="302118" y="415945"/>
                    <a:pt x="306964" y="416616"/>
                    <a:pt x="311810" y="416509"/>
                  </a:cubicBezTo>
                  <a:cubicBezTo>
                    <a:pt x="317922" y="416738"/>
                    <a:pt x="324003" y="415656"/>
                    <a:pt x="329641" y="413309"/>
                  </a:cubicBezTo>
                  <a:cubicBezTo>
                    <a:pt x="335798" y="410078"/>
                    <a:pt x="341544" y="406085"/>
                    <a:pt x="346710" y="401422"/>
                  </a:cubicBezTo>
                  <a:cubicBezTo>
                    <a:pt x="385862" y="366766"/>
                    <a:pt x="444718" y="366766"/>
                    <a:pt x="483870" y="401422"/>
                  </a:cubicBezTo>
                  <a:cubicBezTo>
                    <a:pt x="487268" y="404561"/>
                    <a:pt x="490896" y="407472"/>
                    <a:pt x="494690" y="410108"/>
                  </a:cubicBezTo>
                  <a:cubicBezTo>
                    <a:pt x="497738" y="412105"/>
                    <a:pt x="501076" y="413598"/>
                    <a:pt x="504597" y="414528"/>
                  </a:cubicBezTo>
                  <a:cubicBezTo>
                    <a:pt x="509245" y="415930"/>
                    <a:pt x="514076" y="416601"/>
                    <a:pt x="518922" y="416509"/>
                  </a:cubicBezTo>
                  <a:cubicBezTo>
                    <a:pt x="525079" y="416753"/>
                    <a:pt x="531205" y="415656"/>
                    <a:pt x="536905" y="413309"/>
                  </a:cubicBezTo>
                  <a:cubicBezTo>
                    <a:pt x="543047" y="410032"/>
                    <a:pt x="548777" y="406039"/>
                    <a:pt x="553974" y="401422"/>
                  </a:cubicBezTo>
                  <a:cubicBezTo>
                    <a:pt x="573100" y="385099"/>
                    <a:pt x="597256" y="375849"/>
                    <a:pt x="622402" y="375209"/>
                  </a:cubicBezTo>
                  <a:lnTo>
                    <a:pt x="622402" y="429311"/>
                  </a:lnTo>
                  <a:cubicBezTo>
                    <a:pt x="616245" y="429067"/>
                    <a:pt x="610118" y="430164"/>
                    <a:pt x="604418" y="432511"/>
                  </a:cubicBezTo>
                  <a:cubicBezTo>
                    <a:pt x="598246" y="435727"/>
                    <a:pt x="592516" y="439720"/>
                    <a:pt x="587350" y="444398"/>
                  </a:cubicBezTo>
                  <a:cubicBezTo>
                    <a:pt x="580492" y="449732"/>
                    <a:pt x="574853" y="453847"/>
                    <a:pt x="570586" y="456743"/>
                  </a:cubicBezTo>
                  <a:cubicBezTo>
                    <a:pt x="564017" y="460705"/>
                    <a:pt x="556946" y="463784"/>
                    <a:pt x="549554" y="465887"/>
                  </a:cubicBezTo>
                  <a:cubicBezTo>
                    <a:pt x="540045" y="468965"/>
                    <a:pt x="530123" y="470550"/>
                    <a:pt x="520141" y="470611"/>
                  </a:cubicBezTo>
                  <a:close/>
                  <a:moveTo>
                    <a:pt x="519684" y="595579"/>
                  </a:moveTo>
                  <a:cubicBezTo>
                    <a:pt x="494279" y="595000"/>
                    <a:pt x="469849" y="585688"/>
                    <a:pt x="450494" y="569214"/>
                  </a:cubicBezTo>
                  <a:cubicBezTo>
                    <a:pt x="447035" y="566135"/>
                    <a:pt x="443423" y="563225"/>
                    <a:pt x="439674" y="560527"/>
                  </a:cubicBezTo>
                  <a:cubicBezTo>
                    <a:pt x="436580" y="558622"/>
                    <a:pt x="433258" y="557129"/>
                    <a:pt x="429768" y="556107"/>
                  </a:cubicBezTo>
                  <a:cubicBezTo>
                    <a:pt x="425105" y="554782"/>
                    <a:pt x="420289" y="554111"/>
                    <a:pt x="415443" y="554126"/>
                  </a:cubicBezTo>
                  <a:cubicBezTo>
                    <a:pt x="409331" y="553867"/>
                    <a:pt x="403250" y="554964"/>
                    <a:pt x="397612" y="557327"/>
                  </a:cubicBezTo>
                  <a:cubicBezTo>
                    <a:pt x="391424" y="560588"/>
                    <a:pt x="385633" y="564581"/>
                    <a:pt x="380390" y="569214"/>
                  </a:cubicBezTo>
                  <a:cubicBezTo>
                    <a:pt x="341315" y="604068"/>
                    <a:pt x="282306" y="604068"/>
                    <a:pt x="243230" y="569214"/>
                  </a:cubicBezTo>
                  <a:cubicBezTo>
                    <a:pt x="239817" y="566135"/>
                    <a:pt x="236266" y="563240"/>
                    <a:pt x="232563" y="560527"/>
                  </a:cubicBezTo>
                  <a:cubicBezTo>
                    <a:pt x="229438" y="558683"/>
                    <a:pt x="226116" y="557190"/>
                    <a:pt x="222657" y="556107"/>
                  </a:cubicBezTo>
                  <a:cubicBezTo>
                    <a:pt x="218252" y="554812"/>
                    <a:pt x="213680" y="554157"/>
                    <a:pt x="209093" y="554126"/>
                  </a:cubicBezTo>
                  <a:cubicBezTo>
                    <a:pt x="202829" y="553806"/>
                    <a:pt x="196581" y="554903"/>
                    <a:pt x="190805" y="557327"/>
                  </a:cubicBezTo>
                  <a:cubicBezTo>
                    <a:pt x="184800" y="560649"/>
                    <a:pt x="179177" y="564642"/>
                    <a:pt x="174041" y="569214"/>
                  </a:cubicBezTo>
                  <a:cubicBezTo>
                    <a:pt x="134965" y="604068"/>
                    <a:pt x="75956" y="604068"/>
                    <a:pt x="36881" y="569214"/>
                  </a:cubicBezTo>
                  <a:cubicBezTo>
                    <a:pt x="32157" y="565099"/>
                    <a:pt x="28499" y="562203"/>
                    <a:pt x="26213" y="560527"/>
                  </a:cubicBezTo>
                  <a:cubicBezTo>
                    <a:pt x="23043" y="558652"/>
                    <a:pt x="19675" y="557174"/>
                    <a:pt x="16154" y="556107"/>
                  </a:cubicBezTo>
                  <a:cubicBezTo>
                    <a:pt x="11491" y="554782"/>
                    <a:pt x="6675" y="554111"/>
                    <a:pt x="1829" y="554126"/>
                  </a:cubicBezTo>
                  <a:lnTo>
                    <a:pt x="1829" y="500024"/>
                  </a:lnTo>
                  <a:cubicBezTo>
                    <a:pt x="26990" y="500725"/>
                    <a:pt x="51145" y="510022"/>
                    <a:pt x="70257" y="526389"/>
                  </a:cubicBezTo>
                  <a:lnTo>
                    <a:pt x="78638" y="533095"/>
                  </a:lnTo>
                  <a:cubicBezTo>
                    <a:pt x="80940" y="534695"/>
                    <a:pt x="83333" y="536174"/>
                    <a:pt x="85801" y="537515"/>
                  </a:cubicBezTo>
                  <a:cubicBezTo>
                    <a:pt x="88666" y="539023"/>
                    <a:pt x="91760" y="540106"/>
                    <a:pt x="94945" y="540715"/>
                  </a:cubicBezTo>
                  <a:cubicBezTo>
                    <a:pt x="98374" y="541218"/>
                    <a:pt x="101834" y="541462"/>
                    <a:pt x="105308" y="541477"/>
                  </a:cubicBezTo>
                  <a:cubicBezTo>
                    <a:pt x="110155" y="541493"/>
                    <a:pt x="114971" y="540822"/>
                    <a:pt x="119634" y="539496"/>
                  </a:cubicBezTo>
                  <a:cubicBezTo>
                    <a:pt x="123109" y="538429"/>
                    <a:pt x="126431" y="536951"/>
                    <a:pt x="129540" y="535076"/>
                  </a:cubicBezTo>
                  <a:cubicBezTo>
                    <a:pt x="133304" y="532379"/>
                    <a:pt x="136916" y="529483"/>
                    <a:pt x="140360" y="526389"/>
                  </a:cubicBezTo>
                  <a:cubicBezTo>
                    <a:pt x="179436" y="491536"/>
                    <a:pt x="238445" y="491536"/>
                    <a:pt x="277520" y="526389"/>
                  </a:cubicBezTo>
                  <a:cubicBezTo>
                    <a:pt x="280919" y="529468"/>
                    <a:pt x="284485" y="532379"/>
                    <a:pt x="288188" y="535076"/>
                  </a:cubicBezTo>
                  <a:cubicBezTo>
                    <a:pt x="291359" y="536951"/>
                    <a:pt x="294726" y="538429"/>
                    <a:pt x="298247" y="539496"/>
                  </a:cubicBezTo>
                  <a:cubicBezTo>
                    <a:pt x="307558" y="542133"/>
                    <a:pt x="317434" y="542133"/>
                    <a:pt x="326746" y="539496"/>
                  </a:cubicBezTo>
                  <a:cubicBezTo>
                    <a:pt x="330266" y="538429"/>
                    <a:pt x="333634" y="536951"/>
                    <a:pt x="336804" y="535076"/>
                  </a:cubicBezTo>
                  <a:cubicBezTo>
                    <a:pt x="340508" y="532379"/>
                    <a:pt x="344073" y="529468"/>
                    <a:pt x="347472" y="526389"/>
                  </a:cubicBezTo>
                  <a:cubicBezTo>
                    <a:pt x="386548" y="491536"/>
                    <a:pt x="445557" y="491536"/>
                    <a:pt x="484632" y="526389"/>
                  </a:cubicBezTo>
                  <a:cubicBezTo>
                    <a:pt x="486644" y="528356"/>
                    <a:pt x="488777" y="530184"/>
                    <a:pt x="491033" y="531876"/>
                  </a:cubicBezTo>
                  <a:lnTo>
                    <a:pt x="496977" y="535838"/>
                  </a:lnTo>
                  <a:cubicBezTo>
                    <a:pt x="498912" y="537271"/>
                    <a:pt x="501076" y="538353"/>
                    <a:pt x="503377" y="539039"/>
                  </a:cubicBezTo>
                  <a:cubicBezTo>
                    <a:pt x="505739" y="539709"/>
                    <a:pt x="508132" y="540273"/>
                    <a:pt x="510540" y="540715"/>
                  </a:cubicBezTo>
                  <a:cubicBezTo>
                    <a:pt x="513558" y="541203"/>
                    <a:pt x="516621" y="541462"/>
                    <a:pt x="519684" y="541477"/>
                  </a:cubicBezTo>
                  <a:cubicBezTo>
                    <a:pt x="525841" y="541721"/>
                    <a:pt x="531968" y="540624"/>
                    <a:pt x="537667" y="538277"/>
                  </a:cubicBezTo>
                  <a:cubicBezTo>
                    <a:pt x="543809" y="535000"/>
                    <a:pt x="549539" y="531007"/>
                    <a:pt x="554736" y="526389"/>
                  </a:cubicBezTo>
                  <a:cubicBezTo>
                    <a:pt x="573847" y="510022"/>
                    <a:pt x="598003" y="500710"/>
                    <a:pt x="623164" y="500024"/>
                  </a:cubicBezTo>
                  <a:lnTo>
                    <a:pt x="623164" y="554126"/>
                  </a:lnTo>
                  <a:cubicBezTo>
                    <a:pt x="617007" y="553883"/>
                    <a:pt x="610880" y="554980"/>
                    <a:pt x="605180" y="557327"/>
                  </a:cubicBezTo>
                  <a:cubicBezTo>
                    <a:pt x="599039" y="560603"/>
                    <a:pt x="593308" y="564596"/>
                    <a:pt x="588112" y="569214"/>
                  </a:cubicBezTo>
                  <a:cubicBezTo>
                    <a:pt x="581254" y="574548"/>
                    <a:pt x="575615" y="578663"/>
                    <a:pt x="571347" y="581558"/>
                  </a:cubicBezTo>
                  <a:cubicBezTo>
                    <a:pt x="564840" y="585642"/>
                    <a:pt x="557753" y="588736"/>
                    <a:pt x="550317" y="590702"/>
                  </a:cubicBezTo>
                  <a:cubicBezTo>
                    <a:pt x="540578" y="593903"/>
                    <a:pt x="530398" y="595549"/>
                    <a:pt x="520141" y="595579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8E76A7C-B0E7-461B-AC64-1145B7013E26}"/>
                </a:ext>
              </a:extLst>
            </p:cNvPr>
            <p:cNvSpPr/>
            <p:nvPr/>
          </p:nvSpPr>
          <p:spPr>
            <a:xfrm>
              <a:off x="7475677" y="3647694"/>
              <a:ext cx="622096" cy="595121"/>
            </a:xfrm>
            <a:custGeom>
              <a:avLst/>
              <a:gdLst>
                <a:gd name="connsiteX0" fmla="*/ 0 w 622096"/>
                <a:gd name="connsiteY0" fmla="*/ 54102 h 595121"/>
                <a:gd name="connsiteX1" fmla="*/ 0 w 622096"/>
                <a:gd name="connsiteY1" fmla="*/ 0 h 595121"/>
                <a:gd name="connsiteX2" fmla="*/ 622096 w 622096"/>
                <a:gd name="connsiteY2" fmla="*/ 0 h 595121"/>
                <a:gd name="connsiteX3" fmla="*/ 622096 w 622096"/>
                <a:gd name="connsiteY3" fmla="*/ 54102 h 595121"/>
                <a:gd name="connsiteX4" fmla="*/ 0 w 622096"/>
                <a:gd name="connsiteY4" fmla="*/ 162306 h 595121"/>
                <a:gd name="connsiteX5" fmla="*/ 0 w 622096"/>
                <a:gd name="connsiteY5" fmla="*/ 108204 h 595121"/>
                <a:gd name="connsiteX6" fmla="*/ 622096 w 622096"/>
                <a:gd name="connsiteY6" fmla="*/ 108204 h 595121"/>
                <a:gd name="connsiteX7" fmla="*/ 622096 w 622096"/>
                <a:gd name="connsiteY7" fmla="*/ 162306 h 595121"/>
                <a:gd name="connsiteX8" fmla="*/ 0 w 622096"/>
                <a:gd name="connsiteY8" fmla="*/ 270510 h 595121"/>
                <a:gd name="connsiteX9" fmla="*/ 0 w 622096"/>
                <a:gd name="connsiteY9" fmla="*/ 216408 h 595121"/>
                <a:gd name="connsiteX10" fmla="*/ 622096 w 622096"/>
                <a:gd name="connsiteY10" fmla="*/ 216408 h 595121"/>
                <a:gd name="connsiteX11" fmla="*/ 622096 w 622096"/>
                <a:gd name="connsiteY11" fmla="*/ 270510 h 595121"/>
                <a:gd name="connsiteX12" fmla="*/ 0 w 622096"/>
                <a:gd name="connsiteY12" fmla="*/ 378714 h 595121"/>
                <a:gd name="connsiteX13" fmla="*/ 0 w 622096"/>
                <a:gd name="connsiteY13" fmla="*/ 324612 h 595121"/>
                <a:gd name="connsiteX14" fmla="*/ 622096 w 622096"/>
                <a:gd name="connsiteY14" fmla="*/ 324612 h 595121"/>
                <a:gd name="connsiteX15" fmla="*/ 622096 w 622096"/>
                <a:gd name="connsiteY15" fmla="*/ 378714 h 595121"/>
                <a:gd name="connsiteX16" fmla="*/ 0 w 622096"/>
                <a:gd name="connsiteY16" fmla="*/ 486918 h 595121"/>
                <a:gd name="connsiteX17" fmla="*/ 0 w 622096"/>
                <a:gd name="connsiteY17" fmla="*/ 432816 h 595121"/>
                <a:gd name="connsiteX18" fmla="*/ 622096 w 622096"/>
                <a:gd name="connsiteY18" fmla="*/ 432816 h 595121"/>
                <a:gd name="connsiteX19" fmla="*/ 622096 w 622096"/>
                <a:gd name="connsiteY19" fmla="*/ 486918 h 595121"/>
                <a:gd name="connsiteX20" fmla="*/ 0 w 622096"/>
                <a:gd name="connsiteY20" fmla="*/ 595122 h 595121"/>
                <a:gd name="connsiteX21" fmla="*/ 0 w 622096"/>
                <a:gd name="connsiteY21" fmla="*/ 541020 h 595121"/>
                <a:gd name="connsiteX22" fmla="*/ 622096 w 622096"/>
                <a:gd name="connsiteY22" fmla="*/ 541020 h 595121"/>
                <a:gd name="connsiteX23" fmla="*/ 622096 w 622096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1">
                  <a:moveTo>
                    <a:pt x="0" y="54102"/>
                  </a:moveTo>
                  <a:lnTo>
                    <a:pt x="0" y="0"/>
                  </a:lnTo>
                  <a:lnTo>
                    <a:pt x="622096" y="0"/>
                  </a:lnTo>
                  <a:lnTo>
                    <a:pt x="622096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6" y="108204"/>
                  </a:lnTo>
                  <a:lnTo>
                    <a:pt x="622096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6" y="216408"/>
                  </a:lnTo>
                  <a:lnTo>
                    <a:pt x="622096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6" y="324612"/>
                  </a:lnTo>
                  <a:lnTo>
                    <a:pt x="622096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6" y="432816"/>
                  </a:lnTo>
                  <a:lnTo>
                    <a:pt x="622096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6" y="541020"/>
                  </a:lnTo>
                  <a:lnTo>
                    <a:pt x="622096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613BB5B9-1842-465D-B914-4A017F3D5959}"/>
                </a:ext>
              </a:extLst>
            </p:cNvPr>
            <p:cNvSpPr/>
            <p:nvPr/>
          </p:nvSpPr>
          <p:spPr>
            <a:xfrm>
              <a:off x="8151723" y="3647694"/>
              <a:ext cx="622401" cy="595121"/>
            </a:xfrm>
            <a:custGeom>
              <a:avLst/>
              <a:gdLst>
                <a:gd name="connsiteX0" fmla="*/ 573024 w 622401"/>
                <a:gd name="connsiteY0" fmla="*/ 0 h 595121"/>
                <a:gd name="connsiteX1" fmla="*/ 622401 w 622401"/>
                <a:gd name="connsiteY1" fmla="*/ 0 h 595121"/>
                <a:gd name="connsiteX2" fmla="*/ 622401 w 622401"/>
                <a:gd name="connsiteY2" fmla="*/ 26975 h 595121"/>
                <a:gd name="connsiteX3" fmla="*/ 54254 w 622401"/>
                <a:gd name="connsiteY3" fmla="*/ 595122 h 595121"/>
                <a:gd name="connsiteX4" fmla="*/ 153 w 622401"/>
                <a:gd name="connsiteY4" fmla="*/ 595122 h 595121"/>
                <a:gd name="connsiteX5" fmla="*/ 153 w 622401"/>
                <a:gd name="connsiteY5" fmla="*/ 572872 h 595121"/>
                <a:gd name="connsiteX6" fmla="*/ 153 w 622401"/>
                <a:gd name="connsiteY6" fmla="*/ 429616 h 595121"/>
                <a:gd name="connsiteX7" fmla="*/ 429768 w 622401"/>
                <a:gd name="connsiteY7" fmla="*/ 0 h 595121"/>
                <a:gd name="connsiteX8" fmla="*/ 505968 w 622401"/>
                <a:gd name="connsiteY8" fmla="*/ 0 h 595121"/>
                <a:gd name="connsiteX9" fmla="*/ 0 w 622401"/>
                <a:gd name="connsiteY9" fmla="*/ 505968 h 595121"/>
                <a:gd name="connsiteX10" fmla="*/ 153 w 622401"/>
                <a:gd name="connsiteY10" fmla="*/ 286360 h 595121"/>
                <a:gd name="connsiteX11" fmla="*/ 286664 w 622401"/>
                <a:gd name="connsiteY11" fmla="*/ 0 h 595121"/>
                <a:gd name="connsiteX12" fmla="*/ 362864 w 622401"/>
                <a:gd name="connsiteY12" fmla="*/ 0 h 595121"/>
                <a:gd name="connsiteX13" fmla="*/ 0 w 622401"/>
                <a:gd name="connsiteY13" fmla="*/ 362712 h 595121"/>
                <a:gd name="connsiteX14" fmla="*/ 153 w 622401"/>
                <a:gd name="connsiteY14" fmla="*/ 144018 h 595121"/>
                <a:gd name="connsiteX15" fmla="*/ 144170 w 622401"/>
                <a:gd name="connsiteY15" fmla="*/ 0 h 595121"/>
                <a:gd name="connsiteX16" fmla="*/ 220370 w 622401"/>
                <a:gd name="connsiteY16" fmla="*/ 0 h 595121"/>
                <a:gd name="connsiteX17" fmla="*/ 153 w 622401"/>
                <a:gd name="connsiteY17" fmla="*/ 220370 h 595121"/>
                <a:gd name="connsiteX18" fmla="*/ 153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1 w 622401"/>
                <a:gd name="connsiteY23" fmla="*/ 93878 h 595121"/>
                <a:gd name="connsiteX24" fmla="*/ 622401 w 622401"/>
                <a:gd name="connsiteY24" fmla="*/ 170078 h 595121"/>
                <a:gd name="connsiteX25" fmla="*/ 197510 w 622401"/>
                <a:gd name="connsiteY25" fmla="*/ 595122 h 595121"/>
                <a:gd name="connsiteX26" fmla="*/ 263499 w 622401"/>
                <a:gd name="connsiteY26" fmla="*/ 595122 h 595121"/>
                <a:gd name="connsiteX27" fmla="*/ 622401 w 622401"/>
                <a:gd name="connsiteY27" fmla="*/ 236220 h 595121"/>
                <a:gd name="connsiteX28" fmla="*/ 622401 w 622401"/>
                <a:gd name="connsiteY28" fmla="*/ 312420 h 595121"/>
                <a:gd name="connsiteX29" fmla="*/ 339852 w 622401"/>
                <a:gd name="connsiteY29" fmla="*/ 595122 h 595121"/>
                <a:gd name="connsiteX30" fmla="*/ 406756 w 622401"/>
                <a:gd name="connsiteY30" fmla="*/ 595122 h 595121"/>
                <a:gd name="connsiteX31" fmla="*/ 622401 w 622401"/>
                <a:gd name="connsiteY31" fmla="*/ 379476 h 595121"/>
                <a:gd name="connsiteX32" fmla="*/ 622401 w 622401"/>
                <a:gd name="connsiteY32" fmla="*/ 455676 h 595121"/>
                <a:gd name="connsiteX33" fmla="*/ 483108 w 622401"/>
                <a:gd name="connsiteY33" fmla="*/ 594970 h 595121"/>
                <a:gd name="connsiteX34" fmla="*/ 622401 w 622401"/>
                <a:gd name="connsiteY34" fmla="*/ 595122 h 595121"/>
                <a:gd name="connsiteX35" fmla="*/ 546201 w 622401"/>
                <a:gd name="connsiteY35" fmla="*/ 595122 h 595121"/>
                <a:gd name="connsiteX36" fmla="*/ 622401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024" y="0"/>
                  </a:moveTo>
                  <a:lnTo>
                    <a:pt x="622401" y="0"/>
                  </a:lnTo>
                  <a:lnTo>
                    <a:pt x="622401" y="26975"/>
                  </a:lnTo>
                  <a:lnTo>
                    <a:pt x="54254" y="595122"/>
                  </a:lnTo>
                  <a:lnTo>
                    <a:pt x="153" y="595122"/>
                  </a:lnTo>
                  <a:lnTo>
                    <a:pt x="153" y="572872"/>
                  </a:lnTo>
                  <a:close/>
                  <a:moveTo>
                    <a:pt x="153" y="429616"/>
                  </a:moveTo>
                  <a:lnTo>
                    <a:pt x="429768" y="0"/>
                  </a:lnTo>
                  <a:lnTo>
                    <a:pt x="505968" y="0"/>
                  </a:lnTo>
                  <a:lnTo>
                    <a:pt x="0" y="505968"/>
                  </a:lnTo>
                  <a:close/>
                  <a:moveTo>
                    <a:pt x="153" y="286360"/>
                  </a:moveTo>
                  <a:lnTo>
                    <a:pt x="286664" y="0"/>
                  </a:lnTo>
                  <a:lnTo>
                    <a:pt x="362864" y="0"/>
                  </a:lnTo>
                  <a:lnTo>
                    <a:pt x="0" y="362712"/>
                  </a:lnTo>
                  <a:close/>
                  <a:moveTo>
                    <a:pt x="153" y="144018"/>
                  </a:moveTo>
                  <a:lnTo>
                    <a:pt x="144170" y="0"/>
                  </a:lnTo>
                  <a:lnTo>
                    <a:pt x="220370" y="0"/>
                  </a:lnTo>
                  <a:lnTo>
                    <a:pt x="153" y="220370"/>
                  </a:lnTo>
                  <a:close/>
                  <a:moveTo>
                    <a:pt x="153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1" y="93878"/>
                  </a:lnTo>
                  <a:lnTo>
                    <a:pt x="622401" y="170078"/>
                  </a:lnTo>
                  <a:lnTo>
                    <a:pt x="197510" y="595122"/>
                  </a:lnTo>
                  <a:close/>
                  <a:moveTo>
                    <a:pt x="263499" y="595122"/>
                  </a:moveTo>
                  <a:lnTo>
                    <a:pt x="622401" y="236220"/>
                  </a:lnTo>
                  <a:lnTo>
                    <a:pt x="622401" y="312420"/>
                  </a:lnTo>
                  <a:lnTo>
                    <a:pt x="339852" y="595122"/>
                  </a:lnTo>
                  <a:close/>
                  <a:moveTo>
                    <a:pt x="406756" y="595122"/>
                  </a:moveTo>
                  <a:lnTo>
                    <a:pt x="622401" y="379476"/>
                  </a:lnTo>
                  <a:lnTo>
                    <a:pt x="622401" y="455676"/>
                  </a:lnTo>
                  <a:lnTo>
                    <a:pt x="483108" y="594970"/>
                  </a:lnTo>
                  <a:close/>
                  <a:moveTo>
                    <a:pt x="622401" y="595122"/>
                  </a:moveTo>
                  <a:lnTo>
                    <a:pt x="546201" y="595122"/>
                  </a:lnTo>
                  <a:lnTo>
                    <a:pt x="622401" y="518922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745211EE-77C7-45E4-95F8-C507163A5201}"/>
                </a:ext>
              </a:extLst>
            </p:cNvPr>
            <p:cNvSpPr/>
            <p:nvPr/>
          </p:nvSpPr>
          <p:spPr>
            <a:xfrm>
              <a:off x="8828208" y="3647084"/>
              <a:ext cx="622134" cy="597560"/>
            </a:xfrm>
            <a:custGeom>
              <a:avLst/>
              <a:gdLst>
                <a:gd name="connsiteX0" fmla="*/ 69209 w 622134"/>
                <a:gd name="connsiteY0" fmla="*/ 552755 h 597560"/>
                <a:gd name="connsiteX1" fmla="*/ 92221 w 622134"/>
                <a:gd name="connsiteY1" fmla="*/ 595732 h 597560"/>
                <a:gd name="connsiteX2" fmla="*/ 33394 w 622134"/>
                <a:gd name="connsiteY2" fmla="*/ 595732 h 597560"/>
                <a:gd name="connsiteX3" fmla="*/ 26232 w 622134"/>
                <a:gd name="connsiteY3" fmla="*/ 585368 h 597560"/>
                <a:gd name="connsiteX4" fmla="*/ 26232 w 622134"/>
                <a:gd name="connsiteY4" fmla="*/ 444551 h 597560"/>
                <a:gd name="connsiteX5" fmla="*/ 34613 w 622134"/>
                <a:gd name="connsiteY5" fmla="*/ 432664 h 597560"/>
                <a:gd name="connsiteX6" fmla="*/ 39338 w 622134"/>
                <a:gd name="connsiteY6" fmla="*/ 421843 h 597560"/>
                <a:gd name="connsiteX7" fmla="*/ 39338 w 622134"/>
                <a:gd name="connsiteY7" fmla="*/ 391363 h 597560"/>
                <a:gd name="connsiteX8" fmla="*/ 34613 w 622134"/>
                <a:gd name="connsiteY8" fmla="*/ 380543 h 597560"/>
                <a:gd name="connsiteX9" fmla="*/ 26232 w 622134"/>
                <a:gd name="connsiteY9" fmla="*/ 368656 h 597560"/>
                <a:gd name="connsiteX10" fmla="*/ 26232 w 622134"/>
                <a:gd name="connsiteY10" fmla="*/ 227838 h 597560"/>
                <a:gd name="connsiteX11" fmla="*/ 34613 w 622134"/>
                <a:gd name="connsiteY11" fmla="*/ 215951 h 597560"/>
                <a:gd name="connsiteX12" fmla="*/ 39338 w 622134"/>
                <a:gd name="connsiteY12" fmla="*/ 205131 h 597560"/>
                <a:gd name="connsiteX13" fmla="*/ 41319 w 622134"/>
                <a:gd name="connsiteY13" fmla="*/ 189891 h 597560"/>
                <a:gd name="connsiteX14" fmla="*/ 39338 w 622134"/>
                <a:gd name="connsiteY14" fmla="*/ 174651 h 597560"/>
                <a:gd name="connsiteX15" fmla="*/ 34613 w 622134"/>
                <a:gd name="connsiteY15" fmla="*/ 163830 h 597560"/>
                <a:gd name="connsiteX16" fmla="*/ 26232 w 622134"/>
                <a:gd name="connsiteY16" fmla="*/ 151943 h 597560"/>
                <a:gd name="connsiteX17" fmla="*/ 26232 w 622134"/>
                <a:gd name="connsiteY17" fmla="*/ 11125 h 597560"/>
                <a:gd name="connsiteX18" fmla="*/ 34157 w 622134"/>
                <a:gd name="connsiteY18" fmla="*/ 0 h 597560"/>
                <a:gd name="connsiteX19" fmla="*/ 92221 w 622134"/>
                <a:gd name="connsiteY19" fmla="*/ 0 h 597560"/>
                <a:gd name="connsiteX20" fmla="*/ 69209 w 622134"/>
                <a:gd name="connsiteY20" fmla="*/ 43739 h 597560"/>
                <a:gd name="connsiteX21" fmla="*/ 60827 w 622134"/>
                <a:gd name="connsiteY21" fmla="*/ 55626 h 597560"/>
                <a:gd name="connsiteX22" fmla="*/ 56102 w 622134"/>
                <a:gd name="connsiteY22" fmla="*/ 66446 h 597560"/>
                <a:gd name="connsiteX23" fmla="*/ 56712 w 622134"/>
                <a:gd name="connsiteY23" fmla="*/ 101956 h 597560"/>
                <a:gd name="connsiteX24" fmla="*/ 68599 w 622134"/>
                <a:gd name="connsiteY24" fmla="*/ 120244 h 597560"/>
                <a:gd name="connsiteX25" fmla="*/ 68599 w 622134"/>
                <a:gd name="connsiteY25" fmla="*/ 261061 h 597560"/>
                <a:gd name="connsiteX26" fmla="*/ 60217 w 622134"/>
                <a:gd name="connsiteY26" fmla="*/ 272948 h 597560"/>
                <a:gd name="connsiteX27" fmla="*/ 55492 w 622134"/>
                <a:gd name="connsiteY27" fmla="*/ 283769 h 597560"/>
                <a:gd name="connsiteX28" fmla="*/ 56712 w 622134"/>
                <a:gd name="connsiteY28" fmla="*/ 318364 h 597560"/>
                <a:gd name="connsiteX29" fmla="*/ 68599 w 622134"/>
                <a:gd name="connsiteY29" fmla="*/ 336652 h 597560"/>
                <a:gd name="connsiteX30" fmla="*/ 68599 w 622134"/>
                <a:gd name="connsiteY30" fmla="*/ 477469 h 597560"/>
                <a:gd name="connsiteX31" fmla="*/ 60217 w 622134"/>
                <a:gd name="connsiteY31" fmla="*/ 489052 h 597560"/>
                <a:gd name="connsiteX32" fmla="*/ 55492 w 622134"/>
                <a:gd name="connsiteY32" fmla="*/ 499720 h 597560"/>
                <a:gd name="connsiteX33" fmla="*/ 53511 w 622134"/>
                <a:gd name="connsiteY33" fmla="*/ 514960 h 597560"/>
                <a:gd name="connsiteX34" fmla="*/ 56712 w 622134"/>
                <a:gd name="connsiteY34" fmla="*/ 534924 h 597560"/>
                <a:gd name="connsiteX35" fmla="*/ 69209 w 622134"/>
                <a:gd name="connsiteY35" fmla="*/ 552755 h 597560"/>
                <a:gd name="connsiteX36" fmla="*/ 200425 w 622134"/>
                <a:gd name="connsiteY36" fmla="*/ 552755 h 597560"/>
                <a:gd name="connsiteX37" fmla="*/ 224352 w 622134"/>
                <a:gd name="connsiteY37" fmla="*/ 595732 h 597560"/>
                <a:gd name="connsiteX38" fmla="*/ 166135 w 622134"/>
                <a:gd name="connsiteY38" fmla="*/ 595732 h 597560"/>
                <a:gd name="connsiteX39" fmla="*/ 158210 w 622134"/>
                <a:gd name="connsiteY39" fmla="*/ 585368 h 597560"/>
                <a:gd name="connsiteX40" fmla="*/ 158210 w 622134"/>
                <a:gd name="connsiteY40" fmla="*/ 444551 h 597560"/>
                <a:gd name="connsiteX41" fmla="*/ 165068 w 622134"/>
                <a:gd name="connsiteY41" fmla="*/ 435407 h 597560"/>
                <a:gd name="connsiteX42" fmla="*/ 169335 w 622134"/>
                <a:gd name="connsiteY42" fmla="*/ 427787 h 597560"/>
                <a:gd name="connsiteX43" fmla="*/ 172535 w 622134"/>
                <a:gd name="connsiteY43" fmla="*/ 418338 h 597560"/>
                <a:gd name="connsiteX44" fmla="*/ 173298 w 622134"/>
                <a:gd name="connsiteY44" fmla="*/ 406298 h 597560"/>
                <a:gd name="connsiteX45" fmla="*/ 170250 w 622134"/>
                <a:gd name="connsiteY45" fmla="*/ 387248 h 597560"/>
                <a:gd name="connsiteX46" fmla="*/ 158210 w 622134"/>
                <a:gd name="connsiteY46" fmla="*/ 368960 h 597560"/>
                <a:gd name="connsiteX47" fmla="*/ 158210 w 622134"/>
                <a:gd name="connsiteY47" fmla="*/ 228143 h 597560"/>
                <a:gd name="connsiteX48" fmla="*/ 165068 w 622134"/>
                <a:gd name="connsiteY48" fmla="*/ 218999 h 597560"/>
                <a:gd name="connsiteX49" fmla="*/ 169335 w 622134"/>
                <a:gd name="connsiteY49" fmla="*/ 211379 h 597560"/>
                <a:gd name="connsiteX50" fmla="*/ 172535 w 622134"/>
                <a:gd name="connsiteY50" fmla="*/ 201930 h 597560"/>
                <a:gd name="connsiteX51" fmla="*/ 173298 w 622134"/>
                <a:gd name="connsiteY51" fmla="*/ 189891 h 597560"/>
                <a:gd name="connsiteX52" fmla="*/ 170250 w 622134"/>
                <a:gd name="connsiteY52" fmla="*/ 170841 h 597560"/>
                <a:gd name="connsiteX53" fmla="*/ 158210 w 622134"/>
                <a:gd name="connsiteY53" fmla="*/ 152553 h 597560"/>
                <a:gd name="connsiteX54" fmla="*/ 158210 w 622134"/>
                <a:gd name="connsiteY54" fmla="*/ 11735 h 597560"/>
                <a:gd name="connsiteX55" fmla="*/ 166135 w 622134"/>
                <a:gd name="connsiteY55" fmla="*/ 610 h 597560"/>
                <a:gd name="connsiteX56" fmla="*/ 224352 w 622134"/>
                <a:gd name="connsiteY56" fmla="*/ 610 h 597560"/>
                <a:gd name="connsiteX57" fmla="*/ 200425 w 622134"/>
                <a:gd name="connsiteY57" fmla="*/ 44348 h 597560"/>
                <a:gd name="connsiteX58" fmla="*/ 192500 w 622134"/>
                <a:gd name="connsiteY58" fmla="*/ 56236 h 597560"/>
                <a:gd name="connsiteX59" fmla="*/ 188080 w 622134"/>
                <a:gd name="connsiteY59" fmla="*/ 67056 h 597560"/>
                <a:gd name="connsiteX60" fmla="*/ 186099 w 622134"/>
                <a:gd name="connsiteY60" fmla="*/ 82296 h 597560"/>
                <a:gd name="connsiteX61" fmla="*/ 189300 w 622134"/>
                <a:gd name="connsiteY61" fmla="*/ 102261 h 597560"/>
                <a:gd name="connsiteX62" fmla="*/ 200425 w 622134"/>
                <a:gd name="connsiteY62" fmla="*/ 120548 h 597560"/>
                <a:gd name="connsiteX63" fmla="*/ 200425 w 622134"/>
                <a:gd name="connsiteY63" fmla="*/ 261366 h 597560"/>
                <a:gd name="connsiteX64" fmla="*/ 192500 w 622134"/>
                <a:gd name="connsiteY64" fmla="*/ 273253 h 597560"/>
                <a:gd name="connsiteX65" fmla="*/ 188080 w 622134"/>
                <a:gd name="connsiteY65" fmla="*/ 284074 h 597560"/>
                <a:gd name="connsiteX66" fmla="*/ 188080 w 622134"/>
                <a:gd name="connsiteY66" fmla="*/ 314554 h 597560"/>
                <a:gd name="connsiteX67" fmla="*/ 192500 w 622134"/>
                <a:gd name="connsiteY67" fmla="*/ 325374 h 597560"/>
                <a:gd name="connsiteX68" fmla="*/ 200425 w 622134"/>
                <a:gd name="connsiteY68" fmla="*/ 337261 h 597560"/>
                <a:gd name="connsiteX69" fmla="*/ 200425 w 622134"/>
                <a:gd name="connsiteY69" fmla="*/ 478079 h 597560"/>
                <a:gd name="connsiteX70" fmla="*/ 192500 w 622134"/>
                <a:gd name="connsiteY70" fmla="*/ 489661 h 597560"/>
                <a:gd name="connsiteX71" fmla="*/ 188080 w 622134"/>
                <a:gd name="connsiteY71" fmla="*/ 500329 h 597560"/>
                <a:gd name="connsiteX72" fmla="*/ 186099 w 622134"/>
                <a:gd name="connsiteY72" fmla="*/ 515569 h 597560"/>
                <a:gd name="connsiteX73" fmla="*/ 189300 w 622134"/>
                <a:gd name="connsiteY73" fmla="*/ 535534 h 597560"/>
                <a:gd name="connsiteX74" fmla="*/ 200425 w 622134"/>
                <a:gd name="connsiteY74" fmla="*/ 552755 h 597560"/>
                <a:gd name="connsiteX75" fmla="*/ 332555 w 622134"/>
                <a:gd name="connsiteY75" fmla="*/ 552755 h 597560"/>
                <a:gd name="connsiteX76" fmla="*/ 355568 w 622134"/>
                <a:gd name="connsiteY76" fmla="*/ 595732 h 597560"/>
                <a:gd name="connsiteX77" fmla="*/ 296742 w 622134"/>
                <a:gd name="connsiteY77" fmla="*/ 595732 h 597560"/>
                <a:gd name="connsiteX78" fmla="*/ 289579 w 622134"/>
                <a:gd name="connsiteY78" fmla="*/ 585368 h 597560"/>
                <a:gd name="connsiteX79" fmla="*/ 289579 w 622134"/>
                <a:gd name="connsiteY79" fmla="*/ 444551 h 597560"/>
                <a:gd name="connsiteX80" fmla="*/ 297961 w 622134"/>
                <a:gd name="connsiteY80" fmla="*/ 432664 h 597560"/>
                <a:gd name="connsiteX81" fmla="*/ 302685 w 622134"/>
                <a:gd name="connsiteY81" fmla="*/ 421843 h 597560"/>
                <a:gd name="connsiteX82" fmla="*/ 304667 w 622134"/>
                <a:gd name="connsiteY82" fmla="*/ 406603 h 597560"/>
                <a:gd name="connsiteX83" fmla="*/ 301466 w 622134"/>
                <a:gd name="connsiteY83" fmla="*/ 387553 h 597560"/>
                <a:gd name="connsiteX84" fmla="*/ 289579 w 622134"/>
                <a:gd name="connsiteY84" fmla="*/ 369265 h 597560"/>
                <a:gd name="connsiteX85" fmla="*/ 289579 w 622134"/>
                <a:gd name="connsiteY85" fmla="*/ 228448 h 597560"/>
                <a:gd name="connsiteX86" fmla="*/ 297961 w 622134"/>
                <a:gd name="connsiteY86" fmla="*/ 216561 h 597560"/>
                <a:gd name="connsiteX87" fmla="*/ 302685 w 622134"/>
                <a:gd name="connsiteY87" fmla="*/ 205740 h 597560"/>
                <a:gd name="connsiteX88" fmla="*/ 304667 w 622134"/>
                <a:gd name="connsiteY88" fmla="*/ 190500 h 597560"/>
                <a:gd name="connsiteX89" fmla="*/ 301466 w 622134"/>
                <a:gd name="connsiteY89" fmla="*/ 171450 h 597560"/>
                <a:gd name="connsiteX90" fmla="*/ 289579 w 622134"/>
                <a:gd name="connsiteY90" fmla="*/ 153162 h 597560"/>
                <a:gd name="connsiteX91" fmla="*/ 289579 w 622134"/>
                <a:gd name="connsiteY91" fmla="*/ 12344 h 597560"/>
                <a:gd name="connsiteX92" fmla="*/ 297503 w 622134"/>
                <a:gd name="connsiteY92" fmla="*/ 1219 h 597560"/>
                <a:gd name="connsiteX93" fmla="*/ 355568 w 622134"/>
                <a:gd name="connsiteY93" fmla="*/ 1219 h 597560"/>
                <a:gd name="connsiteX94" fmla="*/ 332555 w 622134"/>
                <a:gd name="connsiteY94" fmla="*/ 44958 h 597560"/>
                <a:gd name="connsiteX95" fmla="*/ 324173 w 622134"/>
                <a:gd name="connsiteY95" fmla="*/ 56845 h 597560"/>
                <a:gd name="connsiteX96" fmla="*/ 319449 w 622134"/>
                <a:gd name="connsiteY96" fmla="*/ 67666 h 597560"/>
                <a:gd name="connsiteX97" fmla="*/ 320669 w 622134"/>
                <a:gd name="connsiteY97" fmla="*/ 102261 h 597560"/>
                <a:gd name="connsiteX98" fmla="*/ 332555 w 622134"/>
                <a:gd name="connsiteY98" fmla="*/ 120548 h 597560"/>
                <a:gd name="connsiteX99" fmla="*/ 332555 w 622134"/>
                <a:gd name="connsiteY99" fmla="*/ 261366 h 597560"/>
                <a:gd name="connsiteX100" fmla="*/ 324173 w 622134"/>
                <a:gd name="connsiteY100" fmla="*/ 273253 h 597560"/>
                <a:gd name="connsiteX101" fmla="*/ 319449 w 622134"/>
                <a:gd name="connsiteY101" fmla="*/ 284074 h 597560"/>
                <a:gd name="connsiteX102" fmla="*/ 319449 w 622134"/>
                <a:gd name="connsiteY102" fmla="*/ 314554 h 597560"/>
                <a:gd name="connsiteX103" fmla="*/ 324173 w 622134"/>
                <a:gd name="connsiteY103" fmla="*/ 325374 h 597560"/>
                <a:gd name="connsiteX104" fmla="*/ 332555 w 622134"/>
                <a:gd name="connsiteY104" fmla="*/ 337261 h 597560"/>
                <a:gd name="connsiteX105" fmla="*/ 332555 w 622134"/>
                <a:gd name="connsiteY105" fmla="*/ 478079 h 597560"/>
                <a:gd name="connsiteX106" fmla="*/ 325698 w 622134"/>
                <a:gd name="connsiteY106" fmla="*/ 486766 h 597560"/>
                <a:gd name="connsiteX107" fmla="*/ 321430 w 622134"/>
                <a:gd name="connsiteY107" fmla="*/ 494843 h 597560"/>
                <a:gd name="connsiteX108" fmla="*/ 318230 w 622134"/>
                <a:gd name="connsiteY108" fmla="*/ 504292 h 597560"/>
                <a:gd name="connsiteX109" fmla="*/ 318230 w 622134"/>
                <a:gd name="connsiteY109" fmla="*/ 515417 h 597560"/>
                <a:gd name="connsiteX110" fmla="*/ 321430 w 622134"/>
                <a:gd name="connsiteY110" fmla="*/ 535381 h 597560"/>
                <a:gd name="connsiteX111" fmla="*/ 332555 w 622134"/>
                <a:gd name="connsiteY111" fmla="*/ 552755 h 597560"/>
                <a:gd name="connsiteX112" fmla="*/ 464534 w 622134"/>
                <a:gd name="connsiteY112" fmla="*/ 552755 h 597560"/>
                <a:gd name="connsiteX113" fmla="*/ 486937 w 622134"/>
                <a:gd name="connsiteY113" fmla="*/ 595732 h 597560"/>
                <a:gd name="connsiteX114" fmla="*/ 428720 w 622134"/>
                <a:gd name="connsiteY114" fmla="*/ 595732 h 597560"/>
                <a:gd name="connsiteX115" fmla="*/ 420795 w 622134"/>
                <a:gd name="connsiteY115" fmla="*/ 585368 h 597560"/>
                <a:gd name="connsiteX116" fmla="*/ 420795 w 622134"/>
                <a:gd name="connsiteY116" fmla="*/ 444551 h 597560"/>
                <a:gd name="connsiteX117" fmla="*/ 427654 w 622134"/>
                <a:gd name="connsiteY117" fmla="*/ 435407 h 597560"/>
                <a:gd name="connsiteX118" fmla="*/ 431920 w 622134"/>
                <a:gd name="connsiteY118" fmla="*/ 427787 h 597560"/>
                <a:gd name="connsiteX119" fmla="*/ 435121 w 622134"/>
                <a:gd name="connsiteY119" fmla="*/ 418338 h 597560"/>
                <a:gd name="connsiteX120" fmla="*/ 435121 w 622134"/>
                <a:gd name="connsiteY120" fmla="*/ 406298 h 597560"/>
                <a:gd name="connsiteX121" fmla="*/ 432073 w 622134"/>
                <a:gd name="connsiteY121" fmla="*/ 387248 h 597560"/>
                <a:gd name="connsiteX122" fmla="*/ 420034 w 622134"/>
                <a:gd name="connsiteY122" fmla="*/ 368960 h 597560"/>
                <a:gd name="connsiteX123" fmla="*/ 420034 w 622134"/>
                <a:gd name="connsiteY123" fmla="*/ 228143 h 597560"/>
                <a:gd name="connsiteX124" fmla="*/ 426891 w 622134"/>
                <a:gd name="connsiteY124" fmla="*/ 218999 h 597560"/>
                <a:gd name="connsiteX125" fmla="*/ 431159 w 622134"/>
                <a:gd name="connsiteY125" fmla="*/ 211379 h 597560"/>
                <a:gd name="connsiteX126" fmla="*/ 434359 w 622134"/>
                <a:gd name="connsiteY126" fmla="*/ 201930 h 597560"/>
                <a:gd name="connsiteX127" fmla="*/ 434359 w 622134"/>
                <a:gd name="connsiteY127" fmla="*/ 189891 h 597560"/>
                <a:gd name="connsiteX128" fmla="*/ 431311 w 622134"/>
                <a:gd name="connsiteY128" fmla="*/ 170841 h 597560"/>
                <a:gd name="connsiteX129" fmla="*/ 419271 w 622134"/>
                <a:gd name="connsiteY129" fmla="*/ 152553 h 597560"/>
                <a:gd name="connsiteX130" fmla="*/ 419271 w 622134"/>
                <a:gd name="connsiteY130" fmla="*/ 11735 h 597560"/>
                <a:gd name="connsiteX131" fmla="*/ 427196 w 622134"/>
                <a:gd name="connsiteY131" fmla="*/ 610 h 597560"/>
                <a:gd name="connsiteX132" fmla="*/ 485413 w 622134"/>
                <a:gd name="connsiteY132" fmla="*/ 610 h 597560"/>
                <a:gd name="connsiteX133" fmla="*/ 463010 w 622134"/>
                <a:gd name="connsiteY133" fmla="*/ 44348 h 597560"/>
                <a:gd name="connsiteX134" fmla="*/ 454324 w 622134"/>
                <a:gd name="connsiteY134" fmla="*/ 56236 h 597560"/>
                <a:gd name="connsiteX135" fmla="*/ 449599 w 622134"/>
                <a:gd name="connsiteY135" fmla="*/ 67056 h 597560"/>
                <a:gd name="connsiteX136" fmla="*/ 447160 w 622134"/>
                <a:gd name="connsiteY136" fmla="*/ 82296 h 597560"/>
                <a:gd name="connsiteX137" fmla="*/ 452952 w 622134"/>
                <a:gd name="connsiteY137" fmla="*/ 101956 h 597560"/>
                <a:gd name="connsiteX138" fmla="*/ 465143 w 622134"/>
                <a:gd name="connsiteY138" fmla="*/ 120244 h 597560"/>
                <a:gd name="connsiteX139" fmla="*/ 465143 w 622134"/>
                <a:gd name="connsiteY139" fmla="*/ 261061 h 597560"/>
                <a:gd name="connsiteX140" fmla="*/ 456457 w 622134"/>
                <a:gd name="connsiteY140" fmla="*/ 272948 h 597560"/>
                <a:gd name="connsiteX141" fmla="*/ 451732 w 622134"/>
                <a:gd name="connsiteY141" fmla="*/ 283769 h 597560"/>
                <a:gd name="connsiteX142" fmla="*/ 449294 w 622134"/>
                <a:gd name="connsiteY142" fmla="*/ 299009 h 597560"/>
                <a:gd name="connsiteX143" fmla="*/ 450514 w 622134"/>
                <a:gd name="connsiteY143" fmla="*/ 310591 h 597560"/>
                <a:gd name="connsiteX144" fmla="*/ 454019 w 622134"/>
                <a:gd name="connsiteY144" fmla="*/ 320497 h 597560"/>
                <a:gd name="connsiteX145" fmla="*/ 458438 w 622134"/>
                <a:gd name="connsiteY145" fmla="*/ 328117 h 597560"/>
                <a:gd name="connsiteX146" fmla="*/ 465143 w 622134"/>
                <a:gd name="connsiteY146" fmla="*/ 337261 h 597560"/>
                <a:gd name="connsiteX147" fmla="*/ 465143 w 622134"/>
                <a:gd name="connsiteY147" fmla="*/ 478079 h 597560"/>
                <a:gd name="connsiteX148" fmla="*/ 458438 w 622134"/>
                <a:gd name="connsiteY148" fmla="*/ 486766 h 597560"/>
                <a:gd name="connsiteX149" fmla="*/ 454019 w 622134"/>
                <a:gd name="connsiteY149" fmla="*/ 494843 h 597560"/>
                <a:gd name="connsiteX150" fmla="*/ 450514 w 622134"/>
                <a:gd name="connsiteY150" fmla="*/ 504292 h 597560"/>
                <a:gd name="connsiteX151" fmla="*/ 449294 w 622134"/>
                <a:gd name="connsiteY151" fmla="*/ 515417 h 597560"/>
                <a:gd name="connsiteX152" fmla="*/ 451732 w 622134"/>
                <a:gd name="connsiteY152" fmla="*/ 530657 h 597560"/>
                <a:gd name="connsiteX153" fmla="*/ 456457 w 622134"/>
                <a:gd name="connsiteY153" fmla="*/ 541477 h 597560"/>
                <a:gd name="connsiteX154" fmla="*/ 464534 w 622134"/>
                <a:gd name="connsiteY154" fmla="*/ 552755 h 597560"/>
                <a:gd name="connsiteX155" fmla="*/ 618916 w 622134"/>
                <a:gd name="connsiteY155" fmla="*/ 610 h 597560"/>
                <a:gd name="connsiteX156" fmla="*/ 595903 w 622134"/>
                <a:gd name="connsiteY156" fmla="*/ 44348 h 597560"/>
                <a:gd name="connsiteX157" fmla="*/ 587521 w 622134"/>
                <a:gd name="connsiteY157" fmla="*/ 56236 h 597560"/>
                <a:gd name="connsiteX158" fmla="*/ 582797 w 622134"/>
                <a:gd name="connsiteY158" fmla="*/ 67056 h 597560"/>
                <a:gd name="connsiteX159" fmla="*/ 580816 w 622134"/>
                <a:gd name="connsiteY159" fmla="*/ 82296 h 597560"/>
                <a:gd name="connsiteX160" fmla="*/ 581577 w 622134"/>
                <a:gd name="connsiteY160" fmla="*/ 94336 h 597560"/>
                <a:gd name="connsiteX161" fmla="*/ 584778 w 622134"/>
                <a:gd name="connsiteY161" fmla="*/ 103784 h 597560"/>
                <a:gd name="connsiteX162" fmla="*/ 589045 w 622134"/>
                <a:gd name="connsiteY162" fmla="*/ 111404 h 597560"/>
                <a:gd name="connsiteX163" fmla="*/ 595903 w 622134"/>
                <a:gd name="connsiteY163" fmla="*/ 120548 h 597560"/>
                <a:gd name="connsiteX164" fmla="*/ 595903 w 622134"/>
                <a:gd name="connsiteY164" fmla="*/ 261366 h 597560"/>
                <a:gd name="connsiteX165" fmla="*/ 587521 w 622134"/>
                <a:gd name="connsiteY165" fmla="*/ 273253 h 597560"/>
                <a:gd name="connsiteX166" fmla="*/ 582797 w 622134"/>
                <a:gd name="connsiteY166" fmla="*/ 284074 h 597560"/>
                <a:gd name="connsiteX167" fmla="*/ 580816 w 622134"/>
                <a:gd name="connsiteY167" fmla="*/ 299314 h 597560"/>
                <a:gd name="connsiteX168" fmla="*/ 583864 w 622134"/>
                <a:gd name="connsiteY168" fmla="*/ 319278 h 597560"/>
                <a:gd name="connsiteX169" fmla="*/ 595903 w 622134"/>
                <a:gd name="connsiteY169" fmla="*/ 337566 h 597560"/>
                <a:gd name="connsiteX170" fmla="*/ 595903 w 622134"/>
                <a:gd name="connsiteY170" fmla="*/ 478384 h 597560"/>
                <a:gd name="connsiteX171" fmla="*/ 587521 w 622134"/>
                <a:gd name="connsiteY171" fmla="*/ 490271 h 597560"/>
                <a:gd name="connsiteX172" fmla="*/ 582797 w 622134"/>
                <a:gd name="connsiteY172" fmla="*/ 501091 h 597560"/>
                <a:gd name="connsiteX173" fmla="*/ 580816 w 622134"/>
                <a:gd name="connsiteY173" fmla="*/ 516331 h 597560"/>
                <a:gd name="connsiteX174" fmla="*/ 583864 w 622134"/>
                <a:gd name="connsiteY174" fmla="*/ 536296 h 597560"/>
                <a:gd name="connsiteX175" fmla="*/ 595903 w 622134"/>
                <a:gd name="connsiteY175" fmla="*/ 554584 h 597560"/>
                <a:gd name="connsiteX176" fmla="*/ 618916 w 622134"/>
                <a:gd name="connsiteY176" fmla="*/ 597560 h 597560"/>
                <a:gd name="connsiteX177" fmla="*/ 559632 w 622134"/>
                <a:gd name="connsiteY177" fmla="*/ 597560 h 597560"/>
                <a:gd name="connsiteX178" fmla="*/ 552469 w 622134"/>
                <a:gd name="connsiteY178" fmla="*/ 587197 h 597560"/>
                <a:gd name="connsiteX179" fmla="*/ 552469 w 622134"/>
                <a:gd name="connsiteY179" fmla="*/ 446380 h 597560"/>
                <a:gd name="connsiteX180" fmla="*/ 560851 w 622134"/>
                <a:gd name="connsiteY180" fmla="*/ 434493 h 597560"/>
                <a:gd name="connsiteX181" fmla="*/ 565576 w 622134"/>
                <a:gd name="connsiteY181" fmla="*/ 423672 h 597560"/>
                <a:gd name="connsiteX182" fmla="*/ 565576 w 622134"/>
                <a:gd name="connsiteY182" fmla="*/ 393192 h 597560"/>
                <a:gd name="connsiteX183" fmla="*/ 560851 w 622134"/>
                <a:gd name="connsiteY183" fmla="*/ 382372 h 597560"/>
                <a:gd name="connsiteX184" fmla="*/ 552469 w 622134"/>
                <a:gd name="connsiteY184" fmla="*/ 370484 h 597560"/>
                <a:gd name="connsiteX185" fmla="*/ 552469 w 622134"/>
                <a:gd name="connsiteY185" fmla="*/ 229667 h 597560"/>
                <a:gd name="connsiteX186" fmla="*/ 560851 w 622134"/>
                <a:gd name="connsiteY186" fmla="*/ 217780 h 597560"/>
                <a:gd name="connsiteX187" fmla="*/ 565576 w 622134"/>
                <a:gd name="connsiteY187" fmla="*/ 206959 h 597560"/>
                <a:gd name="connsiteX188" fmla="*/ 567557 w 622134"/>
                <a:gd name="connsiteY188" fmla="*/ 191719 h 597560"/>
                <a:gd name="connsiteX189" fmla="*/ 564356 w 622134"/>
                <a:gd name="connsiteY189" fmla="*/ 172669 h 597560"/>
                <a:gd name="connsiteX190" fmla="*/ 552469 w 622134"/>
                <a:gd name="connsiteY190" fmla="*/ 154381 h 597560"/>
                <a:gd name="connsiteX191" fmla="*/ 552469 w 622134"/>
                <a:gd name="connsiteY191" fmla="*/ 13564 h 597560"/>
                <a:gd name="connsiteX192" fmla="*/ 560393 w 622134"/>
                <a:gd name="connsiteY192" fmla="*/ 2438 h 59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622134" h="597560">
                  <a:moveTo>
                    <a:pt x="69209" y="552755"/>
                  </a:moveTo>
                  <a:cubicBezTo>
                    <a:pt x="79861" y="565267"/>
                    <a:pt x="87710" y="579928"/>
                    <a:pt x="92221" y="595732"/>
                  </a:cubicBezTo>
                  <a:lnTo>
                    <a:pt x="33394" y="595732"/>
                  </a:lnTo>
                  <a:cubicBezTo>
                    <a:pt x="31291" y="592089"/>
                    <a:pt x="28898" y="588615"/>
                    <a:pt x="26232" y="585368"/>
                  </a:cubicBezTo>
                  <a:cubicBezTo>
                    <a:pt x="-8744" y="544952"/>
                    <a:pt x="-8744" y="484967"/>
                    <a:pt x="26232" y="444551"/>
                  </a:cubicBezTo>
                  <a:lnTo>
                    <a:pt x="34613" y="432664"/>
                  </a:lnTo>
                  <a:cubicBezTo>
                    <a:pt x="36717" y="429311"/>
                    <a:pt x="38302" y="425668"/>
                    <a:pt x="39338" y="421843"/>
                  </a:cubicBezTo>
                  <a:cubicBezTo>
                    <a:pt x="42035" y="411861"/>
                    <a:pt x="42035" y="401345"/>
                    <a:pt x="39338" y="391363"/>
                  </a:cubicBezTo>
                  <a:cubicBezTo>
                    <a:pt x="38302" y="387538"/>
                    <a:pt x="36717" y="383896"/>
                    <a:pt x="34613" y="380543"/>
                  </a:cubicBezTo>
                  <a:lnTo>
                    <a:pt x="26232" y="368656"/>
                  </a:lnTo>
                  <a:cubicBezTo>
                    <a:pt x="-8744" y="328239"/>
                    <a:pt x="-8744" y="268254"/>
                    <a:pt x="26232" y="227838"/>
                  </a:cubicBezTo>
                  <a:lnTo>
                    <a:pt x="34613" y="215951"/>
                  </a:lnTo>
                  <a:cubicBezTo>
                    <a:pt x="36717" y="212598"/>
                    <a:pt x="38302" y="208956"/>
                    <a:pt x="39338" y="205131"/>
                  </a:cubicBezTo>
                  <a:cubicBezTo>
                    <a:pt x="40755" y="200178"/>
                    <a:pt x="41426" y="195042"/>
                    <a:pt x="41319" y="189891"/>
                  </a:cubicBezTo>
                  <a:cubicBezTo>
                    <a:pt x="41426" y="184739"/>
                    <a:pt x="40770" y="179603"/>
                    <a:pt x="39338" y="174651"/>
                  </a:cubicBezTo>
                  <a:cubicBezTo>
                    <a:pt x="38302" y="170825"/>
                    <a:pt x="36717" y="167183"/>
                    <a:pt x="34613" y="163830"/>
                  </a:cubicBezTo>
                  <a:lnTo>
                    <a:pt x="26232" y="151943"/>
                  </a:lnTo>
                  <a:cubicBezTo>
                    <a:pt x="-8744" y="111526"/>
                    <a:pt x="-8744" y="51542"/>
                    <a:pt x="26232" y="11125"/>
                  </a:cubicBezTo>
                  <a:cubicBezTo>
                    <a:pt x="29889" y="5791"/>
                    <a:pt x="32632" y="2134"/>
                    <a:pt x="34157" y="0"/>
                  </a:cubicBezTo>
                  <a:lnTo>
                    <a:pt x="92221" y="0"/>
                  </a:lnTo>
                  <a:cubicBezTo>
                    <a:pt x="87649" y="16017"/>
                    <a:pt x="79815" y="30907"/>
                    <a:pt x="69209" y="43739"/>
                  </a:cubicBezTo>
                  <a:lnTo>
                    <a:pt x="60827" y="55626"/>
                  </a:lnTo>
                  <a:cubicBezTo>
                    <a:pt x="58662" y="58948"/>
                    <a:pt x="57077" y="62606"/>
                    <a:pt x="56102" y="66446"/>
                  </a:cubicBezTo>
                  <a:cubicBezTo>
                    <a:pt x="52704" y="78075"/>
                    <a:pt x="52917" y="90449"/>
                    <a:pt x="56712" y="101956"/>
                  </a:cubicBezTo>
                  <a:cubicBezTo>
                    <a:pt x="59927" y="108509"/>
                    <a:pt x="63921" y="114650"/>
                    <a:pt x="68599" y="120244"/>
                  </a:cubicBezTo>
                  <a:cubicBezTo>
                    <a:pt x="103575" y="160660"/>
                    <a:pt x="103575" y="220645"/>
                    <a:pt x="68599" y="261061"/>
                  </a:cubicBezTo>
                  <a:lnTo>
                    <a:pt x="60217" y="272948"/>
                  </a:lnTo>
                  <a:cubicBezTo>
                    <a:pt x="58053" y="276271"/>
                    <a:pt x="56468" y="279929"/>
                    <a:pt x="55492" y="283769"/>
                  </a:cubicBezTo>
                  <a:cubicBezTo>
                    <a:pt x="52475" y="295169"/>
                    <a:pt x="52902" y="307208"/>
                    <a:pt x="56712" y="318364"/>
                  </a:cubicBezTo>
                  <a:cubicBezTo>
                    <a:pt x="59927" y="324917"/>
                    <a:pt x="63921" y="331058"/>
                    <a:pt x="68599" y="336652"/>
                  </a:cubicBezTo>
                  <a:cubicBezTo>
                    <a:pt x="103575" y="377068"/>
                    <a:pt x="103575" y="437053"/>
                    <a:pt x="68599" y="477469"/>
                  </a:cubicBezTo>
                  <a:cubicBezTo>
                    <a:pt x="64941" y="482803"/>
                    <a:pt x="62045" y="486613"/>
                    <a:pt x="60217" y="489052"/>
                  </a:cubicBezTo>
                  <a:cubicBezTo>
                    <a:pt x="57946" y="492252"/>
                    <a:pt x="56330" y="495879"/>
                    <a:pt x="55492" y="499720"/>
                  </a:cubicBezTo>
                  <a:cubicBezTo>
                    <a:pt x="54121" y="504688"/>
                    <a:pt x="53450" y="509808"/>
                    <a:pt x="53511" y="514960"/>
                  </a:cubicBezTo>
                  <a:cubicBezTo>
                    <a:pt x="53222" y="521757"/>
                    <a:pt x="54303" y="528554"/>
                    <a:pt x="56712" y="534924"/>
                  </a:cubicBezTo>
                  <a:cubicBezTo>
                    <a:pt x="60156" y="541340"/>
                    <a:pt x="64347" y="547329"/>
                    <a:pt x="69209" y="552755"/>
                  </a:cubicBezTo>
                  <a:close/>
                  <a:moveTo>
                    <a:pt x="200425" y="552755"/>
                  </a:moveTo>
                  <a:cubicBezTo>
                    <a:pt x="211398" y="565191"/>
                    <a:pt x="219551" y="579852"/>
                    <a:pt x="224352" y="595732"/>
                  </a:cubicBezTo>
                  <a:lnTo>
                    <a:pt x="166135" y="595732"/>
                  </a:lnTo>
                  <a:cubicBezTo>
                    <a:pt x="164611" y="593598"/>
                    <a:pt x="162020" y="590093"/>
                    <a:pt x="158210" y="585368"/>
                  </a:cubicBezTo>
                  <a:cubicBezTo>
                    <a:pt x="123234" y="544952"/>
                    <a:pt x="123234" y="484967"/>
                    <a:pt x="158210" y="444551"/>
                  </a:cubicBezTo>
                  <a:lnTo>
                    <a:pt x="165068" y="435407"/>
                  </a:lnTo>
                  <a:cubicBezTo>
                    <a:pt x="166669" y="432968"/>
                    <a:pt x="168085" y="430424"/>
                    <a:pt x="169335" y="427787"/>
                  </a:cubicBezTo>
                  <a:cubicBezTo>
                    <a:pt x="170921" y="424830"/>
                    <a:pt x="172002" y="421645"/>
                    <a:pt x="172535" y="418338"/>
                  </a:cubicBezTo>
                  <a:cubicBezTo>
                    <a:pt x="173145" y="414360"/>
                    <a:pt x="173404" y="410322"/>
                    <a:pt x="173298" y="406298"/>
                  </a:cubicBezTo>
                  <a:cubicBezTo>
                    <a:pt x="173526" y="399806"/>
                    <a:pt x="172490" y="393344"/>
                    <a:pt x="170250" y="387248"/>
                  </a:cubicBezTo>
                  <a:cubicBezTo>
                    <a:pt x="166973" y="380695"/>
                    <a:pt x="162919" y="374569"/>
                    <a:pt x="158210" y="368960"/>
                  </a:cubicBezTo>
                  <a:cubicBezTo>
                    <a:pt x="123234" y="328544"/>
                    <a:pt x="123234" y="268559"/>
                    <a:pt x="158210" y="228143"/>
                  </a:cubicBezTo>
                  <a:lnTo>
                    <a:pt x="165068" y="218999"/>
                  </a:lnTo>
                  <a:cubicBezTo>
                    <a:pt x="166669" y="216561"/>
                    <a:pt x="168085" y="214015"/>
                    <a:pt x="169335" y="211379"/>
                  </a:cubicBezTo>
                  <a:cubicBezTo>
                    <a:pt x="170935" y="208438"/>
                    <a:pt x="172017" y="205237"/>
                    <a:pt x="172535" y="201930"/>
                  </a:cubicBezTo>
                  <a:cubicBezTo>
                    <a:pt x="173145" y="197952"/>
                    <a:pt x="173404" y="193914"/>
                    <a:pt x="173298" y="189891"/>
                  </a:cubicBezTo>
                  <a:cubicBezTo>
                    <a:pt x="173526" y="183398"/>
                    <a:pt x="172490" y="176936"/>
                    <a:pt x="170250" y="170841"/>
                  </a:cubicBezTo>
                  <a:cubicBezTo>
                    <a:pt x="166973" y="164287"/>
                    <a:pt x="162919" y="158161"/>
                    <a:pt x="158210" y="152553"/>
                  </a:cubicBezTo>
                  <a:cubicBezTo>
                    <a:pt x="123234" y="112136"/>
                    <a:pt x="123234" y="52151"/>
                    <a:pt x="158210" y="11735"/>
                  </a:cubicBezTo>
                  <a:cubicBezTo>
                    <a:pt x="161167" y="8260"/>
                    <a:pt x="163819" y="4542"/>
                    <a:pt x="166135" y="610"/>
                  </a:cubicBezTo>
                  <a:lnTo>
                    <a:pt x="224352" y="610"/>
                  </a:lnTo>
                  <a:cubicBezTo>
                    <a:pt x="219155" y="16551"/>
                    <a:pt x="211032" y="31379"/>
                    <a:pt x="200425" y="44348"/>
                  </a:cubicBezTo>
                  <a:cubicBezTo>
                    <a:pt x="196767" y="49683"/>
                    <a:pt x="194024" y="53645"/>
                    <a:pt x="192500" y="56236"/>
                  </a:cubicBezTo>
                  <a:cubicBezTo>
                    <a:pt x="190641" y="59680"/>
                    <a:pt x="189162" y="63307"/>
                    <a:pt x="188080" y="67056"/>
                  </a:cubicBezTo>
                  <a:cubicBezTo>
                    <a:pt x="186724" y="72024"/>
                    <a:pt x="186054" y="77145"/>
                    <a:pt x="186099" y="82296"/>
                  </a:cubicBezTo>
                  <a:cubicBezTo>
                    <a:pt x="185794" y="89093"/>
                    <a:pt x="186892" y="95890"/>
                    <a:pt x="189300" y="102261"/>
                  </a:cubicBezTo>
                  <a:cubicBezTo>
                    <a:pt x="192424" y="108692"/>
                    <a:pt x="196158" y="114818"/>
                    <a:pt x="200425" y="120548"/>
                  </a:cubicBezTo>
                  <a:cubicBezTo>
                    <a:pt x="236559" y="160538"/>
                    <a:pt x="236559" y="221376"/>
                    <a:pt x="200425" y="261366"/>
                  </a:cubicBezTo>
                  <a:cubicBezTo>
                    <a:pt x="196767" y="266700"/>
                    <a:pt x="194024" y="270663"/>
                    <a:pt x="192500" y="273253"/>
                  </a:cubicBezTo>
                  <a:cubicBezTo>
                    <a:pt x="190641" y="276698"/>
                    <a:pt x="189162" y="280325"/>
                    <a:pt x="188080" y="284074"/>
                  </a:cubicBezTo>
                  <a:cubicBezTo>
                    <a:pt x="185383" y="294056"/>
                    <a:pt x="185383" y="304572"/>
                    <a:pt x="188080" y="314554"/>
                  </a:cubicBezTo>
                  <a:cubicBezTo>
                    <a:pt x="189162" y="318303"/>
                    <a:pt x="190641" y="321930"/>
                    <a:pt x="192500" y="325374"/>
                  </a:cubicBezTo>
                  <a:cubicBezTo>
                    <a:pt x="194024" y="327965"/>
                    <a:pt x="196767" y="331927"/>
                    <a:pt x="200425" y="337261"/>
                  </a:cubicBezTo>
                  <a:cubicBezTo>
                    <a:pt x="236559" y="377251"/>
                    <a:pt x="236559" y="438089"/>
                    <a:pt x="200425" y="478079"/>
                  </a:cubicBezTo>
                  <a:cubicBezTo>
                    <a:pt x="196767" y="483413"/>
                    <a:pt x="194024" y="487223"/>
                    <a:pt x="192500" y="489661"/>
                  </a:cubicBezTo>
                  <a:cubicBezTo>
                    <a:pt x="190534" y="492983"/>
                    <a:pt x="189040" y="496580"/>
                    <a:pt x="188080" y="500329"/>
                  </a:cubicBezTo>
                  <a:cubicBezTo>
                    <a:pt x="186785" y="505313"/>
                    <a:pt x="186115" y="510434"/>
                    <a:pt x="186099" y="515569"/>
                  </a:cubicBezTo>
                  <a:cubicBezTo>
                    <a:pt x="185810" y="522366"/>
                    <a:pt x="186892" y="529164"/>
                    <a:pt x="189300" y="535534"/>
                  </a:cubicBezTo>
                  <a:cubicBezTo>
                    <a:pt x="192485" y="541599"/>
                    <a:pt x="196204" y="547360"/>
                    <a:pt x="200425" y="552755"/>
                  </a:cubicBezTo>
                  <a:close/>
                  <a:moveTo>
                    <a:pt x="332555" y="552755"/>
                  </a:moveTo>
                  <a:cubicBezTo>
                    <a:pt x="343209" y="565267"/>
                    <a:pt x="351057" y="579928"/>
                    <a:pt x="355568" y="595732"/>
                  </a:cubicBezTo>
                  <a:lnTo>
                    <a:pt x="296742" y="595732"/>
                  </a:lnTo>
                  <a:cubicBezTo>
                    <a:pt x="294639" y="592089"/>
                    <a:pt x="292246" y="588615"/>
                    <a:pt x="289579" y="585368"/>
                  </a:cubicBezTo>
                  <a:cubicBezTo>
                    <a:pt x="254603" y="544952"/>
                    <a:pt x="254603" y="484967"/>
                    <a:pt x="289579" y="444551"/>
                  </a:cubicBezTo>
                  <a:lnTo>
                    <a:pt x="297961" y="432664"/>
                  </a:lnTo>
                  <a:cubicBezTo>
                    <a:pt x="300064" y="429311"/>
                    <a:pt x="301649" y="425668"/>
                    <a:pt x="302685" y="421843"/>
                  </a:cubicBezTo>
                  <a:cubicBezTo>
                    <a:pt x="304087" y="416890"/>
                    <a:pt x="304758" y="411754"/>
                    <a:pt x="304667" y="406603"/>
                  </a:cubicBezTo>
                  <a:cubicBezTo>
                    <a:pt x="304925" y="400096"/>
                    <a:pt x="303844" y="393619"/>
                    <a:pt x="301466" y="387553"/>
                  </a:cubicBezTo>
                  <a:cubicBezTo>
                    <a:pt x="298189" y="381046"/>
                    <a:pt x="294197" y="374904"/>
                    <a:pt x="289579" y="369265"/>
                  </a:cubicBezTo>
                  <a:cubicBezTo>
                    <a:pt x="254603" y="328849"/>
                    <a:pt x="254603" y="268864"/>
                    <a:pt x="289579" y="228448"/>
                  </a:cubicBezTo>
                  <a:lnTo>
                    <a:pt x="297961" y="216561"/>
                  </a:lnTo>
                  <a:cubicBezTo>
                    <a:pt x="300064" y="213208"/>
                    <a:pt x="301649" y="209565"/>
                    <a:pt x="302685" y="205740"/>
                  </a:cubicBezTo>
                  <a:cubicBezTo>
                    <a:pt x="304087" y="200787"/>
                    <a:pt x="304758" y="195651"/>
                    <a:pt x="304667" y="190500"/>
                  </a:cubicBezTo>
                  <a:cubicBezTo>
                    <a:pt x="304925" y="183992"/>
                    <a:pt x="303844" y="177515"/>
                    <a:pt x="301466" y="171450"/>
                  </a:cubicBezTo>
                  <a:cubicBezTo>
                    <a:pt x="298189" y="164942"/>
                    <a:pt x="294197" y="158801"/>
                    <a:pt x="289579" y="153162"/>
                  </a:cubicBezTo>
                  <a:cubicBezTo>
                    <a:pt x="254603" y="112745"/>
                    <a:pt x="254603" y="52761"/>
                    <a:pt x="289579" y="12344"/>
                  </a:cubicBezTo>
                  <a:cubicBezTo>
                    <a:pt x="293237" y="7011"/>
                    <a:pt x="295980" y="3353"/>
                    <a:pt x="297503" y="1219"/>
                  </a:cubicBezTo>
                  <a:lnTo>
                    <a:pt x="355568" y="1219"/>
                  </a:lnTo>
                  <a:cubicBezTo>
                    <a:pt x="350996" y="17236"/>
                    <a:pt x="343163" y="32126"/>
                    <a:pt x="332555" y="44958"/>
                  </a:cubicBezTo>
                  <a:lnTo>
                    <a:pt x="324173" y="56845"/>
                  </a:lnTo>
                  <a:cubicBezTo>
                    <a:pt x="322010" y="60167"/>
                    <a:pt x="320425" y="63825"/>
                    <a:pt x="319449" y="67666"/>
                  </a:cubicBezTo>
                  <a:cubicBezTo>
                    <a:pt x="316432" y="79065"/>
                    <a:pt x="316859" y="91105"/>
                    <a:pt x="320669" y="102261"/>
                  </a:cubicBezTo>
                  <a:cubicBezTo>
                    <a:pt x="323823" y="108844"/>
                    <a:pt x="327831" y="114986"/>
                    <a:pt x="332555" y="120548"/>
                  </a:cubicBezTo>
                  <a:cubicBezTo>
                    <a:pt x="367532" y="160965"/>
                    <a:pt x="367532" y="220950"/>
                    <a:pt x="332555" y="261366"/>
                  </a:cubicBezTo>
                  <a:lnTo>
                    <a:pt x="324173" y="273253"/>
                  </a:lnTo>
                  <a:cubicBezTo>
                    <a:pt x="322010" y="276576"/>
                    <a:pt x="320425" y="280233"/>
                    <a:pt x="319449" y="284074"/>
                  </a:cubicBezTo>
                  <a:cubicBezTo>
                    <a:pt x="316752" y="294056"/>
                    <a:pt x="316752" y="304572"/>
                    <a:pt x="319449" y="314554"/>
                  </a:cubicBezTo>
                  <a:cubicBezTo>
                    <a:pt x="320425" y="318394"/>
                    <a:pt x="322010" y="322052"/>
                    <a:pt x="324173" y="325374"/>
                  </a:cubicBezTo>
                  <a:lnTo>
                    <a:pt x="332555" y="337261"/>
                  </a:lnTo>
                  <a:cubicBezTo>
                    <a:pt x="367532" y="377678"/>
                    <a:pt x="367532" y="437663"/>
                    <a:pt x="332555" y="478079"/>
                  </a:cubicBezTo>
                  <a:cubicBezTo>
                    <a:pt x="330072" y="480822"/>
                    <a:pt x="327785" y="483717"/>
                    <a:pt x="325698" y="486766"/>
                  </a:cubicBezTo>
                  <a:cubicBezTo>
                    <a:pt x="324479" y="488899"/>
                    <a:pt x="322954" y="491643"/>
                    <a:pt x="321430" y="494843"/>
                  </a:cubicBezTo>
                  <a:cubicBezTo>
                    <a:pt x="319800" y="497769"/>
                    <a:pt x="318718" y="500969"/>
                    <a:pt x="318230" y="504292"/>
                  </a:cubicBezTo>
                  <a:cubicBezTo>
                    <a:pt x="317895" y="507995"/>
                    <a:pt x="317895" y="511713"/>
                    <a:pt x="318230" y="515417"/>
                  </a:cubicBezTo>
                  <a:cubicBezTo>
                    <a:pt x="317940" y="522214"/>
                    <a:pt x="319022" y="529011"/>
                    <a:pt x="321430" y="535381"/>
                  </a:cubicBezTo>
                  <a:cubicBezTo>
                    <a:pt x="324417" y="541599"/>
                    <a:pt x="328151" y="547436"/>
                    <a:pt x="332555" y="552755"/>
                  </a:cubicBezTo>
                  <a:close/>
                  <a:moveTo>
                    <a:pt x="464534" y="552755"/>
                  </a:moveTo>
                  <a:cubicBezTo>
                    <a:pt x="474867" y="565389"/>
                    <a:pt x="482487" y="580019"/>
                    <a:pt x="486937" y="595732"/>
                  </a:cubicBezTo>
                  <a:lnTo>
                    <a:pt x="428720" y="595732"/>
                  </a:lnTo>
                  <a:cubicBezTo>
                    <a:pt x="427196" y="593598"/>
                    <a:pt x="424605" y="590093"/>
                    <a:pt x="420795" y="585368"/>
                  </a:cubicBezTo>
                  <a:cubicBezTo>
                    <a:pt x="385819" y="544952"/>
                    <a:pt x="385819" y="484967"/>
                    <a:pt x="420795" y="444551"/>
                  </a:cubicBezTo>
                  <a:lnTo>
                    <a:pt x="427654" y="435407"/>
                  </a:lnTo>
                  <a:cubicBezTo>
                    <a:pt x="429254" y="432968"/>
                    <a:pt x="430686" y="430424"/>
                    <a:pt x="431920" y="427787"/>
                  </a:cubicBezTo>
                  <a:cubicBezTo>
                    <a:pt x="433505" y="424830"/>
                    <a:pt x="434587" y="421645"/>
                    <a:pt x="435121" y="418338"/>
                  </a:cubicBezTo>
                  <a:cubicBezTo>
                    <a:pt x="435487" y="414330"/>
                    <a:pt x="435487" y="410307"/>
                    <a:pt x="435121" y="406298"/>
                  </a:cubicBezTo>
                  <a:cubicBezTo>
                    <a:pt x="435349" y="399806"/>
                    <a:pt x="434313" y="393344"/>
                    <a:pt x="432073" y="387248"/>
                  </a:cubicBezTo>
                  <a:cubicBezTo>
                    <a:pt x="428796" y="380695"/>
                    <a:pt x="424742" y="374569"/>
                    <a:pt x="420034" y="368960"/>
                  </a:cubicBezTo>
                  <a:cubicBezTo>
                    <a:pt x="385057" y="328544"/>
                    <a:pt x="385057" y="268559"/>
                    <a:pt x="420034" y="228143"/>
                  </a:cubicBezTo>
                  <a:lnTo>
                    <a:pt x="426891" y="218999"/>
                  </a:lnTo>
                  <a:cubicBezTo>
                    <a:pt x="428492" y="216561"/>
                    <a:pt x="429908" y="214015"/>
                    <a:pt x="431159" y="211379"/>
                  </a:cubicBezTo>
                  <a:cubicBezTo>
                    <a:pt x="432758" y="208438"/>
                    <a:pt x="433840" y="205237"/>
                    <a:pt x="434359" y="201930"/>
                  </a:cubicBezTo>
                  <a:cubicBezTo>
                    <a:pt x="434725" y="197922"/>
                    <a:pt x="434725" y="193899"/>
                    <a:pt x="434359" y="189891"/>
                  </a:cubicBezTo>
                  <a:cubicBezTo>
                    <a:pt x="434587" y="183398"/>
                    <a:pt x="433551" y="176936"/>
                    <a:pt x="431311" y="170841"/>
                  </a:cubicBezTo>
                  <a:cubicBezTo>
                    <a:pt x="428034" y="164287"/>
                    <a:pt x="423980" y="158161"/>
                    <a:pt x="419271" y="152553"/>
                  </a:cubicBezTo>
                  <a:cubicBezTo>
                    <a:pt x="384295" y="112136"/>
                    <a:pt x="384295" y="52151"/>
                    <a:pt x="419271" y="11735"/>
                  </a:cubicBezTo>
                  <a:cubicBezTo>
                    <a:pt x="422228" y="8260"/>
                    <a:pt x="424880" y="4542"/>
                    <a:pt x="427196" y="610"/>
                  </a:cubicBezTo>
                  <a:lnTo>
                    <a:pt x="485413" y="610"/>
                  </a:lnTo>
                  <a:cubicBezTo>
                    <a:pt x="480902" y="16520"/>
                    <a:pt x="473282" y="31379"/>
                    <a:pt x="463010" y="44348"/>
                  </a:cubicBezTo>
                  <a:cubicBezTo>
                    <a:pt x="459916" y="48158"/>
                    <a:pt x="457021" y="52136"/>
                    <a:pt x="454324" y="56236"/>
                  </a:cubicBezTo>
                  <a:cubicBezTo>
                    <a:pt x="452419" y="59680"/>
                    <a:pt x="450834" y="63307"/>
                    <a:pt x="449599" y="67056"/>
                  </a:cubicBezTo>
                  <a:cubicBezTo>
                    <a:pt x="447846" y="71933"/>
                    <a:pt x="447024" y="77114"/>
                    <a:pt x="447160" y="82296"/>
                  </a:cubicBezTo>
                  <a:cubicBezTo>
                    <a:pt x="447542" y="89215"/>
                    <a:pt x="449523" y="95936"/>
                    <a:pt x="452952" y="101956"/>
                  </a:cubicBezTo>
                  <a:cubicBezTo>
                    <a:pt x="456411" y="108433"/>
                    <a:pt x="460495" y="114559"/>
                    <a:pt x="465143" y="120244"/>
                  </a:cubicBezTo>
                  <a:cubicBezTo>
                    <a:pt x="499053" y="161056"/>
                    <a:pt x="499053" y="220248"/>
                    <a:pt x="465143" y="261061"/>
                  </a:cubicBezTo>
                  <a:cubicBezTo>
                    <a:pt x="462050" y="264871"/>
                    <a:pt x="459154" y="268849"/>
                    <a:pt x="456457" y="272948"/>
                  </a:cubicBezTo>
                  <a:cubicBezTo>
                    <a:pt x="454552" y="276393"/>
                    <a:pt x="452967" y="280020"/>
                    <a:pt x="451732" y="283769"/>
                  </a:cubicBezTo>
                  <a:cubicBezTo>
                    <a:pt x="449980" y="288646"/>
                    <a:pt x="449157" y="293827"/>
                    <a:pt x="449294" y="299009"/>
                  </a:cubicBezTo>
                  <a:cubicBezTo>
                    <a:pt x="449278" y="302895"/>
                    <a:pt x="449690" y="306781"/>
                    <a:pt x="450514" y="310591"/>
                  </a:cubicBezTo>
                  <a:cubicBezTo>
                    <a:pt x="451306" y="314020"/>
                    <a:pt x="452479" y="317343"/>
                    <a:pt x="454019" y="320497"/>
                  </a:cubicBezTo>
                  <a:cubicBezTo>
                    <a:pt x="455314" y="323134"/>
                    <a:pt x="456777" y="325694"/>
                    <a:pt x="458438" y="328117"/>
                  </a:cubicBezTo>
                  <a:lnTo>
                    <a:pt x="465143" y="337261"/>
                  </a:lnTo>
                  <a:cubicBezTo>
                    <a:pt x="499053" y="378074"/>
                    <a:pt x="499053" y="437266"/>
                    <a:pt x="465143" y="478079"/>
                  </a:cubicBezTo>
                  <a:cubicBezTo>
                    <a:pt x="462751" y="480853"/>
                    <a:pt x="460510" y="483748"/>
                    <a:pt x="458438" y="486766"/>
                  </a:cubicBezTo>
                  <a:cubicBezTo>
                    <a:pt x="457067" y="488899"/>
                    <a:pt x="455695" y="491643"/>
                    <a:pt x="454019" y="494843"/>
                  </a:cubicBezTo>
                  <a:cubicBezTo>
                    <a:pt x="452494" y="497845"/>
                    <a:pt x="451321" y="501015"/>
                    <a:pt x="450514" y="504292"/>
                  </a:cubicBezTo>
                  <a:cubicBezTo>
                    <a:pt x="449675" y="507934"/>
                    <a:pt x="449264" y="511668"/>
                    <a:pt x="449294" y="515417"/>
                  </a:cubicBezTo>
                  <a:cubicBezTo>
                    <a:pt x="449203" y="520598"/>
                    <a:pt x="450025" y="525765"/>
                    <a:pt x="451732" y="530657"/>
                  </a:cubicBezTo>
                  <a:cubicBezTo>
                    <a:pt x="452967" y="534406"/>
                    <a:pt x="454552" y="538033"/>
                    <a:pt x="456457" y="541477"/>
                  </a:cubicBezTo>
                  <a:cubicBezTo>
                    <a:pt x="458972" y="545363"/>
                    <a:pt x="461669" y="549128"/>
                    <a:pt x="464534" y="552755"/>
                  </a:cubicBezTo>
                  <a:close/>
                  <a:moveTo>
                    <a:pt x="618916" y="610"/>
                  </a:moveTo>
                  <a:cubicBezTo>
                    <a:pt x="614344" y="16627"/>
                    <a:pt x="606510" y="31516"/>
                    <a:pt x="595903" y="44348"/>
                  </a:cubicBezTo>
                  <a:lnTo>
                    <a:pt x="587521" y="56236"/>
                  </a:lnTo>
                  <a:cubicBezTo>
                    <a:pt x="585357" y="59558"/>
                    <a:pt x="583772" y="63215"/>
                    <a:pt x="582797" y="67056"/>
                  </a:cubicBezTo>
                  <a:cubicBezTo>
                    <a:pt x="581348" y="72009"/>
                    <a:pt x="580694" y="77145"/>
                    <a:pt x="580816" y="82296"/>
                  </a:cubicBezTo>
                  <a:cubicBezTo>
                    <a:pt x="580709" y="86319"/>
                    <a:pt x="580968" y="90358"/>
                    <a:pt x="581577" y="94336"/>
                  </a:cubicBezTo>
                  <a:cubicBezTo>
                    <a:pt x="582095" y="97643"/>
                    <a:pt x="583177" y="100843"/>
                    <a:pt x="584778" y="103784"/>
                  </a:cubicBezTo>
                  <a:cubicBezTo>
                    <a:pt x="586027" y="106421"/>
                    <a:pt x="587445" y="108966"/>
                    <a:pt x="589045" y="111404"/>
                  </a:cubicBezTo>
                  <a:lnTo>
                    <a:pt x="595903" y="120548"/>
                  </a:lnTo>
                  <a:cubicBezTo>
                    <a:pt x="630878" y="160965"/>
                    <a:pt x="630878" y="220950"/>
                    <a:pt x="595903" y="261366"/>
                  </a:cubicBezTo>
                  <a:lnTo>
                    <a:pt x="587521" y="273253"/>
                  </a:lnTo>
                  <a:cubicBezTo>
                    <a:pt x="585357" y="276576"/>
                    <a:pt x="583772" y="280233"/>
                    <a:pt x="582797" y="284074"/>
                  </a:cubicBezTo>
                  <a:cubicBezTo>
                    <a:pt x="581348" y="289027"/>
                    <a:pt x="580694" y="294163"/>
                    <a:pt x="580816" y="299314"/>
                  </a:cubicBezTo>
                  <a:cubicBezTo>
                    <a:pt x="580556" y="306095"/>
                    <a:pt x="581592" y="312877"/>
                    <a:pt x="583864" y="319278"/>
                  </a:cubicBezTo>
                  <a:cubicBezTo>
                    <a:pt x="587201" y="325786"/>
                    <a:pt x="591239" y="331927"/>
                    <a:pt x="595903" y="337566"/>
                  </a:cubicBezTo>
                  <a:cubicBezTo>
                    <a:pt x="630878" y="377983"/>
                    <a:pt x="630878" y="437967"/>
                    <a:pt x="595903" y="478384"/>
                  </a:cubicBezTo>
                  <a:lnTo>
                    <a:pt x="587521" y="490271"/>
                  </a:lnTo>
                  <a:cubicBezTo>
                    <a:pt x="585357" y="493593"/>
                    <a:pt x="583772" y="497251"/>
                    <a:pt x="582797" y="501091"/>
                  </a:cubicBezTo>
                  <a:cubicBezTo>
                    <a:pt x="581348" y="506044"/>
                    <a:pt x="580694" y="511180"/>
                    <a:pt x="580816" y="516331"/>
                  </a:cubicBezTo>
                  <a:cubicBezTo>
                    <a:pt x="580556" y="523113"/>
                    <a:pt x="581592" y="529895"/>
                    <a:pt x="583864" y="536296"/>
                  </a:cubicBezTo>
                  <a:cubicBezTo>
                    <a:pt x="587201" y="542803"/>
                    <a:pt x="591239" y="548945"/>
                    <a:pt x="595903" y="554584"/>
                  </a:cubicBezTo>
                  <a:cubicBezTo>
                    <a:pt x="606159" y="567370"/>
                    <a:pt x="613962" y="581939"/>
                    <a:pt x="618916" y="597560"/>
                  </a:cubicBezTo>
                  <a:lnTo>
                    <a:pt x="559632" y="597560"/>
                  </a:lnTo>
                  <a:cubicBezTo>
                    <a:pt x="557529" y="593918"/>
                    <a:pt x="555136" y="590444"/>
                    <a:pt x="552469" y="587197"/>
                  </a:cubicBezTo>
                  <a:cubicBezTo>
                    <a:pt x="517493" y="546781"/>
                    <a:pt x="517493" y="486796"/>
                    <a:pt x="552469" y="446380"/>
                  </a:cubicBezTo>
                  <a:lnTo>
                    <a:pt x="560851" y="434493"/>
                  </a:lnTo>
                  <a:cubicBezTo>
                    <a:pt x="562954" y="431140"/>
                    <a:pt x="564539" y="427497"/>
                    <a:pt x="565576" y="423672"/>
                  </a:cubicBezTo>
                  <a:cubicBezTo>
                    <a:pt x="568273" y="413690"/>
                    <a:pt x="568273" y="403174"/>
                    <a:pt x="565576" y="393192"/>
                  </a:cubicBezTo>
                  <a:cubicBezTo>
                    <a:pt x="564539" y="389367"/>
                    <a:pt x="562954" y="385724"/>
                    <a:pt x="560851" y="382372"/>
                  </a:cubicBezTo>
                  <a:lnTo>
                    <a:pt x="552469" y="370484"/>
                  </a:lnTo>
                  <a:cubicBezTo>
                    <a:pt x="517493" y="330068"/>
                    <a:pt x="517493" y="270084"/>
                    <a:pt x="552469" y="229667"/>
                  </a:cubicBezTo>
                  <a:lnTo>
                    <a:pt x="560851" y="217780"/>
                  </a:lnTo>
                  <a:cubicBezTo>
                    <a:pt x="562954" y="214427"/>
                    <a:pt x="564539" y="210785"/>
                    <a:pt x="565576" y="206959"/>
                  </a:cubicBezTo>
                  <a:cubicBezTo>
                    <a:pt x="566977" y="202006"/>
                    <a:pt x="567648" y="196870"/>
                    <a:pt x="567557" y="191719"/>
                  </a:cubicBezTo>
                  <a:cubicBezTo>
                    <a:pt x="567815" y="185212"/>
                    <a:pt x="566734" y="178735"/>
                    <a:pt x="564356" y="172669"/>
                  </a:cubicBezTo>
                  <a:cubicBezTo>
                    <a:pt x="561079" y="166162"/>
                    <a:pt x="557087" y="160020"/>
                    <a:pt x="552469" y="154381"/>
                  </a:cubicBezTo>
                  <a:cubicBezTo>
                    <a:pt x="517493" y="113965"/>
                    <a:pt x="517493" y="53980"/>
                    <a:pt x="552469" y="13564"/>
                  </a:cubicBezTo>
                  <a:cubicBezTo>
                    <a:pt x="556127" y="8230"/>
                    <a:pt x="558870" y="4572"/>
                    <a:pt x="560393" y="2438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042C3A81-69A2-40DC-8D2A-BFE94DF2941A}"/>
                </a:ext>
              </a:extLst>
            </p:cNvPr>
            <p:cNvSpPr/>
            <p:nvPr/>
          </p:nvSpPr>
          <p:spPr>
            <a:xfrm>
              <a:off x="9503798" y="3647084"/>
              <a:ext cx="622895" cy="595121"/>
            </a:xfrm>
            <a:custGeom>
              <a:avLst/>
              <a:gdLst>
                <a:gd name="connsiteX0" fmla="*/ 16630 w 622895"/>
                <a:gd name="connsiteY0" fmla="*/ 16459 h 595121"/>
                <a:gd name="connsiteX1" fmla="*/ 54730 w 622895"/>
                <a:gd name="connsiteY1" fmla="*/ 1219 h 595121"/>
                <a:gd name="connsiteX2" fmla="*/ 108831 w 622895"/>
                <a:gd name="connsiteY2" fmla="*/ 55321 h 595121"/>
                <a:gd name="connsiteX3" fmla="*/ 628 w 622895"/>
                <a:gd name="connsiteY3" fmla="*/ 55321 h 595121"/>
                <a:gd name="connsiteX4" fmla="*/ 16630 w 622895"/>
                <a:gd name="connsiteY4" fmla="*/ 16459 h 595121"/>
                <a:gd name="connsiteX5" fmla="*/ 16630 w 622895"/>
                <a:gd name="connsiteY5" fmla="*/ 124663 h 595121"/>
                <a:gd name="connsiteX6" fmla="*/ 54730 w 622895"/>
                <a:gd name="connsiteY6" fmla="*/ 109423 h 595121"/>
                <a:gd name="connsiteX7" fmla="*/ 108831 w 622895"/>
                <a:gd name="connsiteY7" fmla="*/ 163525 h 595121"/>
                <a:gd name="connsiteX8" fmla="*/ 628 w 622895"/>
                <a:gd name="connsiteY8" fmla="*/ 163525 h 595121"/>
                <a:gd name="connsiteX9" fmla="*/ 16630 w 622895"/>
                <a:gd name="connsiteY9" fmla="*/ 124663 h 595121"/>
                <a:gd name="connsiteX10" fmla="*/ 16630 w 622895"/>
                <a:gd name="connsiteY10" fmla="*/ 232867 h 595121"/>
                <a:gd name="connsiteX11" fmla="*/ 54730 w 622895"/>
                <a:gd name="connsiteY11" fmla="*/ 217627 h 595121"/>
                <a:gd name="connsiteX12" fmla="*/ 108831 w 622895"/>
                <a:gd name="connsiteY12" fmla="*/ 271729 h 595121"/>
                <a:gd name="connsiteX13" fmla="*/ 628 w 622895"/>
                <a:gd name="connsiteY13" fmla="*/ 271729 h 595121"/>
                <a:gd name="connsiteX14" fmla="*/ 16630 w 622895"/>
                <a:gd name="connsiteY14" fmla="*/ 232867 h 595121"/>
                <a:gd name="connsiteX15" fmla="*/ 16630 w 622895"/>
                <a:gd name="connsiteY15" fmla="*/ 341071 h 595121"/>
                <a:gd name="connsiteX16" fmla="*/ 54730 w 622895"/>
                <a:gd name="connsiteY16" fmla="*/ 325831 h 595121"/>
                <a:gd name="connsiteX17" fmla="*/ 108831 w 622895"/>
                <a:gd name="connsiteY17" fmla="*/ 379933 h 595121"/>
                <a:gd name="connsiteX18" fmla="*/ 628 w 622895"/>
                <a:gd name="connsiteY18" fmla="*/ 379933 h 595121"/>
                <a:gd name="connsiteX19" fmla="*/ 16630 w 622895"/>
                <a:gd name="connsiteY19" fmla="*/ 341071 h 595121"/>
                <a:gd name="connsiteX20" fmla="*/ 54730 w 622895"/>
                <a:gd name="connsiteY20" fmla="*/ 433426 h 595121"/>
                <a:gd name="connsiteX21" fmla="*/ 75456 w 622895"/>
                <a:gd name="connsiteY21" fmla="*/ 437388 h 595121"/>
                <a:gd name="connsiteX22" fmla="*/ 92982 w 622895"/>
                <a:gd name="connsiteY22" fmla="*/ 449275 h 595121"/>
                <a:gd name="connsiteX23" fmla="*/ 104107 w 622895"/>
                <a:gd name="connsiteY23" fmla="*/ 466039 h 595121"/>
                <a:gd name="connsiteX24" fmla="*/ 108831 w 622895"/>
                <a:gd name="connsiteY24" fmla="*/ 487527 h 595121"/>
                <a:gd name="connsiteX25" fmla="*/ 628 w 622895"/>
                <a:gd name="connsiteY25" fmla="*/ 487527 h 595121"/>
                <a:gd name="connsiteX26" fmla="*/ 54730 w 622895"/>
                <a:gd name="connsiteY26" fmla="*/ 433426 h 595121"/>
                <a:gd name="connsiteX27" fmla="*/ 54730 w 622895"/>
                <a:gd name="connsiteY27" fmla="*/ 541630 h 595121"/>
                <a:gd name="connsiteX28" fmla="*/ 92982 w 622895"/>
                <a:gd name="connsiteY28" fmla="*/ 556870 h 595121"/>
                <a:gd name="connsiteX29" fmla="*/ 108222 w 622895"/>
                <a:gd name="connsiteY29" fmla="*/ 595122 h 595121"/>
                <a:gd name="connsiteX30" fmla="*/ 18 w 622895"/>
                <a:gd name="connsiteY30" fmla="*/ 595122 h 595121"/>
                <a:gd name="connsiteX31" fmla="*/ 16019 w 622895"/>
                <a:gd name="connsiteY31" fmla="*/ 556565 h 595121"/>
                <a:gd name="connsiteX32" fmla="*/ 54730 w 622895"/>
                <a:gd name="connsiteY32" fmla="*/ 541630 h 595121"/>
                <a:gd name="connsiteX33" fmla="*/ 183659 w 622895"/>
                <a:gd name="connsiteY33" fmla="*/ 610 h 595121"/>
                <a:gd name="connsiteX34" fmla="*/ 237762 w 622895"/>
                <a:gd name="connsiteY34" fmla="*/ 54712 h 595121"/>
                <a:gd name="connsiteX35" fmla="*/ 129558 w 622895"/>
                <a:gd name="connsiteY35" fmla="*/ 54712 h 595121"/>
                <a:gd name="connsiteX36" fmla="*/ 144798 w 622895"/>
                <a:gd name="connsiteY36" fmla="*/ 16459 h 595121"/>
                <a:gd name="connsiteX37" fmla="*/ 183659 w 622895"/>
                <a:gd name="connsiteY37" fmla="*/ 610 h 595121"/>
                <a:gd name="connsiteX38" fmla="*/ 183659 w 622895"/>
                <a:gd name="connsiteY38" fmla="*/ 108814 h 595121"/>
                <a:gd name="connsiteX39" fmla="*/ 237762 w 622895"/>
                <a:gd name="connsiteY39" fmla="*/ 162916 h 595121"/>
                <a:gd name="connsiteX40" fmla="*/ 129558 w 622895"/>
                <a:gd name="connsiteY40" fmla="*/ 162916 h 595121"/>
                <a:gd name="connsiteX41" fmla="*/ 144798 w 622895"/>
                <a:gd name="connsiteY41" fmla="*/ 124663 h 595121"/>
                <a:gd name="connsiteX42" fmla="*/ 183659 w 622895"/>
                <a:gd name="connsiteY42" fmla="*/ 108814 h 595121"/>
                <a:gd name="connsiteX43" fmla="*/ 183659 w 622895"/>
                <a:gd name="connsiteY43" fmla="*/ 217018 h 595121"/>
                <a:gd name="connsiteX44" fmla="*/ 237762 w 622895"/>
                <a:gd name="connsiteY44" fmla="*/ 271120 h 595121"/>
                <a:gd name="connsiteX45" fmla="*/ 129558 w 622895"/>
                <a:gd name="connsiteY45" fmla="*/ 271120 h 595121"/>
                <a:gd name="connsiteX46" fmla="*/ 144798 w 622895"/>
                <a:gd name="connsiteY46" fmla="*/ 232867 h 595121"/>
                <a:gd name="connsiteX47" fmla="*/ 183659 w 622895"/>
                <a:gd name="connsiteY47" fmla="*/ 217018 h 595121"/>
                <a:gd name="connsiteX48" fmla="*/ 183659 w 622895"/>
                <a:gd name="connsiteY48" fmla="*/ 325222 h 595121"/>
                <a:gd name="connsiteX49" fmla="*/ 237762 w 622895"/>
                <a:gd name="connsiteY49" fmla="*/ 379324 h 595121"/>
                <a:gd name="connsiteX50" fmla="*/ 129558 w 622895"/>
                <a:gd name="connsiteY50" fmla="*/ 379324 h 595121"/>
                <a:gd name="connsiteX51" fmla="*/ 144798 w 622895"/>
                <a:gd name="connsiteY51" fmla="*/ 341071 h 595121"/>
                <a:gd name="connsiteX52" fmla="*/ 183659 w 622895"/>
                <a:gd name="connsiteY52" fmla="*/ 325222 h 595121"/>
                <a:gd name="connsiteX53" fmla="*/ 183659 w 622895"/>
                <a:gd name="connsiteY53" fmla="*/ 433426 h 595121"/>
                <a:gd name="connsiteX54" fmla="*/ 204081 w 622895"/>
                <a:gd name="connsiteY54" fmla="*/ 437236 h 595121"/>
                <a:gd name="connsiteX55" fmla="*/ 220693 w 622895"/>
                <a:gd name="connsiteY55" fmla="*/ 449123 h 595121"/>
                <a:gd name="connsiteX56" fmla="*/ 237457 w 622895"/>
                <a:gd name="connsiteY56" fmla="*/ 487375 h 595121"/>
                <a:gd name="connsiteX57" fmla="*/ 129253 w 622895"/>
                <a:gd name="connsiteY57" fmla="*/ 487375 h 595121"/>
                <a:gd name="connsiteX58" fmla="*/ 144493 w 622895"/>
                <a:gd name="connsiteY58" fmla="*/ 449123 h 595121"/>
                <a:gd name="connsiteX59" fmla="*/ 183659 w 622895"/>
                <a:gd name="connsiteY59" fmla="*/ 433426 h 595121"/>
                <a:gd name="connsiteX60" fmla="*/ 183659 w 622895"/>
                <a:gd name="connsiteY60" fmla="*/ 541630 h 595121"/>
                <a:gd name="connsiteX61" fmla="*/ 221759 w 622895"/>
                <a:gd name="connsiteY61" fmla="*/ 556870 h 595121"/>
                <a:gd name="connsiteX62" fmla="*/ 237762 w 622895"/>
                <a:gd name="connsiteY62" fmla="*/ 595122 h 595121"/>
                <a:gd name="connsiteX63" fmla="*/ 129558 w 622895"/>
                <a:gd name="connsiteY63" fmla="*/ 595122 h 595121"/>
                <a:gd name="connsiteX64" fmla="*/ 181511 w 622895"/>
                <a:gd name="connsiteY64" fmla="*/ 541020 h 595121"/>
                <a:gd name="connsiteX65" fmla="*/ 183659 w 622895"/>
                <a:gd name="connsiteY65" fmla="*/ 541020 h 595121"/>
                <a:gd name="connsiteX66" fmla="*/ 273576 w 622895"/>
                <a:gd name="connsiteY66" fmla="*/ 16459 h 595121"/>
                <a:gd name="connsiteX67" fmla="*/ 350081 w 622895"/>
                <a:gd name="connsiteY67" fmla="*/ 16764 h 595121"/>
                <a:gd name="connsiteX68" fmla="*/ 365778 w 622895"/>
                <a:gd name="connsiteY68" fmla="*/ 54712 h 595121"/>
                <a:gd name="connsiteX69" fmla="*/ 257574 w 622895"/>
                <a:gd name="connsiteY69" fmla="*/ 54712 h 595121"/>
                <a:gd name="connsiteX70" fmla="*/ 273576 w 622895"/>
                <a:gd name="connsiteY70" fmla="*/ 16459 h 595121"/>
                <a:gd name="connsiteX71" fmla="*/ 273576 w 622895"/>
                <a:gd name="connsiteY71" fmla="*/ 124663 h 595121"/>
                <a:gd name="connsiteX72" fmla="*/ 350081 w 622895"/>
                <a:gd name="connsiteY72" fmla="*/ 124968 h 595121"/>
                <a:gd name="connsiteX73" fmla="*/ 365778 w 622895"/>
                <a:gd name="connsiteY73" fmla="*/ 162916 h 595121"/>
                <a:gd name="connsiteX74" fmla="*/ 257574 w 622895"/>
                <a:gd name="connsiteY74" fmla="*/ 162916 h 595121"/>
                <a:gd name="connsiteX75" fmla="*/ 273576 w 622895"/>
                <a:gd name="connsiteY75" fmla="*/ 124663 h 595121"/>
                <a:gd name="connsiteX76" fmla="*/ 273576 w 622895"/>
                <a:gd name="connsiteY76" fmla="*/ 232867 h 595121"/>
                <a:gd name="connsiteX77" fmla="*/ 350081 w 622895"/>
                <a:gd name="connsiteY77" fmla="*/ 233172 h 595121"/>
                <a:gd name="connsiteX78" fmla="*/ 365778 w 622895"/>
                <a:gd name="connsiteY78" fmla="*/ 271120 h 595121"/>
                <a:gd name="connsiteX79" fmla="*/ 257574 w 622895"/>
                <a:gd name="connsiteY79" fmla="*/ 271120 h 595121"/>
                <a:gd name="connsiteX80" fmla="*/ 273576 w 622895"/>
                <a:gd name="connsiteY80" fmla="*/ 232867 h 595121"/>
                <a:gd name="connsiteX81" fmla="*/ 273576 w 622895"/>
                <a:gd name="connsiteY81" fmla="*/ 341071 h 595121"/>
                <a:gd name="connsiteX82" fmla="*/ 350081 w 622895"/>
                <a:gd name="connsiteY82" fmla="*/ 341376 h 595121"/>
                <a:gd name="connsiteX83" fmla="*/ 365778 w 622895"/>
                <a:gd name="connsiteY83" fmla="*/ 379324 h 595121"/>
                <a:gd name="connsiteX84" fmla="*/ 257574 w 622895"/>
                <a:gd name="connsiteY84" fmla="*/ 379324 h 595121"/>
                <a:gd name="connsiteX85" fmla="*/ 273576 w 622895"/>
                <a:gd name="connsiteY85" fmla="*/ 341071 h 595121"/>
                <a:gd name="connsiteX86" fmla="*/ 311676 w 622895"/>
                <a:gd name="connsiteY86" fmla="*/ 433426 h 595121"/>
                <a:gd name="connsiteX87" fmla="*/ 332402 w 622895"/>
                <a:gd name="connsiteY87" fmla="*/ 437388 h 595121"/>
                <a:gd name="connsiteX88" fmla="*/ 349928 w 622895"/>
                <a:gd name="connsiteY88" fmla="*/ 449275 h 595121"/>
                <a:gd name="connsiteX89" fmla="*/ 361815 w 622895"/>
                <a:gd name="connsiteY89" fmla="*/ 466039 h 595121"/>
                <a:gd name="connsiteX90" fmla="*/ 365778 w 622895"/>
                <a:gd name="connsiteY90" fmla="*/ 487527 h 595121"/>
                <a:gd name="connsiteX91" fmla="*/ 257574 w 622895"/>
                <a:gd name="connsiteY91" fmla="*/ 487527 h 595121"/>
                <a:gd name="connsiteX92" fmla="*/ 311676 w 622895"/>
                <a:gd name="connsiteY92" fmla="*/ 433426 h 595121"/>
                <a:gd name="connsiteX93" fmla="*/ 311676 w 622895"/>
                <a:gd name="connsiteY93" fmla="*/ 541630 h 595121"/>
                <a:gd name="connsiteX94" fmla="*/ 349928 w 622895"/>
                <a:gd name="connsiteY94" fmla="*/ 556870 h 595121"/>
                <a:gd name="connsiteX95" fmla="*/ 365168 w 622895"/>
                <a:gd name="connsiteY95" fmla="*/ 592684 h 595121"/>
                <a:gd name="connsiteX96" fmla="*/ 365168 w 622895"/>
                <a:gd name="connsiteY96" fmla="*/ 595122 h 595121"/>
                <a:gd name="connsiteX97" fmla="*/ 256964 w 622895"/>
                <a:gd name="connsiteY97" fmla="*/ 595122 h 595121"/>
                <a:gd name="connsiteX98" fmla="*/ 272204 w 622895"/>
                <a:gd name="connsiteY98" fmla="*/ 556565 h 595121"/>
                <a:gd name="connsiteX99" fmla="*/ 311676 w 622895"/>
                <a:gd name="connsiteY99" fmla="*/ 541630 h 595121"/>
                <a:gd name="connsiteX100" fmla="*/ 439844 w 622895"/>
                <a:gd name="connsiteY100" fmla="*/ 610 h 595121"/>
                <a:gd name="connsiteX101" fmla="*/ 478859 w 622895"/>
                <a:gd name="connsiteY101" fmla="*/ 15850 h 595121"/>
                <a:gd name="connsiteX102" fmla="*/ 494099 w 622895"/>
                <a:gd name="connsiteY102" fmla="*/ 54102 h 595121"/>
                <a:gd name="connsiteX103" fmla="*/ 385895 w 622895"/>
                <a:gd name="connsiteY103" fmla="*/ 54102 h 595121"/>
                <a:gd name="connsiteX104" fmla="*/ 439996 w 622895"/>
                <a:gd name="connsiteY104" fmla="*/ 0 h 595121"/>
                <a:gd name="connsiteX105" fmla="*/ 439844 w 622895"/>
                <a:gd name="connsiteY105" fmla="*/ 108814 h 595121"/>
                <a:gd name="connsiteX106" fmla="*/ 478859 w 622895"/>
                <a:gd name="connsiteY106" fmla="*/ 124054 h 595121"/>
                <a:gd name="connsiteX107" fmla="*/ 494099 w 622895"/>
                <a:gd name="connsiteY107" fmla="*/ 162306 h 595121"/>
                <a:gd name="connsiteX108" fmla="*/ 385895 w 622895"/>
                <a:gd name="connsiteY108" fmla="*/ 162306 h 595121"/>
                <a:gd name="connsiteX109" fmla="*/ 439996 w 622895"/>
                <a:gd name="connsiteY109" fmla="*/ 108204 h 595121"/>
                <a:gd name="connsiteX110" fmla="*/ 439844 w 622895"/>
                <a:gd name="connsiteY110" fmla="*/ 217018 h 595121"/>
                <a:gd name="connsiteX111" fmla="*/ 478859 w 622895"/>
                <a:gd name="connsiteY111" fmla="*/ 232258 h 595121"/>
                <a:gd name="connsiteX112" fmla="*/ 494099 w 622895"/>
                <a:gd name="connsiteY112" fmla="*/ 270510 h 595121"/>
                <a:gd name="connsiteX113" fmla="*/ 385895 w 622895"/>
                <a:gd name="connsiteY113" fmla="*/ 270510 h 595121"/>
                <a:gd name="connsiteX114" fmla="*/ 439996 w 622895"/>
                <a:gd name="connsiteY114" fmla="*/ 216408 h 595121"/>
                <a:gd name="connsiteX115" fmla="*/ 439844 w 622895"/>
                <a:gd name="connsiteY115" fmla="*/ 325222 h 595121"/>
                <a:gd name="connsiteX116" fmla="*/ 478859 w 622895"/>
                <a:gd name="connsiteY116" fmla="*/ 340462 h 595121"/>
                <a:gd name="connsiteX117" fmla="*/ 494099 w 622895"/>
                <a:gd name="connsiteY117" fmla="*/ 378714 h 595121"/>
                <a:gd name="connsiteX118" fmla="*/ 385895 w 622895"/>
                <a:gd name="connsiteY118" fmla="*/ 378714 h 595121"/>
                <a:gd name="connsiteX119" fmla="*/ 439996 w 622895"/>
                <a:gd name="connsiteY119" fmla="*/ 324612 h 595121"/>
                <a:gd name="connsiteX120" fmla="*/ 439844 w 622895"/>
                <a:gd name="connsiteY120" fmla="*/ 433426 h 595121"/>
                <a:gd name="connsiteX121" fmla="*/ 461333 w 622895"/>
                <a:gd name="connsiteY121" fmla="*/ 437388 h 595121"/>
                <a:gd name="connsiteX122" fmla="*/ 477944 w 622895"/>
                <a:gd name="connsiteY122" fmla="*/ 449275 h 595121"/>
                <a:gd name="connsiteX123" fmla="*/ 489984 w 622895"/>
                <a:gd name="connsiteY123" fmla="*/ 466039 h 595121"/>
                <a:gd name="connsiteX124" fmla="*/ 493947 w 622895"/>
                <a:gd name="connsiteY124" fmla="*/ 487527 h 595121"/>
                <a:gd name="connsiteX125" fmla="*/ 385742 w 622895"/>
                <a:gd name="connsiteY125" fmla="*/ 487527 h 595121"/>
                <a:gd name="connsiteX126" fmla="*/ 439844 w 622895"/>
                <a:gd name="connsiteY126" fmla="*/ 433426 h 595121"/>
                <a:gd name="connsiteX127" fmla="*/ 439844 w 622895"/>
                <a:gd name="connsiteY127" fmla="*/ 541630 h 595121"/>
                <a:gd name="connsiteX128" fmla="*/ 478859 w 622895"/>
                <a:gd name="connsiteY128" fmla="*/ 556870 h 595121"/>
                <a:gd name="connsiteX129" fmla="*/ 494099 w 622895"/>
                <a:gd name="connsiteY129" fmla="*/ 595122 h 595121"/>
                <a:gd name="connsiteX130" fmla="*/ 385895 w 622895"/>
                <a:gd name="connsiteY130" fmla="*/ 595122 h 595121"/>
                <a:gd name="connsiteX131" fmla="*/ 401135 w 622895"/>
                <a:gd name="connsiteY131" fmla="*/ 556565 h 595121"/>
                <a:gd name="connsiteX132" fmla="*/ 439844 w 622895"/>
                <a:gd name="connsiteY132" fmla="*/ 541630 h 595121"/>
                <a:gd name="connsiteX133" fmla="*/ 530522 w 622895"/>
                <a:gd name="connsiteY133" fmla="*/ 16459 h 595121"/>
                <a:gd name="connsiteX134" fmla="*/ 607240 w 622895"/>
                <a:gd name="connsiteY134" fmla="*/ 16977 h 595121"/>
                <a:gd name="connsiteX135" fmla="*/ 622876 w 622895"/>
                <a:gd name="connsiteY135" fmla="*/ 54712 h 595121"/>
                <a:gd name="connsiteX136" fmla="*/ 514673 w 622895"/>
                <a:gd name="connsiteY136" fmla="*/ 54712 h 595121"/>
                <a:gd name="connsiteX137" fmla="*/ 530522 w 622895"/>
                <a:gd name="connsiteY137" fmla="*/ 16459 h 595121"/>
                <a:gd name="connsiteX138" fmla="*/ 530522 w 622895"/>
                <a:gd name="connsiteY138" fmla="*/ 124663 h 595121"/>
                <a:gd name="connsiteX139" fmla="*/ 607240 w 622895"/>
                <a:gd name="connsiteY139" fmla="*/ 125181 h 595121"/>
                <a:gd name="connsiteX140" fmla="*/ 622876 w 622895"/>
                <a:gd name="connsiteY140" fmla="*/ 162916 h 595121"/>
                <a:gd name="connsiteX141" fmla="*/ 514673 w 622895"/>
                <a:gd name="connsiteY141" fmla="*/ 162916 h 595121"/>
                <a:gd name="connsiteX142" fmla="*/ 530522 w 622895"/>
                <a:gd name="connsiteY142" fmla="*/ 124663 h 595121"/>
                <a:gd name="connsiteX143" fmla="*/ 568775 w 622895"/>
                <a:gd name="connsiteY143" fmla="*/ 217018 h 595121"/>
                <a:gd name="connsiteX144" fmla="*/ 622876 w 622895"/>
                <a:gd name="connsiteY144" fmla="*/ 271120 h 595121"/>
                <a:gd name="connsiteX145" fmla="*/ 514673 w 622895"/>
                <a:gd name="connsiteY145" fmla="*/ 271120 h 595121"/>
                <a:gd name="connsiteX146" fmla="*/ 521835 w 622895"/>
                <a:gd name="connsiteY146" fmla="*/ 243993 h 595121"/>
                <a:gd name="connsiteX147" fmla="*/ 541648 w 622895"/>
                <a:gd name="connsiteY147" fmla="*/ 224181 h 595121"/>
                <a:gd name="connsiteX148" fmla="*/ 568775 w 622895"/>
                <a:gd name="connsiteY148" fmla="*/ 217018 h 595121"/>
                <a:gd name="connsiteX149" fmla="*/ 530522 w 622895"/>
                <a:gd name="connsiteY149" fmla="*/ 341071 h 595121"/>
                <a:gd name="connsiteX150" fmla="*/ 607240 w 622895"/>
                <a:gd name="connsiteY150" fmla="*/ 341589 h 595121"/>
                <a:gd name="connsiteX151" fmla="*/ 622876 w 622895"/>
                <a:gd name="connsiteY151" fmla="*/ 379324 h 595121"/>
                <a:gd name="connsiteX152" fmla="*/ 514673 w 622895"/>
                <a:gd name="connsiteY152" fmla="*/ 379324 h 595121"/>
                <a:gd name="connsiteX153" fmla="*/ 530522 w 622895"/>
                <a:gd name="connsiteY153" fmla="*/ 341071 h 595121"/>
                <a:gd name="connsiteX154" fmla="*/ 568775 w 622895"/>
                <a:gd name="connsiteY154" fmla="*/ 433426 h 595121"/>
                <a:gd name="connsiteX155" fmla="*/ 589349 w 622895"/>
                <a:gd name="connsiteY155" fmla="*/ 437388 h 595121"/>
                <a:gd name="connsiteX156" fmla="*/ 606875 w 622895"/>
                <a:gd name="connsiteY156" fmla="*/ 449275 h 595121"/>
                <a:gd name="connsiteX157" fmla="*/ 617999 w 622895"/>
                <a:gd name="connsiteY157" fmla="*/ 466039 h 595121"/>
                <a:gd name="connsiteX158" fmla="*/ 622876 w 622895"/>
                <a:gd name="connsiteY158" fmla="*/ 487527 h 595121"/>
                <a:gd name="connsiteX159" fmla="*/ 514673 w 622895"/>
                <a:gd name="connsiteY159" fmla="*/ 487527 h 595121"/>
                <a:gd name="connsiteX160" fmla="*/ 521835 w 622895"/>
                <a:gd name="connsiteY160" fmla="*/ 459638 h 595121"/>
                <a:gd name="connsiteX161" fmla="*/ 541648 w 622895"/>
                <a:gd name="connsiteY161" fmla="*/ 440588 h 595121"/>
                <a:gd name="connsiteX162" fmla="*/ 568775 w 622895"/>
                <a:gd name="connsiteY162" fmla="*/ 433426 h 595121"/>
                <a:gd name="connsiteX163" fmla="*/ 568775 w 622895"/>
                <a:gd name="connsiteY163" fmla="*/ 541630 h 595121"/>
                <a:gd name="connsiteX164" fmla="*/ 606875 w 622895"/>
                <a:gd name="connsiteY164" fmla="*/ 556870 h 595121"/>
                <a:gd name="connsiteX165" fmla="*/ 622876 w 622895"/>
                <a:gd name="connsiteY165" fmla="*/ 595122 h 595121"/>
                <a:gd name="connsiteX166" fmla="*/ 514673 w 622895"/>
                <a:gd name="connsiteY166" fmla="*/ 595122 h 595121"/>
                <a:gd name="connsiteX167" fmla="*/ 529913 w 622895"/>
                <a:gd name="connsiteY167" fmla="*/ 556565 h 595121"/>
                <a:gd name="connsiteX168" fmla="*/ 568775 w 622895"/>
                <a:gd name="connsiteY168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2895" h="595121">
                  <a:moveTo>
                    <a:pt x="16630" y="16459"/>
                  </a:moveTo>
                  <a:cubicBezTo>
                    <a:pt x="26718" y="6386"/>
                    <a:pt x="40480" y="869"/>
                    <a:pt x="54730" y="1219"/>
                  </a:cubicBezTo>
                  <a:cubicBezTo>
                    <a:pt x="84615" y="1219"/>
                    <a:pt x="108831" y="25436"/>
                    <a:pt x="108831" y="55321"/>
                  </a:cubicBezTo>
                  <a:lnTo>
                    <a:pt x="628" y="55321"/>
                  </a:lnTo>
                  <a:cubicBezTo>
                    <a:pt x="246" y="40691"/>
                    <a:pt x="6068" y="26579"/>
                    <a:pt x="16630" y="16459"/>
                  </a:cubicBezTo>
                  <a:close/>
                  <a:moveTo>
                    <a:pt x="16630" y="124663"/>
                  </a:moveTo>
                  <a:cubicBezTo>
                    <a:pt x="26718" y="114590"/>
                    <a:pt x="40480" y="109073"/>
                    <a:pt x="54730" y="109423"/>
                  </a:cubicBezTo>
                  <a:cubicBezTo>
                    <a:pt x="84615" y="109423"/>
                    <a:pt x="108831" y="133640"/>
                    <a:pt x="108831" y="163525"/>
                  </a:cubicBezTo>
                  <a:lnTo>
                    <a:pt x="628" y="163525"/>
                  </a:lnTo>
                  <a:cubicBezTo>
                    <a:pt x="246" y="148895"/>
                    <a:pt x="6068" y="134783"/>
                    <a:pt x="16630" y="124663"/>
                  </a:cubicBezTo>
                  <a:close/>
                  <a:moveTo>
                    <a:pt x="16630" y="232867"/>
                  </a:moveTo>
                  <a:cubicBezTo>
                    <a:pt x="26718" y="222794"/>
                    <a:pt x="40480" y="217277"/>
                    <a:pt x="54730" y="217627"/>
                  </a:cubicBezTo>
                  <a:cubicBezTo>
                    <a:pt x="84615" y="217627"/>
                    <a:pt x="108831" y="241844"/>
                    <a:pt x="108831" y="271729"/>
                  </a:cubicBezTo>
                  <a:lnTo>
                    <a:pt x="628" y="271729"/>
                  </a:lnTo>
                  <a:cubicBezTo>
                    <a:pt x="246" y="257099"/>
                    <a:pt x="6068" y="242987"/>
                    <a:pt x="16630" y="232867"/>
                  </a:cubicBezTo>
                  <a:close/>
                  <a:moveTo>
                    <a:pt x="16630" y="341071"/>
                  </a:moveTo>
                  <a:cubicBezTo>
                    <a:pt x="26718" y="330997"/>
                    <a:pt x="40480" y="325481"/>
                    <a:pt x="54730" y="325831"/>
                  </a:cubicBezTo>
                  <a:cubicBezTo>
                    <a:pt x="84615" y="325831"/>
                    <a:pt x="108831" y="350047"/>
                    <a:pt x="108831" y="379933"/>
                  </a:cubicBezTo>
                  <a:lnTo>
                    <a:pt x="628" y="379933"/>
                  </a:lnTo>
                  <a:cubicBezTo>
                    <a:pt x="246" y="365303"/>
                    <a:pt x="6068" y="351191"/>
                    <a:pt x="16630" y="341071"/>
                  </a:cubicBezTo>
                  <a:close/>
                  <a:moveTo>
                    <a:pt x="54730" y="433426"/>
                  </a:moveTo>
                  <a:cubicBezTo>
                    <a:pt x="61846" y="433228"/>
                    <a:pt x="68918" y="434569"/>
                    <a:pt x="75456" y="437388"/>
                  </a:cubicBezTo>
                  <a:cubicBezTo>
                    <a:pt x="81918" y="440345"/>
                    <a:pt x="87846" y="444353"/>
                    <a:pt x="92982" y="449275"/>
                  </a:cubicBezTo>
                  <a:cubicBezTo>
                    <a:pt x="97630" y="454183"/>
                    <a:pt x="101395" y="459852"/>
                    <a:pt x="104107" y="466039"/>
                  </a:cubicBezTo>
                  <a:cubicBezTo>
                    <a:pt x="107246" y="472760"/>
                    <a:pt x="108862" y="480106"/>
                    <a:pt x="108831" y="487527"/>
                  </a:cubicBezTo>
                  <a:lnTo>
                    <a:pt x="628" y="487527"/>
                  </a:lnTo>
                  <a:cubicBezTo>
                    <a:pt x="795" y="457718"/>
                    <a:pt x="24920" y="433593"/>
                    <a:pt x="54730" y="433426"/>
                  </a:cubicBezTo>
                  <a:close/>
                  <a:moveTo>
                    <a:pt x="54730" y="541630"/>
                  </a:moveTo>
                  <a:cubicBezTo>
                    <a:pt x="68994" y="541493"/>
                    <a:pt x="82725" y="546964"/>
                    <a:pt x="92982" y="556870"/>
                  </a:cubicBezTo>
                  <a:cubicBezTo>
                    <a:pt x="103238" y="566898"/>
                    <a:pt x="108770" y="580797"/>
                    <a:pt x="108222" y="595122"/>
                  </a:cubicBezTo>
                  <a:lnTo>
                    <a:pt x="18" y="595122"/>
                  </a:lnTo>
                  <a:cubicBezTo>
                    <a:pt x="-363" y="580583"/>
                    <a:pt x="5443" y="566562"/>
                    <a:pt x="16019" y="556565"/>
                  </a:cubicBezTo>
                  <a:cubicBezTo>
                    <a:pt x="26322" y="546476"/>
                    <a:pt x="40328" y="541066"/>
                    <a:pt x="54730" y="541630"/>
                  </a:cubicBezTo>
                  <a:close/>
                  <a:moveTo>
                    <a:pt x="183659" y="610"/>
                  </a:moveTo>
                  <a:cubicBezTo>
                    <a:pt x="213470" y="777"/>
                    <a:pt x="237594" y="24902"/>
                    <a:pt x="237762" y="54712"/>
                  </a:cubicBezTo>
                  <a:lnTo>
                    <a:pt x="129558" y="54712"/>
                  </a:lnTo>
                  <a:cubicBezTo>
                    <a:pt x="129268" y="40432"/>
                    <a:pt x="134754" y="26624"/>
                    <a:pt x="144798" y="16459"/>
                  </a:cubicBezTo>
                  <a:cubicBezTo>
                    <a:pt x="154933" y="5913"/>
                    <a:pt x="169044" y="153"/>
                    <a:pt x="183659" y="610"/>
                  </a:cubicBezTo>
                  <a:close/>
                  <a:moveTo>
                    <a:pt x="183659" y="108814"/>
                  </a:moveTo>
                  <a:cubicBezTo>
                    <a:pt x="213470" y="108981"/>
                    <a:pt x="237594" y="133106"/>
                    <a:pt x="237762" y="162916"/>
                  </a:cubicBezTo>
                  <a:lnTo>
                    <a:pt x="129558" y="162916"/>
                  </a:lnTo>
                  <a:cubicBezTo>
                    <a:pt x="129268" y="148636"/>
                    <a:pt x="134754" y="134828"/>
                    <a:pt x="144798" y="124663"/>
                  </a:cubicBezTo>
                  <a:cubicBezTo>
                    <a:pt x="154933" y="114117"/>
                    <a:pt x="169044" y="108356"/>
                    <a:pt x="183659" y="108814"/>
                  </a:cubicBezTo>
                  <a:close/>
                  <a:moveTo>
                    <a:pt x="183659" y="217018"/>
                  </a:moveTo>
                  <a:cubicBezTo>
                    <a:pt x="213470" y="217185"/>
                    <a:pt x="237594" y="241310"/>
                    <a:pt x="237762" y="271120"/>
                  </a:cubicBezTo>
                  <a:lnTo>
                    <a:pt x="129558" y="271120"/>
                  </a:lnTo>
                  <a:cubicBezTo>
                    <a:pt x="129268" y="256840"/>
                    <a:pt x="134754" y="243032"/>
                    <a:pt x="144798" y="232867"/>
                  </a:cubicBezTo>
                  <a:cubicBezTo>
                    <a:pt x="154933" y="222321"/>
                    <a:pt x="169044" y="216561"/>
                    <a:pt x="183659" y="217018"/>
                  </a:cubicBezTo>
                  <a:close/>
                  <a:moveTo>
                    <a:pt x="183659" y="325222"/>
                  </a:moveTo>
                  <a:cubicBezTo>
                    <a:pt x="213470" y="325389"/>
                    <a:pt x="237594" y="349514"/>
                    <a:pt x="237762" y="379324"/>
                  </a:cubicBezTo>
                  <a:lnTo>
                    <a:pt x="129558" y="379324"/>
                  </a:lnTo>
                  <a:cubicBezTo>
                    <a:pt x="129268" y="365044"/>
                    <a:pt x="134754" y="351236"/>
                    <a:pt x="144798" y="341071"/>
                  </a:cubicBezTo>
                  <a:cubicBezTo>
                    <a:pt x="154933" y="330525"/>
                    <a:pt x="169044" y="324764"/>
                    <a:pt x="183659" y="325222"/>
                  </a:cubicBezTo>
                  <a:close/>
                  <a:moveTo>
                    <a:pt x="183659" y="433426"/>
                  </a:moveTo>
                  <a:cubicBezTo>
                    <a:pt x="190670" y="433106"/>
                    <a:pt x="197650" y="434416"/>
                    <a:pt x="204081" y="437236"/>
                  </a:cubicBezTo>
                  <a:cubicBezTo>
                    <a:pt x="210147" y="440406"/>
                    <a:pt x="215724" y="444414"/>
                    <a:pt x="220693" y="449123"/>
                  </a:cubicBezTo>
                  <a:cubicBezTo>
                    <a:pt x="231300" y="459029"/>
                    <a:pt x="237350" y="472867"/>
                    <a:pt x="237457" y="487375"/>
                  </a:cubicBezTo>
                  <a:lnTo>
                    <a:pt x="129253" y="487375"/>
                  </a:lnTo>
                  <a:cubicBezTo>
                    <a:pt x="128963" y="473095"/>
                    <a:pt x="134450" y="459288"/>
                    <a:pt x="144493" y="449123"/>
                  </a:cubicBezTo>
                  <a:cubicBezTo>
                    <a:pt x="154719" y="438562"/>
                    <a:pt x="168968" y="432847"/>
                    <a:pt x="183659" y="433426"/>
                  </a:cubicBezTo>
                  <a:close/>
                  <a:moveTo>
                    <a:pt x="183659" y="541630"/>
                  </a:moveTo>
                  <a:cubicBezTo>
                    <a:pt x="197863" y="541493"/>
                    <a:pt x="211565" y="546964"/>
                    <a:pt x="221759" y="556870"/>
                  </a:cubicBezTo>
                  <a:cubicBezTo>
                    <a:pt x="232336" y="566730"/>
                    <a:pt x="238158" y="580674"/>
                    <a:pt x="237762" y="595122"/>
                  </a:cubicBezTo>
                  <a:lnTo>
                    <a:pt x="129558" y="595122"/>
                  </a:lnTo>
                  <a:cubicBezTo>
                    <a:pt x="128963" y="565831"/>
                    <a:pt x="152219" y="541614"/>
                    <a:pt x="181511" y="541020"/>
                  </a:cubicBezTo>
                  <a:cubicBezTo>
                    <a:pt x="182227" y="541005"/>
                    <a:pt x="182943" y="541005"/>
                    <a:pt x="183659" y="541020"/>
                  </a:cubicBezTo>
                  <a:close/>
                  <a:moveTo>
                    <a:pt x="273576" y="16459"/>
                  </a:moveTo>
                  <a:cubicBezTo>
                    <a:pt x="294790" y="-4587"/>
                    <a:pt x="329050" y="-4450"/>
                    <a:pt x="350081" y="16764"/>
                  </a:cubicBezTo>
                  <a:cubicBezTo>
                    <a:pt x="360093" y="26868"/>
                    <a:pt x="365732" y="40493"/>
                    <a:pt x="365778" y="54712"/>
                  </a:cubicBezTo>
                  <a:lnTo>
                    <a:pt x="257574" y="54712"/>
                  </a:lnTo>
                  <a:cubicBezTo>
                    <a:pt x="257376" y="40295"/>
                    <a:pt x="263167" y="26441"/>
                    <a:pt x="273576" y="16459"/>
                  </a:cubicBezTo>
                  <a:close/>
                  <a:moveTo>
                    <a:pt x="273576" y="124663"/>
                  </a:moveTo>
                  <a:cubicBezTo>
                    <a:pt x="294790" y="103617"/>
                    <a:pt x="329050" y="103754"/>
                    <a:pt x="350081" y="124968"/>
                  </a:cubicBezTo>
                  <a:cubicBezTo>
                    <a:pt x="360093" y="135072"/>
                    <a:pt x="365732" y="148697"/>
                    <a:pt x="365778" y="162916"/>
                  </a:cubicBezTo>
                  <a:lnTo>
                    <a:pt x="257574" y="162916"/>
                  </a:lnTo>
                  <a:cubicBezTo>
                    <a:pt x="257376" y="148499"/>
                    <a:pt x="263167" y="134646"/>
                    <a:pt x="273576" y="124663"/>
                  </a:cubicBezTo>
                  <a:close/>
                  <a:moveTo>
                    <a:pt x="273576" y="232867"/>
                  </a:moveTo>
                  <a:cubicBezTo>
                    <a:pt x="294790" y="211821"/>
                    <a:pt x="329050" y="211958"/>
                    <a:pt x="350081" y="233172"/>
                  </a:cubicBezTo>
                  <a:cubicBezTo>
                    <a:pt x="360093" y="243276"/>
                    <a:pt x="365732" y="256901"/>
                    <a:pt x="365778" y="271120"/>
                  </a:cubicBezTo>
                  <a:lnTo>
                    <a:pt x="257574" y="271120"/>
                  </a:lnTo>
                  <a:cubicBezTo>
                    <a:pt x="257376" y="256702"/>
                    <a:pt x="263167" y="242849"/>
                    <a:pt x="273576" y="232867"/>
                  </a:cubicBezTo>
                  <a:close/>
                  <a:moveTo>
                    <a:pt x="273576" y="341071"/>
                  </a:moveTo>
                  <a:cubicBezTo>
                    <a:pt x="294790" y="320025"/>
                    <a:pt x="329050" y="320162"/>
                    <a:pt x="350081" y="341376"/>
                  </a:cubicBezTo>
                  <a:cubicBezTo>
                    <a:pt x="360093" y="351480"/>
                    <a:pt x="365732" y="365105"/>
                    <a:pt x="365778" y="379324"/>
                  </a:cubicBezTo>
                  <a:lnTo>
                    <a:pt x="257574" y="379324"/>
                  </a:lnTo>
                  <a:cubicBezTo>
                    <a:pt x="257376" y="364907"/>
                    <a:pt x="263167" y="351053"/>
                    <a:pt x="273576" y="341071"/>
                  </a:cubicBezTo>
                  <a:close/>
                  <a:moveTo>
                    <a:pt x="311676" y="433426"/>
                  </a:moveTo>
                  <a:cubicBezTo>
                    <a:pt x="318793" y="433182"/>
                    <a:pt x="325880" y="434538"/>
                    <a:pt x="332402" y="437388"/>
                  </a:cubicBezTo>
                  <a:cubicBezTo>
                    <a:pt x="338895" y="440299"/>
                    <a:pt x="344823" y="444322"/>
                    <a:pt x="349928" y="449275"/>
                  </a:cubicBezTo>
                  <a:cubicBezTo>
                    <a:pt x="354942" y="454045"/>
                    <a:pt x="358981" y="459730"/>
                    <a:pt x="361815" y="466039"/>
                  </a:cubicBezTo>
                  <a:cubicBezTo>
                    <a:pt x="364513" y="472882"/>
                    <a:pt x="365854" y="480182"/>
                    <a:pt x="365778" y="487527"/>
                  </a:cubicBezTo>
                  <a:lnTo>
                    <a:pt x="257574" y="487527"/>
                  </a:lnTo>
                  <a:cubicBezTo>
                    <a:pt x="257741" y="457718"/>
                    <a:pt x="281866" y="433593"/>
                    <a:pt x="311676" y="433426"/>
                  </a:cubicBezTo>
                  <a:close/>
                  <a:moveTo>
                    <a:pt x="311676" y="541630"/>
                  </a:moveTo>
                  <a:cubicBezTo>
                    <a:pt x="325894" y="541691"/>
                    <a:pt x="339565" y="547131"/>
                    <a:pt x="349928" y="556870"/>
                  </a:cubicBezTo>
                  <a:cubicBezTo>
                    <a:pt x="360093" y="565938"/>
                    <a:pt x="365672" y="579074"/>
                    <a:pt x="365168" y="592684"/>
                  </a:cubicBezTo>
                  <a:lnTo>
                    <a:pt x="365168" y="595122"/>
                  </a:lnTo>
                  <a:lnTo>
                    <a:pt x="256964" y="595122"/>
                  </a:lnTo>
                  <a:cubicBezTo>
                    <a:pt x="256385" y="580690"/>
                    <a:pt x="261917" y="566699"/>
                    <a:pt x="272204" y="556565"/>
                  </a:cubicBezTo>
                  <a:cubicBezTo>
                    <a:pt x="282690" y="546278"/>
                    <a:pt x="296999" y="540853"/>
                    <a:pt x="311676" y="541630"/>
                  </a:cubicBezTo>
                  <a:close/>
                  <a:moveTo>
                    <a:pt x="439844" y="610"/>
                  </a:moveTo>
                  <a:cubicBezTo>
                    <a:pt x="454414" y="-30"/>
                    <a:pt x="468571" y="5502"/>
                    <a:pt x="478859" y="15850"/>
                  </a:cubicBezTo>
                  <a:cubicBezTo>
                    <a:pt x="488826" y="26061"/>
                    <a:pt x="494312" y="39837"/>
                    <a:pt x="494099" y="54102"/>
                  </a:cubicBezTo>
                  <a:lnTo>
                    <a:pt x="385895" y="54102"/>
                  </a:lnTo>
                  <a:cubicBezTo>
                    <a:pt x="385895" y="24216"/>
                    <a:pt x="410111" y="0"/>
                    <a:pt x="439996" y="0"/>
                  </a:cubicBezTo>
                  <a:close/>
                  <a:moveTo>
                    <a:pt x="439844" y="108814"/>
                  </a:moveTo>
                  <a:cubicBezTo>
                    <a:pt x="454414" y="108174"/>
                    <a:pt x="468571" y="113706"/>
                    <a:pt x="478859" y="124054"/>
                  </a:cubicBezTo>
                  <a:cubicBezTo>
                    <a:pt x="488826" y="134264"/>
                    <a:pt x="494312" y="148041"/>
                    <a:pt x="494099" y="162306"/>
                  </a:cubicBezTo>
                  <a:lnTo>
                    <a:pt x="385895" y="162306"/>
                  </a:lnTo>
                  <a:cubicBezTo>
                    <a:pt x="385895" y="132420"/>
                    <a:pt x="410111" y="108204"/>
                    <a:pt x="439996" y="108204"/>
                  </a:cubicBezTo>
                  <a:close/>
                  <a:moveTo>
                    <a:pt x="439844" y="217018"/>
                  </a:moveTo>
                  <a:cubicBezTo>
                    <a:pt x="454414" y="216377"/>
                    <a:pt x="468571" y="221910"/>
                    <a:pt x="478859" y="232258"/>
                  </a:cubicBezTo>
                  <a:cubicBezTo>
                    <a:pt x="488826" y="242468"/>
                    <a:pt x="494312" y="256245"/>
                    <a:pt x="494099" y="270510"/>
                  </a:cubicBezTo>
                  <a:lnTo>
                    <a:pt x="385895" y="270510"/>
                  </a:lnTo>
                  <a:cubicBezTo>
                    <a:pt x="385895" y="240624"/>
                    <a:pt x="410111" y="216408"/>
                    <a:pt x="439996" y="216408"/>
                  </a:cubicBezTo>
                  <a:close/>
                  <a:moveTo>
                    <a:pt x="439844" y="325222"/>
                  </a:moveTo>
                  <a:cubicBezTo>
                    <a:pt x="454414" y="324582"/>
                    <a:pt x="468571" y="330114"/>
                    <a:pt x="478859" y="340462"/>
                  </a:cubicBezTo>
                  <a:cubicBezTo>
                    <a:pt x="488826" y="350673"/>
                    <a:pt x="494312" y="364449"/>
                    <a:pt x="494099" y="378714"/>
                  </a:cubicBezTo>
                  <a:lnTo>
                    <a:pt x="385895" y="378714"/>
                  </a:lnTo>
                  <a:cubicBezTo>
                    <a:pt x="385895" y="348828"/>
                    <a:pt x="410111" y="324612"/>
                    <a:pt x="439996" y="324612"/>
                  </a:cubicBezTo>
                  <a:close/>
                  <a:moveTo>
                    <a:pt x="439844" y="433426"/>
                  </a:moveTo>
                  <a:cubicBezTo>
                    <a:pt x="447220" y="433060"/>
                    <a:pt x="454581" y="434416"/>
                    <a:pt x="461333" y="437388"/>
                  </a:cubicBezTo>
                  <a:cubicBezTo>
                    <a:pt x="467413" y="440528"/>
                    <a:pt x="473006" y="444536"/>
                    <a:pt x="477944" y="449275"/>
                  </a:cubicBezTo>
                  <a:cubicBezTo>
                    <a:pt x="483263" y="453802"/>
                    <a:pt x="487408" y="459547"/>
                    <a:pt x="489984" y="466039"/>
                  </a:cubicBezTo>
                  <a:cubicBezTo>
                    <a:pt x="492590" y="472913"/>
                    <a:pt x="493931" y="480182"/>
                    <a:pt x="493947" y="487527"/>
                  </a:cubicBezTo>
                  <a:lnTo>
                    <a:pt x="385742" y="487527"/>
                  </a:lnTo>
                  <a:cubicBezTo>
                    <a:pt x="385742" y="457642"/>
                    <a:pt x="409958" y="433426"/>
                    <a:pt x="439844" y="433426"/>
                  </a:cubicBezTo>
                  <a:close/>
                  <a:moveTo>
                    <a:pt x="439844" y="541630"/>
                  </a:moveTo>
                  <a:cubicBezTo>
                    <a:pt x="454383" y="541203"/>
                    <a:pt x="468465" y="546705"/>
                    <a:pt x="478859" y="556870"/>
                  </a:cubicBezTo>
                  <a:cubicBezTo>
                    <a:pt x="488993" y="566974"/>
                    <a:pt x="494495" y="580812"/>
                    <a:pt x="494099" y="595122"/>
                  </a:cubicBezTo>
                  <a:lnTo>
                    <a:pt x="385895" y="595122"/>
                  </a:lnTo>
                  <a:cubicBezTo>
                    <a:pt x="385376" y="580705"/>
                    <a:pt x="390893" y="566730"/>
                    <a:pt x="401135" y="556565"/>
                  </a:cubicBezTo>
                  <a:cubicBezTo>
                    <a:pt x="411467" y="546522"/>
                    <a:pt x="425443" y="541127"/>
                    <a:pt x="439844" y="541630"/>
                  </a:cubicBezTo>
                  <a:close/>
                  <a:moveTo>
                    <a:pt x="530522" y="16459"/>
                  </a:moveTo>
                  <a:cubicBezTo>
                    <a:pt x="551858" y="-4587"/>
                    <a:pt x="586209" y="-4343"/>
                    <a:pt x="607240" y="16977"/>
                  </a:cubicBezTo>
                  <a:cubicBezTo>
                    <a:pt x="617177" y="27036"/>
                    <a:pt x="622785" y="40584"/>
                    <a:pt x="622876" y="54712"/>
                  </a:cubicBezTo>
                  <a:lnTo>
                    <a:pt x="514673" y="54712"/>
                  </a:lnTo>
                  <a:cubicBezTo>
                    <a:pt x="514429" y="40310"/>
                    <a:pt x="520175" y="26457"/>
                    <a:pt x="530522" y="16459"/>
                  </a:cubicBezTo>
                  <a:close/>
                  <a:moveTo>
                    <a:pt x="530522" y="124663"/>
                  </a:moveTo>
                  <a:cubicBezTo>
                    <a:pt x="551858" y="103617"/>
                    <a:pt x="586209" y="103861"/>
                    <a:pt x="607240" y="125181"/>
                  </a:cubicBezTo>
                  <a:cubicBezTo>
                    <a:pt x="617177" y="135240"/>
                    <a:pt x="622785" y="148788"/>
                    <a:pt x="622876" y="162916"/>
                  </a:cubicBezTo>
                  <a:lnTo>
                    <a:pt x="514673" y="162916"/>
                  </a:lnTo>
                  <a:cubicBezTo>
                    <a:pt x="514429" y="148514"/>
                    <a:pt x="520175" y="134661"/>
                    <a:pt x="530522" y="124663"/>
                  </a:cubicBezTo>
                  <a:close/>
                  <a:moveTo>
                    <a:pt x="568775" y="217018"/>
                  </a:moveTo>
                  <a:cubicBezTo>
                    <a:pt x="598584" y="217185"/>
                    <a:pt x="622709" y="241310"/>
                    <a:pt x="622876" y="271120"/>
                  </a:cubicBezTo>
                  <a:lnTo>
                    <a:pt x="514673" y="271120"/>
                  </a:lnTo>
                  <a:cubicBezTo>
                    <a:pt x="514489" y="261579"/>
                    <a:pt x="516974" y="252192"/>
                    <a:pt x="521835" y="243993"/>
                  </a:cubicBezTo>
                  <a:cubicBezTo>
                    <a:pt x="526438" y="235656"/>
                    <a:pt x="533312" y="228783"/>
                    <a:pt x="541648" y="224181"/>
                  </a:cubicBezTo>
                  <a:cubicBezTo>
                    <a:pt x="549923" y="219502"/>
                    <a:pt x="559265" y="217033"/>
                    <a:pt x="568775" y="217018"/>
                  </a:cubicBezTo>
                  <a:close/>
                  <a:moveTo>
                    <a:pt x="530522" y="341071"/>
                  </a:moveTo>
                  <a:cubicBezTo>
                    <a:pt x="551858" y="320025"/>
                    <a:pt x="586209" y="320269"/>
                    <a:pt x="607240" y="341589"/>
                  </a:cubicBezTo>
                  <a:cubicBezTo>
                    <a:pt x="617177" y="351648"/>
                    <a:pt x="622785" y="365196"/>
                    <a:pt x="622876" y="379324"/>
                  </a:cubicBezTo>
                  <a:lnTo>
                    <a:pt x="514673" y="379324"/>
                  </a:lnTo>
                  <a:cubicBezTo>
                    <a:pt x="514429" y="364922"/>
                    <a:pt x="520175" y="351069"/>
                    <a:pt x="530522" y="341071"/>
                  </a:cubicBezTo>
                  <a:close/>
                  <a:moveTo>
                    <a:pt x="568775" y="433426"/>
                  </a:moveTo>
                  <a:cubicBezTo>
                    <a:pt x="575846" y="433212"/>
                    <a:pt x="582871" y="434553"/>
                    <a:pt x="589349" y="437388"/>
                  </a:cubicBezTo>
                  <a:cubicBezTo>
                    <a:pt x="595856" y="440268"/>
                    <a:pt x="601799" y="444292"/>
                    <a:pt x="606875" y="449275"/>
                  </a:cubicBezTo>
                  <a:cubicBezTo>
                    <a:pt x="611523" y="454183"/>
                    <a:pt x="615287" y="459852"/>
                    <a:pt x="617999" y="466039"/>
                  </a:cubicBezTo>
                  <a:cubicBezTo>
                    <a:pt x="621200" y="472760"/>
                    <a:pt x="622861" y="480091"/>
                    <a:pt x="622876" y="487527"/>
                  </a:cubicBezTo>
                  <a:lnTo>
                    <a:pt x="514673" y="487527"/>
                  </a:lnTo>
                  <a:cubicBezTo>
                    <a:pt x="514551" y="477759"/>
                    <a:pt x="517020" y="468143"/>
                    <a:pt x="521835" y="459638"/>
                  </a:cubicBezTo>
                  <a:cubicBezTo>
                    <a:pt x="526606" y="451622"/>
                    <a:pt x="533448" y="445038"/>
                    <a:pt x="541648" y="440588"/>
                  </a:cubicBezTo>
                  <a:cubicBezTo>
                    <a:pt x="549892" y="435833"/>
                    <a:pt x="559250" y="433365"/>
                    <a:pt x="568775" y="433426"/>
                  </a:cubicBezTo>
                  <a:close/>
                  <a:moveTo>
                    <a:pt x="568775" y="541630"/>
                  </a:moveTo>
                  <a:cubicBezTo>
                    <a:pt x="582978" y="541493"/>
                    <a:pt x="596679" y="546964"/>
                    <a:pt x="606875" y="556870"/>
                  </a:cubicBezTo>
                  <a:cubicBezTo>
                    <a:pt x="617452" y="566730"/>
                    <a:pt x="623273" y="580674"/>
                    <a:pt x="622876" y="595122"/>
                  </a:cubicBezTo>
                  <a:lnTo>
                    <a:pt x="514673" y="595122"/>
                  </a:lnTo>
                  <a:cubicBezTo>
                    <a:pt x="514093" y="580690"/>
                    <a:pt x="519626" y="566699"/>
                    <a:pt x="529913" y="556565"/>
                  </a:cubicBezTo>
                  <a:cubicBezTo>
                    <a:pt x="540276" y="546476"/>
                    <a:pt x="554327" y="541081"/>
                    <a:pt x="568775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944F59CF-CC9D-4BF3-8B2B-E03FB52F570E}"/>
                </a:ext>
              </a:extLst>
            </p:cNvPr>
            <p:cNvSpPr/>
            <p:nvPr/>
          </p:nvSpPr>
          <p:spPr>
            <a:xfrm>
              <a:off x="10180320" y="3647541"/>
              <a:ext cx="622553" cy="596036"/>
            </a:xfrm>
            <a:custGeom>
              <a:avLst/>
              <a:gdLst>
                <a:gd name="connsiteX0" fmla="*/ 622554 w 622553"/>
                <a:gd name="connsiteY0" fmla="*/ 48616 h 596036"/>
                <a:gd name="connsiteX1" fmla="*/ 554888 w 622553"/>
                <a:gd name="connsiteY1" fmla="*/ 260299 h 596036"/>
                <a:gd name="connsiteX2" fmla="*/ 421996 w 622553"/>
                <a:gd name="connsiteY2" fmla="*/ 432968 h 596036"/>
                <a:gd name="connsiteX3" fmla="*/ 17069 w 622553"/>
                <a:gd name="connsiteY3" fmla="*/ 595274 h 596036"/>
                <a:gd name="connsiteX4" fmla="*/ 0 w 622553"/>
                <a:gd name="connsiteY4" fmla="*/ 595274 h 596036"/>
                <a:gd name="connsiteX5" fmla="*/ 0 w 622553"/>
                <a:gd name="connsiteY5" fmla="*/ 541173 h 596036"/>
                <a:gd name="connsiteX6" fmla="*/ 215494 w 622553"/>
                <a:gd name="connsiteY6" fmla="*/ 498957 h 596036"/>
                <a:gd name="connsiteX7" fmla="*/ 394564 w 622553"/>
                <a:gd name="connsiteY7" fmla="*/ 383591 h 596036"/>
                <a:gd name="connsiteX8" fmla="*/ 518618 w 622553"/>
                <a:gd name="connsiteY8" fmla="*/ 211836 h 596036"/>
                <a:gd name="connsiteX9" fmla="*/ 571958 w 622553"/>
                <a:gd name="connsiteY9" fmla="*/ 153 h 596036"/>
                <a:gd name="connsiteX10" fmla="*/ 622097 w 622553"/>
                <a:gd name="connsiteY10" fmla="*/ 153 h 596036"/>
                <a:gd name="connsiteX11" fmla="*/ 518160 w 622553"/>
                <a:gd name="connsiteY11" fmla="*/ 153 h 596036"/>
                <a:gd name="connsiteX12" fmla="*/ 356616 w 622553"/>
                <a:gd name="connsiteY12" fmla="*/ 346253 h 596036"/>
                <a:gd name="connsiteX13" fmla="*/ 195224 w 622553"/>
                <a:gd name="connsiteY13" fmla="*/ 448818 h 596036"/>
                <a:gd name="connsiteX14" fmla="*/ 0 w 622553"/>
                <a:gd name="connsiteY14" fmla="*/ 487070 h 596036"/>
                <a:gd name="connsiteX15" fmla="*/ 0 w 622553"/>
                <a:gd name="connsiteY15" fmla="*/ 432968 h 596036"/>
                <a:gd name="connsiteX16" fmla="*/ 173431 w 622553"/>
                <a:gd name="connsiteY16" fmla="*/ 398678 h 596036"/>
                <a:gd name="connsiteX17" fmla="*/ 318211 w 622553"/>
                <a:gd name="connsiteY17" fmla="*/ 307238 h 596036"/>
                <a:gd name="connsiteX18" fmla="*/ 463753 w 622553"/>
                <a:gd name="connsiteY18" fmla="*/ 153 h 596036"/>
                <a:gd name="connsiteX19" fmla="*/ 409956 w 622553"/>
                <a:gd name="connsiteY19" fmla="*/ 153 h 596036"/>
                <a:gd name="connsiteX20" fmla="*/ 0 w 622553"/>
                <a:gd name="connsiteY20" fmla="*/ 378867 h 596036"/>
                <a:gd name="connsiteX21" fmla="*/ 0 w 622553"/>
                <a:gd name="connsiteY21" fmla="*/ 324764 h 596036"/>
                <a:gd name="connsiteX22" fmla="*/ 298704 w 622553"/>
                <a:gd name="connsiteY22" fmla="*/ 163983 h 596036"/>
                <a:gd name="connsiteX23" fmla="*/ 356006 w 622553"/>
                <a:gd name="connsiteY23" fmla="*/ 153 h 596036"/>
                <a:gd name="connsiteX24" fmla="*/ 300990 w 622553"/>
                <a:gd name="connsiteY24" fmla="*/ 153 h 596036"/>
                <a:gd name="connsiteX25" fmla="*/ 203302 w 622553"/>
                <a:gd name="connsiteY25" fmla="*/ 192938 h 596036"/>
                <a:gd name="connsiteX26" fmla="*/ 0 w 622553"/>
                <a:gd name="connsiteY26" fmla="*/ 270663 h 596036"/>
                <a:gd name="connsiteX27" fmla="*/ 0 w 622553"/>
                <a:gd name="connsiteY27" fmla="*/ 216561 h 596036"/>
                <a:gd name="connsiteX28" fmla="*/ 116129 w 622553"/>
                <a:gd name="connsiteY28" fmla="*/ 187909 h 596036"/>
                <a:gd name="connsiteX29" fmla="*/ 246583 w 622553"/>
                <a:gd name="connsiteY29" fmla="*/ 153 h 596036"/>
                <a:gd name="connsiteX30" fmla="*/ 192024 w 622553"/>
                <a:gd name="connsiteY30" fmla="*/ 153 h 596036"/>
                <a:gd name="connsiteX31" fmla="*/ 89306 w 622553"/>
                <a:gd name="connsiteY31" fmla="*/ 141732 h 596036"/>
                <a:gd name="connsiteX32" fmla="*/ 0 w 622553"/>
                <a:gd name="connsiteY32" fmla="*/ 162458 h 596036"/>
                <a:gd name="connsiteX33" fmla="*/ 0 w 622553"/>
                <a:gd name="connsiteY33" fmla="*/ 108356 h 596036"/>
                <a:gd name="connsiteX34" fmla="*/ 87477 w 622553"/>
                <a:gd name="connsiteY34" fmla="*/ 77876 h 596036"/>
                <a:gd name="connsiteX35" fmla="*/ 136855 w 622553"/>
                <a:gd name="connsiteY35" fmla="*/ 0 h 596036"/>
                <a:gd name="connsiteX36" fmla="*/ 80619 w 622553"/>
                <a:gd name="connsiteY36" fmla="*/ 153 h 596036"/>
                <a:gd name="connsiteX37" fmla="*/ 48768 w 622553"/>
                <a:gd name="connsiteY37" fmla="*/ 39167 h 596036"/>
                <a:gd name="connsiteX38" fmla="*/ 305 w 622553"/>
                <a:gd name="connsiteY38" fmla="*/ 54407 h 596036"/>
                <a:gd name="connsiteX39" fmla="*/ 305 w 622553"/>
                <a:gd name="connsiteY39" fmla="*/ 305 h 596036"/>
                <a:gd name="connsiteX40" fmla="*/ 80619 w 622553"/>
                <a:gd name="connsiteY40" fmla="*/ 305 h 596036"/>
                <a:gd name="connsiteX41" fmla="*/ 622554 w 622553"/>
                <a:gd name="connsiteY41" fmla="*/ 360578 h 596036"/>
                <a:gd name="connsiteX42" fmla="*/ 384657 w 622553"/>
                <a:gd name="connsiteY42" fmla="*/ 596037 h 596036"/>
                <a:gd name="connsiteX43" fmla="*/ 266853 w 622553"/>
                <a:gd name="connsiteY43" fmla="*/ 596037 h 596036"/>
                <a:gd name="connsiteX44" fmla="*/ 477774 w 622553"/>
                <a:gd name="connsiteY44" fmla="*/ 454762 h 596036"/>
                <a:gd name="connsiteX45" fmla="*/ 622554 w 622553"/>
                <a:gd name="connsiteY45" fmla="*/ 246736 h 596036"/>
                <a:gd name="connsiteX46" fmla="*/ 479298 w 622553"/>
                <a:gd name="connsiteY46" fmla="*/ 596037 h 596036"/>
                <a:gd name="connsiteX47" fmla="*/ 622554 w 622553"/>
                <a:gd name="connsiteY47" fmla="*/ 454457 h 596036"/>
                <a:gd name="connsiteX48" fmla="*/ 622554 w 622553"/>
                <a:gd name="connsiteY48" fmla="*/ 537972 h 596036"/>
                <a:gd name="connsiteX49" fmla="*/ 564489 w 622553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553" h="596036">
                  <a:moveTo>
                    <a:pt x="622554" y="48616"/>
                  </a:moveTo>
                  <a:cubicBezTo>
                    <a:pt x="613044" y="122697"/>
                    <a:pt x="590108" y="194432"/>
                    <a:pt x="554888" y="260299"/>
                  </a:cubicBezTo>
                  <a:cubicBezTo>
                    <a:pt x="520919" y="325115"/>
                    <a:pt x="475961" y="383545"/>
                    <a:pt x="421996" y="432968"/>
                  </a:cubicBezTo>
                  <a:cubicBezTo>
                    <a:pt x="310576" y="533446"/>
                    <a:pt x="167031" y="590977"/>
                    <a:pt x="17069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7"/>
                  </a:cubicBezTo>
                  <a:cubicBezTo>
                    <a:pt x="281742" y="471785"/>
                    <a:pt x="342442" y="432679"/>
                    <a:pt x="394564" y="383591"/>
                  </a:cubicBezTo>
                  <a:cubicBezTo>
                    <a:pt x="446334" y="334640"/>
                    <a:pt x="488411" y="276362"/>
                    <a:pt x="518618" y="211836"/>
                  </a:cubicBezTo>
                  <a:cubicBezTo>
                    <a:pt x="550347" y="145542"/>
                    <a:pt x="568483" y="73564"/>
                    <a:pt x="571958" y="153"/>
                  </a:cubicBezTo>
                  <a:lnTo>
                    <a:pt x="622097" y="153"/>
                  </a:lnTo>
                  <a:close/>
                  <a:moveTo>
                    <a:pt x="518160" y="153"/>
                  </a:moveTo>
                  <a:cubicBezTo>
                    <a:pt x="509336" y="131628"/>
                    <a:pt x="451729" y="255057"/>
                    <a:pt x="356616" y="346253"/>
                  </a:cubicBezTo>
                  <a:cubicBezTo>
                    <a:pt x="309616" y="390113"/>
                    <a:pt x="254904" y="424891"/>
                    <a:pt x="195224" y="448818"/>
                  </a:cubicBezTo>
                  <a:cubicBezTo>
                    <a:pt x="133289" y="474269"/>
                    <a:pt x="66949" y="487268"/>
                    <a:pt x="0" y="487070"/>
                  </a:cubicBezTo>
                  <a:lnTo>
                    <a:pt x="0" y="432968"/>
                  </a:lnTo>
                  <a:cubicBezTo>
                    <a:pt x="59482" y="432831"/>
                    <a:pt x="118370" y="421188"/>
                    <a:pt x="173431" y="398678"/>
                  </a:cubicBezTo>
                  <a:cubicBezTo>
                    <a:pt x="227046" y="377647"/>
                    <a:pt x="276179" y="346619"/>
                    <a:pt x="318211" y="307238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956" y="153"/>
                  </a:moveTo>
                  <a:cubicBezTo>
                    <a:pt x="393512" y="214244"/>
                    <a:pt x="214716" y="379415"/>
                    <a:pt x="0" y="378867"/>
                  </a:cubicBezTo>
                  <a:lnTo>
                    <a:pt x="0" y="324764"/>
                  </a:lnTo>
                  <a:cubicBezTo>
                    <a:pt x="120366" y="325191"/>
                    <a:pt x="232776" y="264689"/>
                    <a:pt x="298704" y="163983"/>
                  </a:cubicBezTo>
                  <a:cubicBezTo>
                    <a:pt x="331439" y="115138"/>
                    <a:pt x="351176" y="58750"/>
                    <a:pt x="356006" y="153"/>
                  </a:cubicBezTo>
                  <a:close/>
                  <a:moveTo>
                    <a:pt x="300990" y="153"/>
                  </a:moveTo>
                  <a:cubicBezTo>
                    <a:pt x="294528" y="74615"/>
                    <a:pt x="259522" y="143698"/>
                    <a:pt x="203302" y="192938"/>
                  </a:cubicBezTo>
                  <a:cubicBezTo>
                    <a:pt x="147965" y="243886"/>
                    <a:pt x="75209" y="271699"/>
                    <a:pt x="0" y="270663"/>
                  </a:cubicBezTo>
                  <a:lnTo>
                    <a:pt x="0" y="216561"/>
                  </a:lnTo>
                  <a:cubicBezTo>
                    <a:pt x="40492" y="216880"/>
                    <a:pt x="80421" y="207036"/>
                    <a:pt x="116129" y="187909"/>
                  </a:cubicBezTo>
                  <a:cubicBezTo>
                    <a:pt x="187604" y="150327"/>
                    <a:pt x="236296" y="80254"/>
                    <a:pt x="246583" y="153"/>
                  </a:cubicBezTo>
                  <a:close/>
                  <a:moveTo>
                    <a:pt x="192024" y="153"/>
                  </a:moveTo>
                  <a:cubicBezTo>
                    <a:pt x="182224" y="60990"/>
                    <a:pt x="144094" y="113553"/>
                    <a:pt x="89306" y="141732"/>
                  </a:cubicBezTo>
                  <a:cubicBezTo>
                    <a:pt x="61569" y="155524"/>
                    <a:pt x="30983" y="162626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2"/>
                    <a:pt x="129693" y="30800"/>
                    <a:pt x="136855" y="0"/>
                  </a:cubicBezTo>
                  <a:close/>
                  <a:moveTo>
                    <a:pt x="80619" y="153"/>
                  </a:moveTo>
                  <a:cubicBezTo>
                    <a:pt x="73868" y="15880"/>
                    <a:pt x="62834" y="29398"/>
                    <a:pt x="48768" y="39167"/>
                  </a:cubicBezTo>
                  <a:cubicBezTo>
                    <a:pt x="34625" y="49225"/>
                    <a:pt x="17663" y="54559"/>
                    <a:pt x="305" y="54407"/>
                  </a:cubicBezTo>
                  <a:lnTo>
                    <a:pt x="305" y="305"/>
                  </a:lnTo>
                  <a:lnTo>
                    <a:pt x="80619" y="305"/>
                  </a:lnTo>
                  <a:close/>
                  <a:moveTo>
                    <a:pt x="622554" y="360578"/>
                  </a:moveTo>
                  <a:cubicBezTo>
                    <a:pt x="562600" y="456453"/>
                    <a:pt x="481158" y="537073"/>
                    <a:pt x="384657" y="596037"/>
                  </a:cubicBezTo>
                  <a:lnTo>
                    <a:pt x="266853" y="596037"/>
                  </a:lnTo>
                  <a:cubicBezTo>
                    <a:pt x="345323" y="562448"/>
                    <a:pt x="416844" y="514548"/>
                    <a:pt x="477774" y="454762"/>
                  </a:cubicBezTo>
                  <a:cubicBezTo>
                    <a:pt x="538826" y="395249"/>
                    <a:pt x="587959" y="324658"/>
                    <a:pt x="622554" y="246736"/>
                  </a:cubicBezTo>
                  <a:close/>
                  <a:moveTo>
                    <a:pt x="479298" y="596037"/>
                  </a:moveTo>
                  <a:cubicBezTo>
                    <a:pt x="532913" y="555178"/>
                    <a:pt x="581056" y="507583"/>
                    <a:pt x="622554" y="454457"/>
                  </a:cubicBezTo>
                  <a:lnTo>
                    <a:pt x="622554" y="537972"/>
                  </a:lnTo>
                  <a:cubicBezTo>
                    <a:pt x="603961" y="558287"/>
                    <a:pt x="584606" y="577642"/>
                    <a:pt x="564489" y="596037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95DABADF-DBA3-40D8-872F-23B3CB66A980}"/>
                </a:ext>
              </a:extLst>
            </p:cNvPr>
            <p:cNvSpPr/>
            <p:nvPr/>
          </p:nvSpPr>
          <p:spPr>
            <a:xfrm>
              <a:off x="10856976" y="3648455"/>
              <a:ext cx="622095" cy="594360"/>
            </a:xfrm>
            <a:custGeom>
              <a:avLst/>
              <a:gdLst>
                <a:gd name="connsiteX0" fmla="*/ 0 w 622095"/>
                <a:gd name="connsiteY0" fmla="*/ 594360 h 594360"/>
                <a:gd name="connsiteX1" fmla="*/ 0 w 622095"/>
                <a:gd name="connsiteY1" fmla="*/ 0 h 594360"/>
                <a:gd name="connsiteX2" fmla="*/ 54864 w 622095"/>
                <a:gd name="connsiteY2" fmla="*/ 0 h 594360"/>
                <a:gd name="connsiteX3" fmla="*/ 54864 w 622095"/>
                <a:gd name="connsiteY3" fmla="*/ 594360 h 594360"/>
                <a:gd name="connsiteX4" fmla="*/ 113842 w 622095"/>
                <a:gd name="connsiteY4" fmla="*/ 594360 h 594360"/>
                <a:gd name="connsiteX5" fmla="*/ 113842 w 622095"/>
                <a:gd name="connsiteY5" fmla="*/ 0 h 594360"/>
                <a:gd name="connsiteX6" fmla="*/ 167792 w 622095"/>
                <a:gd name="connsiteY6" fmla="*/ 0 h 594360"/>
                <a:gd name="connsiteX7" fmla="*/ 167792 w 622095"/>
                <a:gd name="connsiteY7" fmla="*/ 594360 h 594360"/>
                <a:gd name="connsiteX8" fmla="*/ 227533 w 622095"/>
                <a:gd name="connsiteY8" fmla="*/ 594360 h 594360"/>
                <a:gd name="connsiteX9" fmla="*/ 227533 w 622095"/>
                <a:gd name="connsiteY9" fmla="*/ 0 h 594360"/>
                <a:gd name="connsiteX10" fmla="*/ 281635 w 622095"/>
                <a:gd name="connsiteY10" fmla="*/ 0 h 594360"/>
                <a:gd name="connsiteX11" fmla="*/ 281635 w 622095"/>
                <a:gd name="connsiteY11" fmla="*/ 594360 h 594360"/>
                <a:gd name="connsiteX12" fmla="*/ 340461 w 622095"/>
                <a:gd name="connsiteY12" fmla="*/ 594360 h 594360"/>
                <a:gd name="connsiteX13" fmla="*/ 340461 w 622095"/>
                <a:gd name="connsiteY13" fmla="*/ 0 h 594360"/>
                <a:gd name="connsiteX14" fmla="*/ 394563 w 622095"/>
                <a:gd name="connsiteY14" fmla="*/ 0 h 594360"/>
                <a:gd name="connsiteX15" fmla="*/ 394563 w 622095"/>
                <a:gd name="connsiteY15" fmla="*/ 594360 h 594360"/>
                <a:gd name="connsiteX16" fmla="*/ 454304 w 622095"/>
                <a:gd name="connsiteY16" fmla="*/ 594360 h 594360"/>
                <a:gd name="connsiteX17" fmla="*/ 454304 w 622095"/>
                <a:gd name="connsiteY17" fmla="*/ 0 h 594360"/>
                <a:gd name="connsiteX18" fmla="*/ 508406 w 622095"/>
                <a:gd name="connsiteY18" fmla="*/ 0 h 594360"/>
                <a:gd name="connsiteX19" fmla="*/ 508406 w 622095"/>
                <a:gd name="connsiteY19" fmla="*/ 594360 h 594360"/>
                <a:gd name="connsiteX20" fmla="*/ 567994 w 622095"/>
                <a:gd name="connsiteY20" fmla="*/ 594360 h 594360"/>
                <a:gd name="connsiteX21" fmla="*/ 567994 w 622095"/>
                <a:gd name="connsiteY21" fmla="*/ 0 h 594360"/>
                <a:gd name="connsiteX22" fmla="*/ 622096 w 622095"/>
                <a:gd name="connsiteY22" fmla="*/ 0 h 594360"/>
                <a:gd name="connsiteX23" fmla="*/ 622096 w 622095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5" h="594360">
                  <a:moveTo>
                    <a:pt x="0" y="594360"/>
                  </a:moveTo>
                  <a:lnTo>
                    <a:pt x="0" y="0"/>
                  </a:lnTo>
                  <a:lnTo>
                    <a:pt x="54864" y="0"/>
                  </a:lnTo>
                  <a:lnTo>
                    <a:pt x="54864" y="594360"/>
                  </a:lnTo>
                  <a:close/>
                  <a:moveTo>
                    <a:pt x="113842" y="594360"/>
                  </a:moveTo>
                  <a:lnTo>
                    <a:pt x="113842" y="0"/>
                  </a:lnTo>
                  <a:lnTo>
                    <a:pt x="167792" y="0"/>
                  </a:lnTo>
                  <a:lnTo>
                    <a:pt x="167792" y="594360"/>
                  </a:lnTo>
                  <a:close/>
                  <a:moveTo>
                    <a:pt x="227533" y="594360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94360"/>
                  </a:lnTo>
                  <a:close/>
                  <a:moveTo>
                    <a:pt x="340461" y="594360"/>
                  </a:moveTo>
                  <a:lnTo>
                    <a:pt x="340461" y="0"/>
                  </a:lnTo>
                  <a:lnTo>
                    <a:pt x="394563" y="0"/>
                  </a:lnTo>
                  <a:lnTo>
                    <a:pt x="394563" y="594360"/>
                  </a:lnTo>
                  <a:close/>
                  <a:moveTo>
                    <a:pt x="454304" y="594360"/>
                  </a:moveTo>
                  <a:lnTo>
                    <a:pt x="454304" y="0"/>
                  </a:lnTo>
                  <a:lnTo>
                    <a:pt x="508406" y="0"/>
                  </a:lnTo>
                  <a:lnTo>
                    <a:pt x="508406" y="594360"/>
                  </a:lnTo>
                  <a:close/>
                  <a:moveTo>
                    <a:pt x="567994" y="594360"/>
                  </a:moveTo>
                  <a:lnTo>
                    <a:pt x="567994" y="0"/>
                  </a:lnTo>
                  <a:lnTo>
                    <a:pt x="622096" y="0"/>
                  </a:lnTo>
                  <a:lnTo>
                    <a:pt x="622096" y="594360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D697E163-838B-4EDC-B5EA-BC782A56DFA6}"/>
                </a:ext>
              </a:extLst>
            </p:cNvPr>
            <p:cNvSpPr/>
            <p:nvPr/>
          </p:nvSpPr>
          <p:spPr>
            <a:xfrm>
              <a:off x="712280" y="4297224"/>
              <a:ext cx="623657" cy="594968"/>
            </a:xfrm>
            <a:custGeom>
              <a:avLst/>
              <a:gdLst>
                <a:gd name="connsiteX0" fmla="*/ 16648 w 623657"/>
                <a:gd name="connsiteY0" fmla="*/ 15696 h 594968"/>
                <a:gd name="connsiteX1" fmla="*/ 93159 w 623657"/>
                <a:gd name="connsiteY1" fmla="*/ 16001 h 594968"/>
                <a:gd name="connsiteX2" fmla="*/ 108850 w 623657"/>
                <a:gd name="connsiteY2" fmla="*/ 53948 h 594968"/>
                <a:gd name="connsiteX3" fmla="*/ 646 w 623657"/>
                <a:gd name="connsiteY3" fmla="*/ 53948 h 594968"/>
                <a:gd name="connsiteX4" fmla="*/ 16648 w 623657"/>
                <a:gd name="connsiteY4" fmla="*/ 15696 h 594968"/>
                <a:gd name="connsiteX5" fmla="*/ 16648 w 623657"/>
                <a:gd name="connsiteY5" fmla="*/ 123900 h 594968"/>
                <a:gd name="connsiteX6" fmla="*/ 93159 w 623657"/>
                <a:gd name="connsiteY6" fmla="*/ 124205 h 594968"/>
                <a:gd name="connsiteX7" fmla="*/ 108850 w 623657"/>
                <a:gd name="connsiteY7" fmla="*/ 162152 h 594968"/>
                <a:gd name="connsiteX8" fmla="*/ 646 w 623657"/>
                <a:gd name="connsiteY8" fmla="*/ 162152 h 594968"/>
                <a:gd name="connsiteX9" fmla="*/ 16648 w 623657"/>
                <a:gd name="connsiteY9" fmla="*/ 123747 h 594968"/>
                <a:gd name="connsiteX10" fmla="*/ 16648 w 623657"/>
                <a:gd name="connsiteY10" fmla="*/ 232104 h 594968"/>
                <a:gd name="connsiteX11" fmla="*/ 93159 w 623657"/>
                <a:gd name="connsiteY11" fmla="*/ 232409 h 594968"/>
                <a:gd name="connsiteX12" fmla="*/ 108850 w 623657"/>
                <a:gd name="connsiteY12" fmla="*/ 270356 h 594968"/>
                <a:gd name="connsiteX13" fmla="*/ 646 w 623657"/>
                <a:gd name="connsiteY13" fmla="*/ 270356 h 594968"/>
                <a:gd name="connsiteX14" fmla="*/ 16648 w 623657"/>
                <a:gd name="connsiteY14" fmla="*/ 231952 h 594968"/>
                <a:gd name="connsiteX15" fmla="*/ 16648 w 623657"/>
                <a:gd name="connsiteY15" fmla="*/ 340308 h 594968"/>
                <a:gd name="connsiteX16" fmla="*/ 93159 w 623657"/>
                <a:gd name="connsiteY16" fmla="*/ 340613 h 594968"/>
                <a:gd name="connsiteX17" fmla="*/ 108850 w 623657"/>
                <a:gd name="connsiteY17" fmla="*/ 378560 h 594968"/>
                <a:gd name="connsiteX18" fmla="*/ 646 w 623657"/>
                <a:gd name="connsiteY18" fmla="*/ 378560 h 594968"/>
                <a:gd name="connsiteX19" fmla="*/ 16648 w 623657"/>
                <a:gd name="connsiteY19" fmla="*/ 340156 h 594968"/>
                <a:gd name="connsiteX20" fmla="*/ 54748 w 623657"/>
                <a:gd name="connsiteY20" fmla="*/ 432662 h 594968"/>
                <a:gd name="connsiteX21" fmla="*/ 75475 w 623657"/>
                <a:gd name="connsiteY21" fmla="*/ 436625 h 594968"/>
                <a:gd name="connsiteX22" fmla="*/ 93001 w 623657"/>
                <a:gd name="connsiteY22" fmla="*/ 448512 h 594968"/>
                <a:gd name="connsiteX23" fmla="*/ 104126 w 623657"/>
                <a:gd name="connsiteY23" fmla="*/ 465276 h 594968"/>
                <a:gd name="connsiteX24" fmla="*/ 108850 w 623657"/>
                <a:gd name="connsiteY24" fmla="*/ 486764 h 594968"/>
                <a:gd name="connsiteX25" fmla="*/ 646 w 623657"/>
                <a:gd name="connsiteY25" fmla="*/ 486764 h 594968"/>
                <a:gd name="connsiteX26" fmla="*/ 54748 w 623657"/>
                <a:gd name="connsiteY26" fmla="*/ 432662 h 594968"/>
                <a:gd name="connsiteX27" fmla="*/ 54748 w 623657"/>
                <a:gd name="connsiteY27" fmla="*/ 540866 h 594968"/>
                <a:gd name="connsiteX28" fmla="*/ 93001 w 623657"/>
                <a:gd name="connsiteY28" fmla="*/ 556106 h 594968"/>
                <a:gd name="connsiteX29" fmla="*/ 108241 w 623657"/>
                <a:gd name="connsiteY29" fmla="*/ 594359 h 594968"/>
                <a:gd name="connsiteX30" fmla="*/ 37 w 623657"/>
                <a:gd name="connsiteY30" fmla="*/ 594359 h 594968"/>
                <a:gd name="connsiteX31" fmla="*/ 15277 w 623657"/>
                <a:gd name="connsiteY31" fmla="*/ 555802 h 594968"/>
                <a:gd name="connsiteX32" fmla="*/ 54748 w 623657"/>
                <a:gd name="connsiteY32" fmla="*/ 540714 h 594968"/>
                <a:gd name="connsiteX33" fmla="*/ 183679 w 623657"/>
                <a:gd name="connsiteY33" fmla="*/ 456 h 594968"/>
                <a:gd name="connsiteX34" fmla="*/ 237781 w 623657"/>
                <a:gd name="connsiteY34" fmla="*/ 54558 h 594968"/>
                <a:gd name="connsiteX35" fmla="*/ 129577 w 623657"/>
                <a:gd name="connsiteY35" fmla="*/ 54558 h 594968"/>
                <a:gd name="connsiteX36" fmla="*/ 144817 w 623657"/>
                <a:gd name="connsiteY36" fmla="*/ 16306 h 594968"/>
                <a:gd name="connsiteX37" fmla="*/ 183679 w 623657"/>
                <a:gd name="connsiteY37" fmla="*/ 456 h 594968"/>
                <a:gd name="connsiteX38" fmla="*/ 183679 w 623657"/>
                <a:gd name="connsiteY38" fmla="*/ 108660 h 594968"/>
                <a:gd name="connsiteX39" fmla="*/ 237781 w 623657"/>
                <a:gd name="connsiteY39" fmla="*/ 162762 h 594968"/>
                <a:gd name="connsiteX40" fmla="*/ 129577 w 623657"/>
                <a:gd name="connsiteY40" fmla="*/ 162762 h 594968"/>
                <a:gd name="connsiteX41" fmla="*/ 144817 w 623657"/>
                <a:gd name="connsiteY41" fmla="*/ 124510 h 594968"/>
                <a:gd name="connsiteX42" fmla="*/ 183679 w 623657"/>
                <a:gd name="connsiteY42" fmla="*/ 107898 h 594968"/>
                <a:gd name="connsiteX43" fmla="*/ 183679 w 623657"/>
                <a:gd name="connsiteY43" fmla="*/ 216864 h 594968"/>
                <a:gd name="connsiteX44" fmla="*/ 237781 w 623657"/>
                <a:gd name="connsiteY44" fmla="*/ 270966 h 594968"/>
                <a:gd name="connsiteX45" fmla="*/ 129577 w 623657"/>
                <a:gd name="connsiteY45" fmla="*/ 270966 h 594968"/>
                <a:gd name="connsiteX46" fmla="*/ 144817 w 623657"/>
                <a:gd name="connsiteY46" fmla="*/ 232713 h 594968"/>
                <a:gd name="connsiteX47" fmla="*/ 183679 w 623657"/>
                <a:gd name="connsiteY47" fmla="*/ 216102 h 594968"/>
                <a:gd name="connsiteX48" fmla="*/ 183679 w 623657"/>
                <a:gd name="connsiteY48" fmla="*/ 325068 h 594968"/>
                <a:gd name="connsiteX49" fmla="*/ 237781 w 623657"/>
                <a:gd name="connsiteY49" fmla="*/ 379170 h 594968"/>
                <a:gd name="connsiteX50" fmla="*/ 129577 w 623657"/>
                <a:gd name="connsiteY50" fmla="*/ 379170 h 594968"/>
                <a:gd name="connsiteX51" fmla="*/ 144817 w 623657"/>
                <a:gd name="connsiteY51" fmla="*/ 340917 h 594968"/>
                <a:gd name="connsiteX52" fmla="*/ 183679 w 623657"/>
                <a:gd name="connsiteY52" fmla="*/ 324306 h 594968"/>
                <a:gd name="connsiteX53" fmla="*/ 183679 w 623657"/>
                <a:gd name="connsiteY53" fmla="*/ 433272 h 594968"/>
                <a:gd name="connsiteX54" fmla="*/ 204405 w 623657"/>
                <a:gd name="connsiteY54" fmla="*/ 437234 h 594968"/>
                <a:gd name="connsiteX55" fmla="*/ 221017 w 623657"/>
                <a:gd name="connsiteY55" fmla="*/ 449122 h 594968"/>
                <a:gd name="connsiteX56" fmla="*/ 233056 w 623657"/>
                <a:gd name="connsiteY56" fmla="*/ 465886 h 594968"/>
                <a:gd name="connsiteX57" fmla="*/ 237781 w 623657"/>
                <a:gd name="connsiteY57" fmla="*/ 487374 h 594968"/>
                <a:gd name="connsiteX58" fmla="*/ 129577 w 623657"/>
                <a:gd name="connsiteY58" fmla="*/ 487374 h 594968"/>
                <a:gd name="connsiteX59" fmla="*/ 144817 w 623657"/>
                <a:gd name="connsiteY59" fmla="*/ 449122 h 594968"/>
                <a:gd name="connsiteX60" fmla="*/ 183679 w 623657"/>
                <a:gd name="connsiteY60" fmla="*/ 432510 h 594968"/>
                <a:gd name="connsiteX61" fmla="*/ 183679 w 623657"/>
                <a:gd name="connsiteY61" fmla="*/ 541476 h 594968"/>
                <a:gd name="connsiteX62" fmla="*/ 221779 w 623657"/>
                <a:gd name="connsiteY62" fmla="*/ 556716 h 594968"/>
                <a:gd name="connsiteX63" fmla="*/ 237781 w 623657"/>
                <a:gd name="connsiteY63" fmla="*/ 594816 h 594968"/>
                <a:gd name="connsiteX64" fmla="*/ 129577 w 623657"/>
                <a:gd name="connsiteY64" fmla="*/ 594816 h 594968"/>
                <a:gd name="connsiteX65" fmla="*/ 181524 w 623657"/>
                <a:gd name="connsiteY65" fmla="*/ 540714 h 594968"/>
                <a:gd name="connsiteX66" fmla="*/ 183679 w 623657"/>
                <a:gd name="connsiteY66" fmla="*/ 540714 h 594968"/>
                <a:gd name="connsiteX67" fmla="*/ 273595 w 623657"/>
                <a:gd name="connsiteY67" fmla="*/ 15696 h 594968"/>
                <a:gd name="connsiteX68" fmla="*/ 350086 w 623657"/>
                <a:gd name="connsiteY68" fmla="*/ 17494 h 594968"/>
                <a:gd name="connsiteX69" fmla="*/ 365035 w 623657"/>
                <a:gd name="connsiteY69" fmla="*/ 53948 h 594968"/>
                <a:gd name="connsiteX70" fmla="*/ 256831 w 623657"/>
                <a:gd name="connsiteY70" fmla="*/ 53948 h 594968"/>
                <a:gd name="connsiteX71" fmla="*/ 273595 w 623657"/>
                <a:gd name="connsiteY71" fmla="*/ 15696 h 594968"/>
                <a:gd name="connsiteX72" fmla="*/ 273595 w 623657"/>
                <a:gd name="connsiteY72" fmla="*/ 123900 h 594968"/>
                <a:gd name="connsiteX73" fmla="*/ 350086 w 623657"/>
                <a:gd name="connsiteY73" fmla="*/ 125698 h 594968"/>
                <a:gd name="connsiteX74" fmla="*/ 365035 w 623657"/>
                <a:gd name="connsiteY74" fmla="*/ 162152 h 594968"/>
                <a:gd name="connsiteX75" fmla="*/ 256831 w 623657"/>
                <a:gd name="connsiteY75" fmla="*/ 162152 h 594968"/>
                <a:gd name="connsiteX76" fmla="*/ 273595 w 623657"/>
                <a:gd name="connsiteY76" fmla="*/ 123747 h 594968"/>
                <a:gd name="connsiteX77" fmla="*/ 273595 w 623657"/>
                <a:gd name="connsiteY77" fmla="*/ 232104 h 594968"/>
                <a:gd name="connsiteX78" fmla="*/ 350086 w 623657"/>
                <a:gd name="connsiteY78" fmla="*/ 233902 h 594968"/>
                <a:gd name="connsiteX79" fmla="*/ 365035 w 623657"/>
                <a:gd name="connsiteY79" fmla="*/ 270356 h 594968"/>
                <a:gd name="connsiteX80" fmla="*/ 256831 w 623657"/>
                <a:gd name="connsiteY80" fmla="*/ 270356 h 594968"/>
                <a:gd name="connsiteX81" fmla="*/ 273595 w 623657"/>
                <a:gd name="connsiteY81" fmla="*/ 231952 h 594968"/>
                <a:gd name="connsiteX82" fmla="*/ 273595 w 623657"/>
                <a:gd name="connsiteY82" fmla="*/ 340308 h 594968"/>
                <a:gd name="connsiteX83" fmla="*/ 350086 w 623657"/>
                <a:gd name="connsiteY83" fmla="*/ 342106 h 594968"/>
                <a:gd name="connsiteX84" fmla="*/ 365035 w 623657"/>
                <a:gd name="connsiteY84" fmla="*/ 378560 h 594968"/>
                <a:gd name="connsiteX85" fmla="*/ 256831 w 623657"/>
                <a:gd name="connsiteY85" fmla="*/ 378560 h 594968"/>
                <a:gd name="connsiteX86" fmla="*/ 273595 w 623657"/>
                <a:gd name="connsiteY86" fmla="*/ 340156 h 594968"/>
                <a:gd name="connsiteX87" fmla="*/ 311695 w 623657"/>
                <a:gd name="connsiteY87" fmla="*/ 432662 h 594968"/>
                <a:gd name="connsiteX88" fmla="*/ 332421 w 623657"/>
                <a:gd name="connsiteY88" fmla="*/ 436625 h 594968"/>
                <a:gd name="connsiteX89" fmla="*/ 349947 w 623657"/>
                <a:gd name="connsiteY89" fmla="*/ 448512 h 594968"/>
                <a:gd name="connsiteX90" fmla="*/ 361834 w 623657"/>
                <a:gd name="connsiteY90" fmla="*/ 465276 h 594968"/>
                <a:gd name="connsiteX91" fmla="*/ 365797 w 623657"/>
                <a:gd name="connsiteY91" fmla="*/ 486764 h 594968"/>
                <a:gd name="connsiteX92" fmla="*/ 257593 w 623657"/>
                <a:gd name="connsiteY92" fmla="*/ 486764 h 594968"/>
                <a:gd name="connsiteX93" fmla="*/ 311695 w 623657"/>
                <a:gd name="connsiteY93" fmla="*/ 432662 h 594968"/>
                <a:gd name="connsiteX94" fmla="*/ 311695 w 623657"/>
                <a:gd name="connsiteY94" fmla="*/ 540866 h 594968"/>
                <a:gd name="connsiteX95" fmla="*/ 349947 w 623657"/>
                <a:gd name="connsiteY95" fmla="*/ 556106 h 594968"/>
                <a:gd name="connsiteX96" fmla="*/ 365187 w 623657"/>
                <a:gd name="connsiteY96" fmla="*/ 591920 h 594968"/>
                <a:gd name="connsiteX97" fmla="*/ 365187 w 623657"/>
                <a:gd name="connsiteY97" fmla="*/ 594816 h 594968"/>
                <a:gd name="connsiteX98" fmla="*/ 256983 w 623657"/>
                <a:gd name="connsiteY98" fmla="*/ 594816 h 594968"/>
                <a:gd name="connsiteX99" fmla="*/ 272223 w 623657"/>
                <a:gd name="connsiteY99" fmla="*/ 556259 h 594968"/>
                <a:gd name="connsiteX100" fmla="*/ 311695 w 623657"/>
                <a:gd name="connsiteY100" fmla="*/ 540714 h 594968"/>
                <a:gd name="connsiteX101" fmla="*/ 439863 w 623657"/>
                <a:gd name="connsiteY101" fmla="*/ 456 h 594968"/>
                <a:gd name="connsiteX102" fmla="*/ 478878 w 623657"/>
                <a:gd name="connsiteY102" fmla="*/ 15696 h 594968"/>
                <a:gd name="connsiteX103" fmla="*/ 494118 w 623657"/>
                <a:gd name="connsiteY103" fmla="*/ 53948 h 594968"/>
                <a:gd name="connsiteX104" fmla="*/ 385913 w 623657"/>
                <a:gd name="connsiteY104" fmla="*/ 53948 h 594968"/>
                <a:gd name="connsiteX105" fmla="*/ 439863 w 623657"/>
                <a:gd name="connsiteY105" fmla="*/ 456 h 594968"/>
                <a:gd name="connsiteX106" fmla="*/ 439863 w 623657"/>
                <a:gd name="connsiteY106" fmla="*/ 108660 h 594968"/>
                <a:gd name="connsiteX107" fmla="*/ 478878 w 623657"/>
                <a:gd name="connsiteY107" fmla="*/ 123900 h 594968"/>
                <a:gd name="connsiteX108" fmla="*/ 494118 w 623657"/>
                <a:gd name="connsiteY108" fmla="*/ 162152 h 594968"/>
                <a:gd name="connsiteX109" fmla="*/ 385913 w 623657"/>
                <a:gd name="connsiteY109" fmla="*/ 162152 h 594968"/>
                <a:gd name="connsiteX110" fmla="*/ 440015 w 623657"/>
                <a:gd name="connsiteY110" fmla="*/ 108050 h 594968"/>
                <a:gd name="connsiteX111" fmla="*/ 439863 w 623657"/>
                <a:gd name="connsiteY111" fmla="*/ 216864 h 594968"/>
                <a:gd name="connsiteX112" fmla="*/ 478878 w 623657"/>
                <a:gd name="connsiteY112" fmla="*/ 232104 h 594968"/>
                <a:gd name="connsiteX113" fmla="*/ 494118 w 623657"/>
                <a:gd name="connsiteY113" fmla="*/ 270356 h 594968"/>
                <a:gd name="connsiteX114" fmla="*/ 385913 w 623657"/>
                <a:gd name="connsiteY114" fmla="*/ 270356 h 594968"/>
                <a:gd name="connsiteX115" fmla="*/ 440015 w 623657"/>
                <a:gd name="connsiteY115" fmla="*/ 216254 h 594968"/>
                <a:gd name="connsiteX116" fmla="*/ 439863 w 623657"/>
                <a:gd name="connsiteY116" fmla="*/ 325068 h 594968"/>
                <a:gd name="connsiteX117" fmla="*/ 478878 w 623657"/>
                <a:gd name="connsiteY117" fmla="*/ 340308 h 594968"/>
                <a:gd name="connsiteX118" fmla="*/ 494118 w 623657"/>
                <a:gd name="connsiteY118" fmla="*/ 378560 h 594968"/>
                <a:gd name="connsiteX119" fmla="*/ 385913 w 623657"/>
                <a:gd name="connsiteY119" fmla="*/ 378560 h 594968"/>
                <a:gd name="connsiteX120" fmla="*/ 440015 w 623657"/>
                <a:gd name="connsiteY120" fmla="*/ 324458 h 594968"/>
                <a:gd name="connsiteX121" fmla="*/ 439863 w 623657"/>
                <a:gd name="connsiteY121" fmla="*/ 433272 h 594968"/>
                <a:gd name="connsiteX122" fmla="*/ 461352 w 623657"/>
                <a:gd name="connsiteY122" fmla="*/ 437234 h 594968"/>
                <a:gd name="connsiteX123" fmla="*/ 478115 w 623657"/>
                <a:gd name="connsiteY123" fmla="*/ 449122 h 594968"/>
                <a:gd name="connsiteX124" fmla="*/ 490003 w 623657"/>
                <a:gd name="connsiteY124" fmla="*/ 465886 h 594968"/>
                <a:gd name="connsiteX125" fmla="*/ 493965 w 623657"/>
                <a:gd name="connsiteY125" fmla="*/ 487374 h 594968"/>
                <a:gd name="connsiteX126" fmla="*/ 385761 w 623657"/>
                <a:gd name="connsiteY126" fmla="*/ 487374 h 594968"/>
                <a:gd name="connsiteX127" fmla="*/ 439863 w 623657"/>
                <a:gd name="connsiteY127" fmla="*/ 433272 h 594968"/>
                <a:gd name="connsiteX128" fmla="*/ 439863 w 623657"/>
                <a:gd name="connsiteY128" fmla="*/ 541476 h 594968"/>
                <a:gd name="connsiteX129" fmla="*/ 478878 w 623657"/>
                <a:gd name="connsiteY129" fmla="*/ 556716 h 594968"/>
                <a:gd name="connsiteX130" fmla="*/ 494118 w 623657"/>
                <a:gd name="connsiteY130" fmla="*/ 594968 h 594968"/>
                <a:gd name="connsiteX131" fmla="*/ 385913 w 623657"/>
                <a:gd name="connsiteY131" fmla="*/ 594968 h 594968"/>
                <a:gd name="connsiteX132" fmla="*/ 401153 w 623657"/>
                <a:gd name="connsiteY132" fmla="*/ 556411 h 594968"/>
                <a:gd name="connsiteX133" fmla="*/ 439863 w 623657"/>
                <a:gd name="connsiteY133" fmla="*/ 540714 h 594968"/>
                <a:gd name="connsiteX134" fmla="*/ 531303 w 623657"/>
                <a:gd name="connsiteY134" fmla="*/ 16306 h 594968"/>
                <a:gd name="connsiteX135" fmla="*/ 608029 w 623657"/>
                <a:gd name="connsiteY135" fmla="*/ 16824 h 594968"/>
                <a:gd name="connsiteX136" fmla="*/ 623658 w 623657"/>
                <a:gd name="connsiteY136" fmla="*/ 54558 h 594968"/>
                <a:gd name="connsiteX137" fmla="*/ 515453 w 623657"/>
                <a:gd name="connsiteY137" fmla="*/ 54558 h 594968"/>
                <a:gd name="connsiteX138" fmla="*/ 530541 w 623657"/>
                <a:gd name="connsiteY138" fmla="*/ 15696 h 594968"/>
                <a:gd name="connsiteX139" fmla="*/ 531303 w 623657"/>
                <a:gd name="connsiteY139" fmla="*/ 124510 h 594968"/>
                <a:gd name="connsiteX140" fmla="*/ 608029 w 623657"/>
                <a:gd name="connsiteY140" fmla="*/ 125028 h 594968"/>
                <a:gd name="connsiteX141" fmla="*/ 623658 w 623657"/>
                <a:gd name="connsiteY141" fmla="*/ 162762 h 594968"/>
                <a:gd name="connsiteX142" fmla="*/ 515453 w 623657"/>
                <a:gd name="connsiteY142" fmla="*/ 162762 h 594968"/>
                <a:gd name="connsiteX143" fmla="*/ 530541 w 623657"/>
                <a:gd name="connsiteY143" fmla="*/ 123747 h 594968"/>
                <a:gd name="connsiteX144" fmla="*/ 569556 w 623657"/>
                <a:gd name="connsiteY144" fmla="*/ 216864 h 594968"/>
                <a:gd name="connsiteX145" fmla="*/ 623658 w 623657"/>
                <a:gd name="connsiteY145" fmla="*/ 270966 h 594968"/>
                <a:gd name="connsiteX146" fmla="*/ 515453 w 623657"/>
                <a:gd name="connsiteY146" fmla="*/ 270966 h 594968"/>
                <a:gd name="connsiteX147" fmla="*/ 522616 w 623657"/>
                <a:gd name="connsiteY147" fmla="*/ 243839 h 594968"/>
                <a:gd name="connsiteX148" fmla="*/ 542428 w 623657"/>
                <a:gd name="connsiteY148" fmla="*/ 224027 h 594968"/>
                <a:gd name="connsiteX149" fmla="*/ 568793 w 623657"/>
                <a:gd name="connsiteY149" fmla="*/ 216102 h 594968"/>
                <a:gd name="connsiteX150" fmla="*/ 531303 w 623657"/>
                <a:gd name="connsiteY150" fmla="*/ 340917 h 594968"/>
                <a:gd name="connsiteX151" fmla="*/ 608029 w 623657"/>
                <a:gd name="connsiteY151" fmla="*/ 341436 h 594968"/>
                <a:gd name="connsiteX152" fmla="*/ 623658 w 623657"/>
                <a:gd name="connsiteY152" fmla="*/ 379170 h 594968"/>
                <a:gd name="connsiteX153" fmla="*/ 515453 w 623657"/>
                <a:gd name="connsiteY153" fmla="*/ 379170 h 594968"/>
                <a:gd name="connsiteX154" fmla="*/ 530541 w 623657"/>
                <a:gd name="connsiteY154" fmla="*/ 340156 h 594968"/>
                <a:gd name="connsiteX155" fmla="*/ 569556 w 623657"/>
                <a:gd name="connsiteY155" fmla="*/ 433272 h 594968"/>
                <a:gd name="connsiteX156" fmla="*/ 590129 w 623657"/>
                <a:gd name="connsiteY156" fmla="*/ 437234 h 594968"/>
                <a:gd name="connsiteX157" fmla="*/ 607656 w 623657"/>
                <a:gd name="connsiteY157" fmla="*/ 449122 h 594968"/>
                <a:gd name="connsiteX158" fmla="*/ 618781 w 623657"/>
                <a:gd name="connsiteY158" fmla="*/ 465886 h 594968"/>
                <a:gd name="connsiteX159" fmla="*/ 623658 w 623657"/>
                <a:gd name="connsiteY159" fmla="*/ 487374 h 594968"/>
                <a:gd name="connsiteX160" fmla="*/ 515453 w 623657"/>
                <a:gd name="connsiteY160" fmla="*/ 487374 h 594968"/>
                <a:gd name="connsiteX161" fmla="*/ 522616 w 623657"/>
                <a:gd name="connsiteY161" fmla="*/ 459485 h 594968"/>
                <a:gd name="connsiteX162" fmla="*/ 542428 w 623657"/>
                <a:gd name="connsiteY162" fmla="*/ 440435 h 594968"/>
                <a:gd name="connsiteX163" fmla="*/ 568793 w 623657"/>
                <a:gd name="connsiteY163" fmla="*/ 432510 h 594968"/>
                <a:gd name="connsiteX164" fmla="*/ 569556 w 623657"/>
                <a:gd name="connsiteY164" fmla="*/ 541476 h 594968"/>
                <a:gd name="connsiteX165" fmla="*/ 607656 w 623657"/>
                <a:gd name="connsiteY165" fmla="*/ 556716 h 594968"/>
                <a:gd name="connsiteX166" fmla="*/ 622896 w 623657"/>
                <a:gd name="connsiteY166" fmla="*/ 594968 h 594968"/>
                <a:gd name="connsiteX167" fmla="*/ 514692 w 623657"/>
                <a:gd name="connsiteY167" fmla="*/ 594968 h 594968"/>
                <a:gd name="connsiteX168" fmla="*/ 529932 w 623657"/>
                <a:gd name="connsiteY168" fmla="*/ 556411 h 594968"/>
                <a:gd name="connsiteX169" fmla="*/ 568793 w 623657"/>
                <a:gd name="connsiteY169" fmla="*/ 540714 h 5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57" h="594968">
                  <a:moveTo>
                    <a:pt x="16648" y="15696"/>
                  </a:moveTo>
                  <a:cubicBezTo>
                    <a:pt x="37862" y="-5351"/>
                    <a:pt x="72117" y="-5214"/>
                    <a:pt x="93159" y="16001"/>
                  </a:cubicBezTo>
                  <a:cubicBezTo>
                    <a:pt x="103172" y="26105"/>
                    <a:pt x="108809" y="39729"/>
                    <a:pt x="108850" y="53948"/>
                  </a:cubicBezTo>
                  <a:lnTo>
                    <a:pt x="646" y="53948"/>
                  </a:lnTo>
                  <a:cubicBezTo>
                    <a:pt x="442" y="39531"/>
                    <a:pt x="6238" y="25678"/>
                    <a:pt x="16648" y="15696"/>
                  </a:cubicBezTo>
                  <a:close/>
                  <a:moveTo>
                    <a:pt x="16648" y="123900"/>
                  </a:moveTo>
                  <a:cubicBezTo>
                    <a:pt x="37862" y="102853"/>
                    <a:pt x="72117" y="102991"/>
                    <a:pt x="93159" y="124205"/>
                  </a:cubicBezTo>
                  <a:cubicBezTo>
                    <a:pt x="103172" y="134309"/>
                    <a:pt x="108809" y="147933"/>
                    <a:pt x="108850" y="162152"/>
                  </a:cubicBezTo>
                  <a:lnTo>
                    <a:pt x="646" y="162152"/>
                  </a:lnTo>
                  <a:cubicBezTo>
                    <a:pt x="399" y="147674"/>
                    <a:pt x="6200" y="133760"/>
                    <a:pt x="16648" y="123747"/>
                  </a:cubicBezTo>
                  <a:close/>
                  <a:moveTo>
                    <a:pt x="16648" y="232104"/>
                  </a:moveTo>
                  <a:cubicBezTo>
                    <a:pt x="37862" y="211057"/>
                    <a:pt x="72117" y="211195"/>
                    <a:pt x="93159" y="232409"/>
                  </a:cubicBezTo>
                  <a:cubicBezTo>
                    <a:pt x="103172" y="242513"/>
                    <a:pt x="108809" y="256137"/>
                    <a:pt x="108850" y="270356"/>
                  </a:cubicBezTo>
                  <a:lnTo>
                    <a:pt x="646" y="270356"/>
                  </a:lnTo>
                  <a:cubicBezTo>
                    <a:pt x="399" y="255878"/>
                    <a:pt x="6200" y="241964"/>
                    <a:pt x="16648" y="231952"/>
                  </a:cubicBezTo>
                  <a:close/>
                  <a:moveTo>
                    <a:pt x="16648" y="340308"/>
                  </a:moveTo>
                  <a:cubicBezTo>
                    <a:pt x="37862" y="319262"/>
                    <a:pt x="72117" y="319399"/>
                    <a:pt x="93159" y="340613"/>
                  </a:cubicBezTo>
                  <a:cubicBezTo>
                    <a:pt x="103172" y="350717"/>
                    <a:pt x="108809" y="364342"/>
                    <a:pt x="108850" y="378560"/>
                  </a:cubicBezTo>
                  <a:lnTo>
                    <a:pt x="646" y="378560"/>
                  </a:lnTo>
                  <a:cubicBezTo>
                    <a:pt x="399" y="364082"/>
                    <a:pt x="6200" y="350168"/>
                    <a:pt x="16648" y="340156"/>
                  </a:cubicBezTo>
                  <a:close/>
                  <a:moveTo>
                    <a:pt x="54748" y="432662"/>
                  </a:moveTo>
                  <a:cubicBezTo>
                    <a:pt x="61858" y="432510"/>
                    <a:pt x="68920" y="433866"/>
                    <a:pt x="75475" y="436625"/>
                  </a:cubicBezTo>
                  <a:cubicBezTo>
                    <a:pt x="81943" y="439581"/>
                    <a:pt x="87866" y="443589"/>
                    <a:pt x="93001" y="448512"/>
                  </a:cubicBezTo>
                  <a:cubicBezTo>
                    <a:pt x="97652" y="453419"/>
                    <a:pt x="101416" y="459088"/>
                    <a:pt x="104126" y="465276"/>
                  </a:cubicBezTo>
                  <a:cubicBezTo>
                    <a:pt x="107273" y="471997"/>
                    <a:pt x="108885" y="479342"/>
                    <a:pt x="108850" y="486764"/>
                  </a:cubicBezTo>
                  <a:lnTo>
                    <a:pt x="646" y="486764"/>
                  </a:lnTo>
                  <a:cubicBezTo>
                    <a:pt x="812" y="456955"/>
                    <a:pt x="24937" y="432830"/>
                    <a:pt x="54748" y="432662"/>
                  </a:cubicBezTo>
                  <a:close/>
                  <a:moveTo>
                    <a:pt x="54748" y="540866"/>
                  </a:moveTo>
                  <a:cubicBezTo>
                    <a:pt x="69007" y="540729"/>
                    <a:pt x="82747" y="546200"/>
                    <a:pt x="93001" y="556106"/>
                  </a:cubicBezTo>
                  <a:cubicBezTo>
                    <a:pt x="103257" y="566134"/>
                    <a:pt x="108794" y="580033"/>
                    <a:pt x="108241" y="594359"/>
                  </a:cubicBezTo>
                  <a:lnTo>
                    <a:pt x="37" y="594359"/>
                  </a:lnTo>
                  <a:cubicBezTo>
                    <a:pt x="-507" y="579941"/>
                    <a:pt x="5020" y="565951"/>
                    <a:pt x="15277" y="555802"/>
                  </a:cubicBezTo>
                  <a:cubicBezTo>
                    <a:pt x="25734" y="545453"/>
                    <a:pt x="40057" y="539983"/>
                    <a:pt x="54748" y="540714"/>
                  </a:cubicBezTo>
                  <a:close/>
                  <a:moveTo>
                    <a:pt x="183679" y="456"/>
                  </a:moveTo>
                  <a:cubicBezTo>
                    <a:pt x="213490" y="623"/>
                    <a:pt x="237615" y="24748"/>
                    <a:pt x="237781" y="54558"/>
                  </a:cubicBezTo>
                  <a:lnTo>
                    <a:pt x="129577" y="54558"/>
                  </a:lnTo>
                  <a:cubicBezTo>
                    <a:pt x="129280" y="40278"/>
                    <a:pt x="134777" y="26471"/>
                    <a:pt x="144817" y="16306"/>
                  </a:cubicBezTo>
                  <a:cubicBezTo>
                    <a:pt x="154966" y="5790"/>
                    <a:pt x="169073" y="44"/>
                    <a:pt x="183679" y="456"/>
                  </a:cubicBezTo>
                  <a:close/>
                  <a:moveTo>
                    <a:pt x="183679" y="108660"/>
                  </a:moveTo>
                  <a:cubicBezTo>
                    <a:pt x="213490" y="108827"/>
                    <a:pt x="237615" y="132952"/>
                    <a:pt x="237781" y="162762"/>
                  </a:cubicBezTo>
                  <a:lnTo>
                    <a:pt x="129577" y="162762"/>
                  </a:lnTo>
                  <a:cubicBezTo>
                    <a:pt x="129280" y="148482"/>
                    <a:pt x="134777" y="134675"/>
                    <a:pt x="144817" y="124510"/>
                  </a:cubicBezTo>
                  <a:cubicBezTo>
                    <a:pt x="154832" y="113720"/>
                    <a:pt x="168957" y="107685"/>
                    <a:pt x="183679" y="107898"/>
                  </a:cubicBezTo>
                  <a:close/>
                  <a:moveTo>
                    <a:pt x="183679" y="216864"/>
                  </a:moveTo>
                  <a:cubicBezTo>
                    <a:pt x="213490" y="217031"/>
                    <a:pt x="237615" y="241157"/>
                    <a:pt x="237781" y="270966"/>
                  </a:cubicBezTo>
                  <a:lnTo>
                    <a:pt x="129577" y="270966"/>
                  </a:lnTo>
                  <a:cubicBezTo>
                    <a:pt x="129280" y="256686"/>
                    <a:pt x="134777" y="242879"/>
                    <a:pt x="144817" y="232713"/>
                  </a:cubicBezTo>
                  <a:cubicBezTo>
                    <a:pt x="154832" y="221924"/>
                    <a:pt x="168957" y="215888"/>
                    <a:pt x="183679" y="216102"/>
                  </a:cubicBezTo>
                  <a:close/>
                  <a:moveTo>
                    <a:pt x="183679" y="325068"/>
                  </a:moveTo>
                  <a:cubicBezTo>
                    <a:pt x="213490" y="325236"/>
                    <a:pt x="237615" y="349361"/>
                    <a:pt x="237781" y="379170"/>
                  </a:cubicBezTo>
                  <a:lnTo>
                    <a:pt x="129577" y="379170"/>
                  </a:lnTo>
                  <a:cubicBezTo>
                    <a:pt x="129280" y="364890"/>
                    <a:pt x="134777" y="351082"/>
                    <a:pt x="144817" y="340917"/>
                  </a:cubicBezTo>
                  <a:cubicBezTo>
                    <a:pt x="154832" y="330127"/>
                    <a:pt x="168957" y="324092"/>
                    <a:pt x="183679" y="324306"/>
                  </a:cubicBezTo>
                  <a:close/>
                  <a:moveTo>
                    <a:pt x="183679" y="433272"/>
                  </a:moveTo>
                  <a:cubicBezTo>
                    <a:pt x="190797" y="433013"/>
                    <a:pt x="197882" y="434369"/>
                    <a:pt x="204405" y="437234"/>
                  </a:cubicBezTo>
                  <a:cubicBezTo>
                    <a:pt x="210464" y="440404"/>
                    <a:pt x="216055" y="444413"/>
                    <a:pt x="221017" y="449122"/>
                  </a:cubicBezTo>
                  <a:cubicBezTo>
                    <a:pt x="226156" y="453815"/>
                    <a:pt x="230257" y="459515"/>
                    <a:pt x="233056" y="465886"/>
                  </a:cubicBezTo>
                  <a:cubicBezTo>
                    <a:pt x="236129" y="472637"/>
                    <a:pt x="237740" y="479952"/>
                    <a:pt x="237781" y="487374"/>
                  </a:cubicBezTo>
                  <a:lnTo>
                    <a:pt x="129577" y="487374"/>
                  </a:lnTo>
                  <a:cubicBezTo>
                    <a:pt x="129280" y="473094"/>
                    <a:pt x="134777" y="459286"/>
                    <a:pt x="144817" y="449122"/>
                  </a:cubicBezTo>
                  <a:cubicBezTo>
                    <a:pt x="154832" y="438331"/>
                    <a:pt x="168957" y="432297"/>
                    <a:pt x="183679" y="432510"/>
                  </a:cubicBezTo>
                  <a:close/>
                  <a:moveTo>
                    <a:pt x="183679" y="541476"/>
                  </a:moveTo>
                  <a:cubicBezTo>
                    <a:pt x="197890" y="541339"/>
                    <a:pt x="211582" y="546810"/>
                    <a:pt x="221779" y="556716"/>
                  </a:cubicBezTo>
                  <a:cubicBezTo>
                    <a:pt x="232308" y="566546"/>
                    <a:pt x="238133" y="580414"/>
                    <a:pt x="237781" y="594816"/>
                  </a:cubicBezTo>
                  <a:lnTo>
                    <a:pt x="129577" y="594816"/>
                  </a:lnTo>
                  <a:cubicBezTo>
                    <a:pt x="128981" y="565525"/>
                    <a:pt x="152239" y="541308"/>
                    <a:pt x="181524" y="540714"/>
                  </a:cubicBezTo>
                  <a:cubicBezTo>
                    <a:pt x="182242" y="540699"/>
                    <a:pt x="182961" y="540699"/>
                    <a:pt x="183679" y="540714"/>
                  </a:cubicBezTo>
                  <a:close/>
                  <a:moveTo>
                    <a:pt x="273595" y="15696"/>
                  </a:moveTo>
                  <a:cubicBezTo>
                    <a:pt x="295214" y="-4924"/>
                    <a:pt x="329460" y="-4116"/>
                    <a:pt x="350086" y="17494"/>
                  </a:cubicBezTo>
                  <a:cubicBezTo>
                    <a:pt x="359474" y="27339"/>
                    <a:pt x="364811" y="40354"/>
                    <a:pt x="365035" y="53948"/>
                  </a:cubicBezTo>
                  <a:lnTo>
                    <a:pt x="256831" y="53948"/>
                  </a:lnTo>
                  <a:cubicBezTo>
                    <a:pt x="256825" y="39409"/>
                    <a:pt x="262904" y="25541"/>
                    <a:pt x="273595" y="15696"/>
                  </a:cubicBezTo>
                  <a:close/>
                  <a:moveTo>
                    <a:pt x="273595" y="123900"/>
                  </a:moveTo>
                  <a:cubicBezTo>
                    <a:pt x="295214" y="103280"/>
                    <a:pt x="329460" y="104088"/>
                    <a:pt x="350086" y="125698"/>
                  </a:cubicBezTo>
                  <a:cubicBezTo>
                    <a:pt x="359474" y="135543"/>
                    <a:pt x="364811" y="148558"/>
                    <a:pt x="365035" y="162152"/>
                  </a:cubicBezTo>
                  <a:lnTo>
                    <a:pt x="256831" y="162152"/>
                  </a:lnTo>
                  <a:cubicBezTo>
                    <a:pt x="256780" y="147568"/>
                    <a:pt x="262864" y="133623"/>
                    <a:pt x="273595" y="123747"/>
                  </a:cubicBezTo>
                  <a:close/>
                  <a:moveTo>
                    <a:pt x="273595" y="232104"/>
                  </a:moveTo>
                  <a:cubicBezTo>
                    <a:pt x="295214" y="211484"/>
                    <a:pt x="329460" y="212292"/>
                    <a:pt x="350086" y="233902"/>
                  </a:cubicBezTo>
                  <a:cubicBezTo>
                    <a:pt x="359474" y="243747"/>
                    <a:pt x="364811" y="256762"/>
                    <a:pt x="365035" y="270356"/>
                  </a:cubicBezTo>
                  <a:lnTo>
                    <a:pt x="256831" y="270356"/>
                  </a:lnTo>
                  <a:cubicBezTo>
                    <a:pt x="256780" y="255771"/>
                    <a:pt x="262864" y="241827"/>
                    <a:pt x="273595" y="231952"/>
                  </a:cubicBezTo>
                  <a:close/>
                  <a:moveTo>
                    <a:pt x="273595" y="340308"/>
                  </a:moveTo>
                  <a:cubicBezTo>
                    <a:pt x="295214" y="319688"/>
                    <a:pt x="329460" y="320496"/>
                    <a:pt x="350086" y="342106"/>
                  </a:cubicBezTo>
                  <a:cubicBezTo>
                    <a:pt x="359474" y="351951"/>
                    <a:pt x="364811" y="364966"/>
                    <a:pt x="365035" y="378560"/>
                  </a:cubicBezTo>
                  <a:lnTo>
                    <a:pt x="256831" y="378560"/>
                  </a:lnTo>
                  <a:cubicBezTo>
                    <a:pt x="256780" y="363976"/>
                    <a:pt x="262864" y="350031"/>
                    <a:pt x="273595" y="340156"/>
                  </a:cubicBezTo>
                  <a:close/>
                  <a:moveTo>
                    <a:pt x="311695" y="432662"/>
                  </a:moveTo>
                  <a:cubicBezTo>
                    <a:pt x="318806" y="432495"/>
                    <a:pt x="325871" y="433851"/>
                    <a:pt x="332421" y="436625"/>
                  </a:cubicBezTo>
                  <a:cubicBezTo>
                    <a:pt x="338912" y="439536"/>
                    <a:pt x="344843" y="443559"/>
                    <a:pt x="349947" y="448512"/>
                  </a:cubicBezTo>
                  <a:cubicBezTo>
                    <a:pt x="354956" y="453282"/>
                    <a:pt x="358992" y="458967"/>
                    <a:pt x="361834" y="465276"/>
                  </a:cubicBezTo>
                  <a:cubicBezTo>
                    <a:pt x="364524" y="472119"/>
                    <a:pt x="365870" y="479419"/>
                    <a:pt x="365797" y="486764"/>
                  </a:cubicBezTo>
                  <a:lnTo>
                    <a:pt x="257593" y="486764"/>
                  </a:lnTo>
                  <a:cubicBezTo>
                    <a:pt x="257759" y="456955"/>
                    <a:pt x="281884" y="432830"/>
                    <a:pt x="311695" y="432662"/>
                  </a:cubicBezTo>
                  <a:close/>
                  <a:moveTo>
                    <a:pt x="311695" y="540866"/>
                  </a:moveTo>
                  <a:cubicBezTo>
                    <a:pt x="325914" y="540927"/>
                    <a:pt x="339582" y="546368"/>
                    <a:pt x="349947" y="556106"/>
                  </a:cubicBezTo>
                  <a:cubicBezTo>
                    <a:pt x="360109" y="565174"/>
                    <a:pt x="365696" y="578311"/>
                    <a:pt x="365187" y="591920"/>
                  </a:cubicBezTo>
                  <a:lnTo>
                    <a:pt x="365187" y="594816"/>
                  </a:lnTo>
                  <a:lnTo>
                    <a:pt x="256983" y="594816"/>
                  </a:lnTo>
                  <a:cubicBezTo>
                    <a:pt x="256439" y="580399"/>
                    <a:pt x="261967" y="566408"/>
                    <a:pt x="272223" y="556259"/>
                  </a:cubicBezTo>
                  <a:cubicBezTo>
                    <a:pt x="282603" y="545743"/>
                    <a:pt x="296935" y="540104"/>
                    <a:pt x="311695" y="540714"/>
                  </a:cubicBezTo>
                  <a:close/>
                  <a:moveTo>
                    <a:pt x="439863" y="456"/>
                  </a:moveTo>
                  <a:cubicBezTo>
                    <a:pt x="454433" y="-184"/>
                    <a:pt x="468597" y="5348"/>
                    <a:pt x="478878" y="15696"/>
                  </a:cubicBezTo>
                  <a:cubicBezTo>
                    <a:pt x="488843" y="25907"/>
                    <a:pt x="494328" y="39684"/>
                    <a:pt x="494118" y="53948"/>
                  </a:cubicBezTo>
                  <a:lnTo>
                    <a:pt x="385913" y="53948"/>
                  </a:lnTo>
                  <a:cubicBezTo>
                    <a:pt x="386247" y="24367"/>
                    <a:pt x="410279" y="532"/>
                    <a:pt x="439863" y="456"/>
                  </a:cubicBezTo>
                  <a:close/>
                  <a:moveTo>
                    <a:pt x="439863" y="108660"/>
                  </a:moveTo>
                  <a:cubicBezTo>
                    <a:pt x="454433" y="108020"/>
                    <a:pt x="468597" y="113552"/>
                    <a:pt x="478878" y="123900"/>
                  </a:cubicBezTo>
                  <a:cubicBezTo>
                    <a:pt x="488843" y="134111"/>
                    <a:pt x="494328" y="147888"/>
                    <a:pt x="494118" y="162152"/>
                  </a:cubicBezTo>
                  <a:lnTo>
                    <a:pt x="385913" y="162152"/>
                  </a:lnTo>
                  <a:cubicBezTo>
                    <a:pt x="385913" y="132266"/>
                    <a:pt x="410136" y="108050"/>
                    <a:pt x="440015" y="108050"/>
                  </a:cubicBezTo>
                  <a:close/>
                  <a:moveTo>
                    <a:pt x="439863" y="216864"/>
                  </a:moveTo>
                  <a:cubicBezTo>
                    <a:pt x="454433" y="216224"/>
                    <a:pt x="468597" y="221756"/>
                    <a:pt x="478878" y="232104"/>
                  </a:cubicBezTo>
                  <a:cubicBezTo>
                    <a:pt x="488843" y="242315"/>
                    <a:pt x="494328" y="256091"/>
                    <a:pt x="494118" y="270356"/>
                  </a:cubicBezTo>
                  <a:lnTo>
                    <a:pt x="385913" y="270356"/>
                  </a:lnTo>
                  <a:cubicBezTo>
                    <a:pt x="385913" y="240471"/>
                    <a:pt x="410136" y="216254"/>
                    <a:pt x="440015" y="216254"/>
                  </a:cubicBezTo>
                  <a:close/>
                  <a:moveTo>
                    <a:pt x="439863" y="325068"/>
                  </a:moveTo>
                  <a:cubicBezTo>
                    <a:pt x="454433" y="324428"/>
                    <a:pt x="468597" y="329960"/>
                    <a:pt x="478878" y="340308"/>
                  </a:cubicBezTo>
                  <a:cubicBezTo>
                    <a:pt x="488843" y="350519"/>
                    <a:pt x="494328" y="364296"/>
                    <a:pt x="494118" y="378560"/>
                  </a:cubicBezTo>
                  <a:lnTo>
                    <a:pt x="385913" y="378560"/>
                  </a:lnTo>
                  <a:cubicBezTo>
                    <a:pt x="385913" y="348675"/>
                    <a:pt x="410136" y="324458"/>
                    <a:pt x="440015" y="324458"/>
                  </a:cubicBezTo>
                  <a:close/>
                  <a:moveTo>
                    <a:pt x="439863" y="433272"/>
                  </a:moveTo>
                  <a:cubicBezTo>
                    <a:pt x="447232" y="432983"/>
                    <a:pt x="454571" y="434339"/>
                    <a:pt x="461352" y="437234"/>
                  </a:cubicBezTo>
                  <a:cubicBezTo>
                    <a:pt x="467461" y="440404"/>
                    <a:pt x="473101" y="444413"/>
                    <a:pt x="478115" y="449122"/>
                  </a:cubicBezTo>
                  <a:cubicBezTo>
                    <a:pt x="483353" y="453693"/>
                    <a:pt x="487429" y="459439"/>
                    <a:pt x="490003" y="465886"/>
                  </a:cubicBezTo>
                  <a:cubicBezTo>
                    <a:pt x="492607" y="472759"/>
                    <a:pt x="493950" y="480028"/>
                    <a:pt x="493965" y="487374"/>
                  </a:cubicBezTo>
                  <a:lnTo>
                    <a:pt x="385761" y="487374"/>
                  </a:lnTo>
                  <a:cubicBezTo>
                    <a:pt x="385761" y="457488"/>
                    <a:pt x="409983" y="433272"/>
                    <a:pt x="439863" y="433272"/>
                  </a:cubicBezTo>
                  <a:close/>
                  <a:moveTo>
                    <a:pt x="439863" y="541476"/>
                  </a:moveTo>
                  <a:cubicBezTo>
                    <a:pt x="454399" y="541034"/>
                    <a:pt x="468485" y="546551"/>
                    <a:pt x="478878" y="556716"/>
                  </a:cubicBezTo>
                  <a:cubicBezTo>
                    <a:pt x="489007" y="566820"/>
                    <a:pt x="494521" y="580658"/>
                    <a:pt x="494118" y="594968"/>
                  </a:cubicBezTo>
                  <a:lnTo>
                    <a:pt x="385913" y="594968"/>
                  </a:lnTo>
                  <a:cubicBezTo>
                    <a:pt x="385424" y="580551"/>
                    <a:pt x="390944" y="566592"/>
                    <a:pt x="401153" y="556411"/>
                  </a:cubicBezTo>
                  <a:cubicBezTo>
                    <a:pt x="411355" y="546094"/>
                    <a:pt x="425353" y="540409"/>
                    <a:pt x="439863" y="540714"/>
                  </a:cubicBezTo>
                  <a:close/>
                  <a:moveTo>
                    <a:pt x="531303" y="16306"/>
                  </a:moveTo>
                  <a:cubicBezTo>
                    <a:pt x="552635" y="-4741"/>
                    <a:pt x="586985" y="-4497"/>
                    <a:pt x="608029" y="16824"/>
                  </a:cubicBezTo>
                  <a:cubicBezTo>
                    <a:pt x="617953" y="26882"/>
                    <a:pt x="623560" y="40430"/>
                    <a:pt x="623658" y="54558"/>
                  </a:cubicBezTo>
                  <a:lnTo>
                    <a:pt x="515453" y="54558"/>
                  </a:lnTo>
                  <a:cubicBezTo>
                    <a:pt x="514839" y="40065"/>
                    <a:pt x="520309" y="25983"/>
                    <a:pt x="530541" y="15696"/>
                  </a:cubicBezTo>
                  <a:close/>
                  <a:moveTo>
                    <a:pt x="531303" y="124510"/>
                  </a:moveTo>
                  <a:cubicBezTo>
                    <a:pt x="552635" y="103463"/>
                    <a:pt x="586985" y="103707"/>
                    <a:pt x="608029" y="125028"/>
                  </a:cubicBezTo>
                  <a:cubicBezTo>
                    <a:pt x="617953" y="135086"/>
                    <a:pt x="623560" y="148634"/>
                    <a:pt x="623658" y="162762"/>
                  </a:cubicBezTo>
                  <a:lnTo>
                    <a:pt x="515453" y="162762"/>
                  </a:lnTo>
                  <a:cubicBezTo>
                    <a:pt x="514795" y="148223"/>
                    <a:pt x="520269" y="134065"/>
                    <a:pt x="530541" y="123747"/>
                  </a:cubicBezTo>
                  <a:close/>
                  <a:moveTo>
                    <a:pt x="569556" y="216864"/>
                  </a:moveTo>
                  <a:cubicBezTo>
                    <a:pt x="599366" y="217031"/>
                    <a:pt x="623491" y="241157"/>
                    <a:pt x="623658" y="270966"/>
                  </a:cubicBezTo>
                  <a:lnTo>
                    <a:pt x="515453" y="270966"/>
                  </a:lnTo>
                  <a:cubicBezTo>
                    <a:pt x="515269" y="261426"/>
                    <a:pt x="517750" y="252038"/>
                    <a:pt x="522616" y="243839"/>
                  </a:cubicBezTo>
                  <a:cubicBezTo>
                    <a:pt x="527223" y="235502"/>
                    <a:pt x="534090" y="228629"/>
                    <a:pt x="542428" y="224027"/>
                  </a:cubicBezTo>
                  <a:cubicBezTo>
                    <a:pt x="550374" y="219135"/>
                    <a:pt x="559464" y="216392"/>
                    <a:pt x="568793" y="216102"/>
                  </a:cubicBezTo>
                  <a:close/>
                  <a:moveTo>
                    <a:pt x="531303" y="340917"/>
                  </a:moveTo>
                  <a:cubicBezTo>
                    <a:pt x="552635" y="319871"/>
                    <a:pt x="586985" y="320115"/>
                    <a:pt x="608029" y="341436"/>
                  </a:cubicBezTo>
                  <a:cubicBezTo>
                    <a:pt x="617953" y="351494"/>
                    <a:pt x="623560" y="365042"/>
                    <a:pt x="623658" y="379170"/>
                  </a:cubicBezTo>
                  <a:lnTo>
                    <a:pt x="515453" y="379170"/>
                  </a:lnTo>
                  <a:cubicBezTo>
                    <a:pt x="514795" y="364631"/>
                    <a:pt x="520269" y="350473"/>
                    <a:pt x="530541" y="340156"/>
                  </a:cubicBezTo>
                  <a:close/>
                  <a:moveTo>
                    <a:pt x="569556" y="433272"/>
                  </a:moveTo>
                  <a:cubicBezTo>
                    <a:pt x="576616" y="433120"/>
                    <a:pt x="583628" y="434476"/>
                    <a:pt x="590129" y="437234"/>
                  </a:cubicBezTo>
                  <a:cubicBezTo>
                    <a:pt x="596639" y="440115"/>
                    <a:pt x="602576" y="444138"/>
                    <a:pt x="607656" y="449122"/>
                  </a:cubicBezTo>
                  <a:cubicBezTo>
                    <a:pt x="612307" y="454029"/>
                    <a:pt x="616071" y="459698"/>
                    <a:pt x="618781" y="465886"/>
                  </a:cubicBezTo>
                  <a:cubicBezTo>
                    <a:pt x="621975" y="472606"/>
                    <a:pt x="623641" y="479937"/>
                    <a:pt x="623658" y="487374"/>
                  </a:cubicBezTo>
                  <a:lnTo>
                    <a:pt x="515453" y="487374"/>
                  </a:lnTo>
                  <a:cubicBezTo>
                    <a:pt x="515330" y="477605"/>
                    <a:pt x="517802" y="467989"/>
                    <a:pt x="522616" y="459485"/>
                  </a:cubicBezTo>
                  <a:cubicBezTo>
                    <a:pt x="527385" y="451468"/>
                    <a:pt x="534229" y="444885"/>
                    <a:pt x="542428" y="440435"/>
                  </a:cubicBezTo>
                  <a:cubicBezTo>
                    <a:pt x="550374" y="435543"/>
                    <a:pt x="559464" y="432799"/>
                    <a:pt x="568793" y="432510"/>
                  </a:cubicBezTo>
                  <a:close/>
                  <a:moveTo>
                    <a:pt x="569556" y="541476"/>
                  </a:moveTo>
                  <a:cubicBezTo>
                    <a:pt x="583767" y="541339"/>
                    <a:pt x="597458" y="546810"/>
                    <a:pt x="607656" y="556716"/>
                  </a:cubicBezTo>
                  <a:cubicBezTo>
                    <a:pt x="617946" y="566713"/>
                    <a:pt x="623488" y="580627"/>
                    <a:pt x="622896" y="594968"/>
                  </a:cubicBezTo>
                  <a:lnTo>
                    <a:pt x="514692" y="594968"/>
                  </a:lnTo>
                  <a:cubicBezTo>
                    <a:pt x="514128" y="580551"/>
                    <a:pt x="519660" y="566546"/>
                    <a:pt x="529932" y="556411"/>
                  </a:cubicBezTo>
                  <a:cubicBezTo>
                    <a:pt x="540171" y="546048"/>
                    <a:pt x="554230" y="540363"/>
                    <a:pt x="568793" y="540714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4260DF3-E43D-4C1C-A516-BFC878599DAA}"/>
                </a:ext>
              </a:extLst>
            </p:cNvPr>
            <p:cNvSpPr/>
            <p:nvPr/>
          </p:nvSpPr>
          <p:spPr>
            <a:xfrm>
              <a:off x="1390802" y="4268266"/>
              <a:ext cx="620877" cy="623773"/>
            </a:xfrm>
            <a:custGeom>
              <a:avLst/>
              <a:gdLst>
                <a:gd name="connsiteX0" fmla="*/ 0 w 620877"/>
                <a:gd name="connsiteY0" fmla="*/ 595122 h 623773"/>
                <a:gd name="connsiteX1" fmla="*/ 0 w 620877"/>
                <a:gd name="connsiteY1" fmla="*/ 518922 h 623773"/>
                <a:gd name="connsiteX2" fmla="*/ 518160 w 620877"/>
                <a:gd name="connsiteY2" fmla="*/ 762 h 623773"/>
                <a:gd name="connsiteX3" fmla="*/ 594360 w 620877"/>
                <a:gd name="connsiteY3" fmla="*/ 762 h 623773"/>
                <a:gd name="connsiteX4" fmla="*/ 0 w 620877"/>
                <a:gd name="connsiteY4" fmla="*/ 380238 h 623773"/>
                <a:gd name="connsiteX5" fmla="*/ 379476 w 620877"/>
                <a:gd name="connsiteY5" fmla="*/ 0 h 623773"/>
                <a:gd name="connsiteX6" fmla="*/ 455676 w 620877"/>
                <a:gd name="connsiteY6" fmla="*/ 0 h 623773"/>
                <a:gd name="connsiteX7" fmla="*/ 0 w 620877"/>
                <a:gd name="connsiteY7" fmla="*/ 456133 h 623773"/>
                <a:gd name="connsiteX8" fmla="*/ 0 w 620877"/>
                <a:gd name="connsiteY8" fmla="*/ 237134 h 623773"/>
                <a:gd name="connsiteX9" fmla="*/ 236372 w 620877"/>
                <a:gd name="connsiteY9" fmla="*/ 0 h 623773"/>
                <a:gd name="connsiteX10" fmla="*/ 312572 w 620877"/>
                <a:gd name="connsiteY10" fmla="*/ 0 h 623773"/>
                <a:gd name="connsiteX11" fmla="*/ 0 w 620877"/>
                <a:gd name="connsiteY11" fmla="*/ 313487 h 623773"/>
                <a:gd name="connsiteX12" fmla="*/ 0 w 620877"/>
                <a:gd name="connsiteY12" fmla="*/ 93878 h 623773"/>
                <a:gd name="connsiteX13" fmla="*/ 93878 w 620877"/>
                <a:gd name="connsiteY13" fmla="*/ 0 h 623773"/>
                <a:gd name="connsiteX14" fmla="*/ 170078 w 620877"/>
                <a:gd name="connsiteY14" fmla="*/ 0 h 623773"/>
                <a:gd name="connsiteX15" fmla="*/ 0 w 620877"/>
                <a:gd name="connsiteY15" fmla="*/ 170231 h 623773"/>
                <a:gd name="connsiteX16" fmla="*/ 0 w 620877"/>
                <a:gd name="connsiteY16" fmla="*/ 26975 h 623773"/>
                <a:gd name="connsiteX17" fmla="*/ 0 w 620877"/>
                <a:gd name="connsiteY17" fmla="*/ 0 h 623773"/>
                <a:gd name="connsiteX18" fmla="*/ 26518 w 620877"/>
                <a:gd name="connsiteY18" fmla="*/ 0 h 623773"/>
                <a:gd name="connsiteX19" fmla="*/ 41758 w 620877"/>
                <a:gd name="connsiteY19" fmla="*/ 623773 h 623773"/>
                <a:gd name="connsiteX20" fmla="*/ 620878 w 620877"/>
                <a:gd name="connsiteY20" fmla="*/ 44653 h 623773"/>
                <a:gd name="connsiteX21" fmla="*/ 620878 w 620877"/>
                <a:gd name="connsiteY21" fmla="*/ 121920 h 623773"/>
                <a:gd name="connsiteX22" fmla="*/ 117958 w 620877"/>
                <a:gd name="connsiteY22" fmla="*/ 623773 h 623773"/>
                <a:gd name="connsiteX23" fmla="*/ 184861 w 620877"/>
                <a:gd name="connsiteY23" fmla="*/ 623773 h 623773"/>
                <a:gd name="connsiteX24" fmla="*/ 620878 w 620877"/>
                <a:gd name="connsiteY24" fmla="*/ 187757 h 623773"/>
                <a:gd name="connsiteX25" fmla="*/ 620878 w 620877"/>
                <a:gd name="connsiteY25" fmla="*/ 263957 h 623773"/>
                <a:gd name="connsiteX26" fmla="*/ 260909 w 620877"/>
                <a:gd name="connsiteY26" fmla="*/ 623773 h 623773"/>
                <a:gd name="connsiteX27" fmla="*/ 328117 w 620877"/>
                <a:gd name="connsiteY27" fmla="*/ 623773 h 623773"/>
                <a:gd name="connsiteX28" fmla="*/ 620878 w 620877"/>
                <a:gd name="connsiteY28" fmla="*/ 331013 h 623773"/>
                <a:gd name="connsiteX29" fmla="*/ 620878 w 620877"/>
                <a:gd name="connsiteY29" fmla="*/ 407213 h 623773"/>
                <a:gd name="connsiteX30" fmla="*/ 404165 w 620877"/>
                <a:gd name="connsiteY30" fmla="*/ 623773 h 623773"/>
                <a:gd name="connsiteX31" fmla="*/ 471373 w 620877"/>
                <a:gd name="connsiteY31" fmla="*/ 623773 h 623773"/>
                <a:gd name="connsiteX32" fmla="*/ 620878 w 620877"/>
                <a:gd name="connsiteY32" fmla="*/ 474116 h 623773"/>
                <a:gd name="connsiteX33" fmla="*/ 620878 w 620877"/>
                <a:gd name="connsiteY33" fmla="*/ 550316 h 623773"/>
                <a:gd name="connsiteX34" fmla="*/ 547726 w 620877"/>
                <a:gd name="connsiteY34" fmla="*/ 623468 h 623773"/>
                <a:gd name="connsiteX35" fmla="*/ 613715 w 620877"/>
                <a:gd name="connsiteY35" fmla="*/ 623773 h 623773"/>
                <a:gd name="connsiteX36" fmla="*/ 620878 w 620877"/>
                <a:gd name="connsiteY36" fmla="*/ 616610 h 623773"/>
                <a:gd name="connsiteX37" fmla="*/ 620878 w 620877"/>
                <a:gd name="connsiteY37" fmla="*/ 623773 h 62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20877" h="623773">
                  <a:moveTo>
                    <a:pt x="0" y="595122"/>
                  </a:moveTo>
                  <a:lnTo>
                    <a:pt x="0" y="518922"/>
                  </a:lnTo>
                  <a:lnTo>
                    <a:pt x="518160" y="762"/>
                  </a:lnTo>
                  <a:lnTo>
                    <a:pt x="594360" y="762"/>
                  </a:lnTo>
                  <a:close/>
                  <a:moveTo>
                    <a:pt x="0" y="380238"/>
                  </a:moveTo>
                  <a:lnTo>
                    <a:pt x="379476" y="0"/>
                  </a:lnTo>
                  <a:lnTo>
                    <a:pt x="455676" y="0"/>
                  </a:lnTo>
                  <a:lnTo>
                    <a:pt x="0" y="456133"/>
                  </a:lnTo>
                  <a:close/>
                  <a:moveTo>
                    <a:pt x="0" y="237134"/>
                  </a:moveTo>
                  <a:lnTo>
                    <a:pt x="236372" y="0"/>
                  </a:lnTo>
                  <a:lnTo>
                    <a:pt x="312572" y="0"/>
                  </a:lnTo>
                  <a:lnTo>
                    <a:pt x="0" y="313487"/>
                  </a:lnTo>
                  <a:close/>
                  <a:moveTo>
                    <a:pt x="0" y="93878"/>
                  </a:moveTo>
                  <a:lnTo>
                    <a:pt x="93878" y="0"/>
                  </a:lnTo>
                  <a:lnTo>
                    <a:pt x="170078" y="0"/>
                  </a:lnTo>
                  <a:lnTo>
                    <a:pt x="0" y="170231"/>
                  </a:lnTo>
                  <a:close/>
                  <a:moveTo>
                    <a:pt x="0" y="26975"/>
                  </a:moveTo>
                  <a:lnTo>
                    <a:pt x="0" y="0"/>
                  </a:lnTo>
                  <a:lnTo>
                    <a:pt x="26518" y="0"/>
                  </a:lnTo>
                  <a:close/>
                  <a:moveTo>
                    <a:pt x="41758" y="623773"/>
                  </a:moveTo>
                  <a:lnTo>
                    <a:pt x="620878" y="44653"/>
                  </a:lnTo>
                  <a:lnTo>
                    <a:pt x="620878" y="121920"/>
                  </a:lnTo>
                  <a:lnTo>
                    <a:pt x="117958" y="623773"/>
                  </a:lnTo>
                  <a:close/>
                  <a:moveTo>
                    <a:pt x="184861" y="623773"/>
                  </a:moveTo>
                  <a:lnTo>
                    <a:pt x="620878" y="187757"/>
                  </a:lnTo>
                  <a:lnTo>
                    <a:pt x="620878" y="263957"/>
                  </a:lnTo>
                  <a:lnTo>
                    <a:pt x="260909" y="623773"/>
                  </a:lnTo>
                  <a:close/>
                  <a:moveTo>
                    <a:pt x="328117" y="623773"/>
                  </a:moveTo>
                  <a:lnTo>
                    <a:pt x="620878" y="331013"/>
                  </a:lnTo>
                  <a:lnTo>
                    <a:pt x="620878" y="407213"/>
                  </a:lnTo>
                  <a:lnTo>
                    <a:pt x="404165" y="623773"/>
                  </a:lnTo>
                  <a:close/>
                  <a:moveTo>
                    <a:pt x="471373" y="623773"/>
                  </a:moveTo>
                  <a:lnTo>
                    <a:pt x="620878" y="474116"/>
                  </a:lnTo>
                  <a:lnTo>
                    <a:pt x="620878" y="550316"/>
                  </a:lnTo>
                  <a:lnTo>
                    <a:pt x="547726" y="623468"/>
                  </a:lnTo>
                  <a:close/>
                  <a:moveTo>
                    <a:pt x="613715" y="623773"/>
                  </a:moveTo>
                  <a:lnTo>
                    <a:pt x="620878" y="616610"/>
                  </a:lnTo>
                  <a:lnTo>
                    <a:pt x="620878" y="623773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B88B26CE-1278-4DF6-851C-9E2E649794B4}"/>
                </a:ext>
              </a:extLst>
            </p:cNvPr>
            <p:cNvSpPr/>
            <p:nvPr/>
          </p:nvSpPr>
          <p:spPr>
            <a:xfrm>
              <a:off x="2065477" y="4296918"/>
              <a:ext cx="622858" cy="595121"/>
            </a:xfrm>
            <a:custGeom>
              <a:avLst/>
              <a:gdLst>
                <a:gd name="connsiteX0" fmla="*/ 622249 w 622858"/>
                <a:gd name="connsiteY0" fmla="*/ 48463 h 595121"/>
                <a:gd name="connsiteX1" fmla="*/ 554584 w 622858"/>
                <a:gd name="connsiteY1" fmla="*/ 259842 h 595121"/>
                <a:gd name="connsiteX2" fmla="*/ 421691 w 622858"/>
                <a:gd name="connsiteY2" fmla="*/ 432511 h 595121"/>
                <a:gd name="connsiteX3" fmla="*/ 16764 w 622858"/>
                <a:gd name="connsiteY3" fmla="*/ 595122 h 595121"/>
                <a:gd name="connsiteX4" fmla="*/ 0 w 622858"/>
                <a:gd name="connsiteY4" fmla="*/ 595122 h 595121"/>
                <a:gd name="connsiteX5" fmla="*/ 0 w 622858"/>
                <a:gd name="connsiteY5" fmla="*/ 541020 h 595121"/>
                <a:gd name="connsiteX6" fmla="*/ 215646 w 622858"/>
                <a:gd name="connsiteY6" fmla="*/ 498805 h 595121"/>
                <a:gd name="connsiteX7" fmla="*/ 394564 w 622858"/>
                <a:gd name="connsiteY7" fmla="*/ 383438 h 595121"/>
                <a:gd name="connsiteX8" fmla="*/ 518770 w 622858"/>
                <a:gd name="connsiteY8" fmla="*/ 211531 h 595121"/>
                <a:gd name="connsiteX9" fmla="*/ 572110 w 622858"/>
                <a:gd name="connsiteY9" fmla="*/ 0 h 595121"/>
                <a:gd name="connsiteX10" fmla="*/ 622249 w 622858"/>
                <a:gd name="connsiteY10" fmla="*/ 0 h 595121"/>
                <a:gd name="connsiteX11" fmla="*/ 518008 w 622858"/>
                <a:gd name="connsiteY11" fmla="*/ 762 h 595121"/>
                <a:gd name="connsiteX12" fmla="*/ 194920 w 622858"/>
                <a:gd name="connsiteY12" fmla="*/ 449427 h 595121"/>
                <a:gd name="connsiteX13" fmla="*/ 0 w 622858"/>
                <a:gd name="connsiteY13" fmla="*/ 487680 h 595121"/>
                <a:gd name="connsiteX14" fmla="*/ 0 w 622858"/>
                <a:gd name="connsiteY14" fmla="*/ 433578 h 595121"/>
                <a:gd name="connsiteX15" fmla="*/ 173431 w 622858"/>
                <a:gd name="connsiteY15" fmla="*/ 399288 h 595121"/>
                <a:gd name="connsiteX16" fmla="*/ 318211 w 622858"/>
                <a:gd name="connsiteY16" fmla="*/ 307848 h 595121"/>
                <a:gd name="connsiteX17" fmla="*/ 464363 w 622858"/>
                <a:gd name="connsiteY17" fmla="*/ 762 h 595121"/>
                <a:gd name="connsiteX18" fmla="*/ 409804 w 622858"/>
                <a:gd name="connsiteY18" fmla="*/ 762 h 595121"/>
                <a:gd name="connsiteX19" fmla="*/ 0 w 622858"/>
                <a:gd name="connsiteY19" fmla="*/ 379476 h 595121"/>
                <a:gd name="connsiteX20" fmla="*/ 0 w 622858"/>
                <a:gd name="connsiteY20" fmla="*/ 325374 h 595121"/>
                <a:gd name="connsiteX21" fmla="*/ 170231 w 622858"/>
                <a:gd name="connsiteY21" fmla="*/ 282397 h 595121"/>
                <a:gd name="connsiteX22" fmla="*/ 298399 w 622858"/>
                <a:gd name="connsiteY22" fmla="*/ 164592 h 595121"/>
                <a:gd name="connsiteX23" fmla="*/ 355702 w 622858"/>
                <a:gd name="connsiteY23" fmla="*/ 762 h 595121"/>
                <a:gd name="connsiteX24" fmla="*/ 300685 w 622858"/>
                <a:gd name="connsiteY24" fmla="*/ 762 h 595121"/>
                <a:gd name="connsiteX25" fmla="*/ 202844 w 622858"/>
                <a:gd name="connsiteY25" fmla="*/ 193243 h 595121"/>
                <a:gd name="connsiteX26" fmla="*/ 0 w 622858"/>
                <a:gd name="connsiteY26" fmla="*/ 271272 h 595121"/>
                <a:gd name="connsiteX27" fmla="*/ 0 w 622858"/>
                <a:gd name="connsiteY27" fmla="*/ 217170 h 595121"/>
                <a:gd name="connsiteX28" fmla="*/ 116129 w 622858"/>
                <a:gd name="connsiteY28" fmla="*/ 188519 h 595121"/>
                <a:gd name="connsiteX29" fmla="*/ 246583 w 622858"/>
                <a:gd name="connsiteY29" fmla="*/ 762 h 595121"/>
                <a:gd name="connsiteX30" fmla="*/ 191719 w 622858"/>
                <a:gd name="connsiteY30" fmla="*/ 762 h 595121"/>
                <a:gd name="connsiteX31" fmla="*/ 89154 w 622858"/>
                <a:gd name="connsiteY31" fmla="*/ 142342 h 595121"/>
                <a:gd name="connsiteX32" fmla="*/ 0 w 622858"/>
                <a:gd name="connsiteY32" fmla="*/ 163068 h 595121"/>
                <a:gd name="connsiteX33" fmla="*/ 0 w 622858"/>
                <a:gd name="connsiteY33" fmla="*/ 108966 h 595121"/>
                <a:gd name="connsiteX34" fmla="*/ 87478 w 622858"/>
                <a:gd name="connsiteY34" fmla="*/ 78486 h 595121"/>
                <a:gd name="connsiteX35" fmla="*/ 136855 w 622858"/>
                <a:gd name="connsiteY35" fmla="*/ 609 h 595121"/>
                <a:gd name="connsiteX36" fmla="*/ 80315 w 622858"/>
                <a:gd name="connsiteY36" fmla="*/ 762 h 595121"/>
                <a:gd name="connsiteX37" fmla="*/ 48616 w 622858"/>
                <a:gd name="connsiteY37" fmla="*/ 39776 h 595121"/>
                <a:gd name="connsiteX38" fmla="*/ 0 w 622858"/>
                <a:gd name="connsiteY38" fmla="*/ 55016 h 595121"/>
                <a:gd name="connsiteX39" fmla="*/ 0 w 622858"/>
                <a:gd name="connsiteY39" fmla="*/ 762 h 595121"/>
                <a:gd name="connsiteX40" fmla="*/ 80315 w 622858"/>
                <a:gd name="connsiteY40" fmla="*/ 762 h 595121"/>
                <a:gd name="connsiteX41" fmla="*/ 622249 w 622858"/>
                <a:gd name="connsiteY41" fmla="*/ 360426 h 595121"/>
                <a:gd name="connsiteX42" fmla="*/ 384353 w 622858"/>
                <a:gd name="connsiteY42" fmla="*/ 595122 h 595121"/>
                <a:gd name="connsiteX43" fmla="*/ 266243 w 622858"/>
                <a:gd name="connsiteY43" fmla="*/ 595122 h 595121"/>
                <a:gd name="connsiteX44" fmla="*/ 477012 w 622858"/>
                <a:gd name="connsiteY44" fmla="*/ 453847 h 595121"/>
                <a:gd name="connsiteX45" fmla="*/ 621944 w 622858"/>
                <a:gd name="connsiteY45" fmla="*/ 245821 h 595121"/>
                <a:gd name="connsiteX46" fmla="*/ 479603 w 622858"/>
                <a:gd name="connsiteY46" fmla="*/ 595122 h 595121"/>
                <a:gd name="connsiteX47" fmla="*/ 622859 w 622858"/>
                <a:gd name="connsiteY47" fmla="*/ 453542 h 595121"/>
                <a:gd name="connsiteX48" fmla="*/ 622859 w 622858"/>
                <a:gd name="connsiteY48" fmla="*/ 537057 h 595121"/>
                <a:gd name="connsiteX49" fmla="*/ 564642 w 622858"/>
                <a:gd name="connsiteY49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858" h="595121">
                  <a:moveTo>
                    <a:pt x="622249" y="48463"/>
                  </a:moveTo>
                  <a:cubicBezTo>
                    <a:pt x="612678" y="122438"/>
                    <a:pt x="589758" y="194066"/>
                    <a:pt x="554584" y="259842"/>
                  </a:cubicBezTo>
                  <a:cubicBezTo>
                    <a:pt x="520614" y="324657"/>
                    <a:pt x="475656" y="383088"/>
                    <a:pt x="421691" y="432511"/>
                  </a:cubicBezTo>
                  <a:cubicBezTo>
                    <a:pt x="310317" y="533095"/>
                    <a:pt x="166771" y="590733"/>
                    <a:pt x="16764" y="595122"/>
                  </a:cubicBezTo>
                  <a:lnTo>
                    <a:pt x="0" y="595122"/>
                  </a:lnTo>
                  <a:lnTo>
                    <a:pt x="0" y="541020"/>
                  </a:lnTo>
                  <a:cubicBezTo>
                    <a:pt x="73975" y="541416"/>
                    <a:pt x="147279" y="527060"/>
                    <a:pt x="215646" y="498805"/>
                  </a:cubicBezTo>
                  <a:cubicBezTo>
                    <a:pt x="281849" y="471632"/>
                    <a:pt x="342489" y="432526"/>
                    <a:pt x="394564" y="383438"/>
                  </a:cubicBezTo>
                  <a:cubicBezTo>
                    <a:pt x="446471" y="334502"/>
                    <a:pt x="488610" y="276179"/>
                    <a:pt x="518770" y="211531"/>
                  </a:cubicBezTo>
                  <a:cubicBezTo>
                    <a:pt x="550438" y="145267"/>
                    <a:pt x="568574" y="73350"/>
                    <a:pt x="572110" y="0"/>
                  </a:cubicBezTo>
                  <a:lnTo>
                    <a:pt x="622249" y="0"/>
                  </a:lnTo>
                  <a:close/>
                  <a:moveTo>
                    <a:pt x="518008" y="762"/>
                  </a:moveTo>
                  <a:cubicBezTo>
                    <a:pt x="506867" y="200467"/>
                    <a:pt x="380802" y="375544"/>
                    <a:pt x="194920" y="449427"/>
                  </a:cubicBezTo>
                  <a:cubicBezTo>
                    <a:pt x="133091" y="474863"/>
                    <a:pt x="66858" y="487863"/>
                    <a:pt x="0" y="487680"/>
                  </a:cubicBezTo>
                  <a:lnTo>
                    <a:pt x="0" y="433578"/>
                  </a:lnTo>
                  <a:cubicBezTo>
                    <a:pt x="59482" y="433456"/>
                    <a:pt x="118384" y="421812"/>
                    <a:pt x="173431" y="399288"/>
                  </a:cubicBezTo>
                  <a:cubicBezTo>
                    <a:pt x="227061" y="378287"/>
                    <a:pt x="276210" y="347258"/>
                    <a:pt x="318211" y="307848"/>
                  </a:cubicBezTo>
                  <a:cubicBezTo>
                    <a:pt x="403357" y="227182"/>
                    <a:pt x="455463" y="117714"/>
                    <a:pt x="464363" y="762"/>
                  </a:cubicBezTo>
                  <a:close/>
                  <a:moveTo>
                    <a:pt x="409804" y="762"/>
                  </a:moveTo>
                  <a:cubicBezTo>
                    <a:pt x="393375" y="214792"/>
                    <a:pt x="214671" y="379948"/>
                    <a:pt x="0" y="379476"/>
                  </a:cubicBezTo>
                  <a:lnTo>
                    <a:pt x="0" y="325374"/>
                  </a:lnTo>
                  <a:cubicBezTo>
                    <a:pt x="59482" y="325755"/>
                    <a:pt x="118064" y="310972"/>
                    <a:pt x="170231" y="282397"/>
                  </a:cubicBezTo>
                  <a:cubicBezTo>
                    <a:pt x="222062" y="254356"/>
                    <a:pt x="266106" y="213878"/>
                    <a:pt x="298399" y="164592"/>
                  </a:cubicBezTo>
                  <a:cubicBezTo>
                    <a:pt x="331135" y="115748"/>
                    <a:pt x="350870" y="59360"/>
                    <a:pt x="355702" y="762"/>
                  </a:cubicBezTo>
                  <a:close/>
                  <a:moveTo>
                    <a:pt x="300685" y="762"/>
                  </a:moveTo>
                  <a:cubicBezTo>
                    <a:pt x="294102" y="75133"/>
                    <a:pt x="259050" y="144094"/>
                    <a:pt x="202844" y="193243"/>
                  </a:cubicBezTo>
                  <a:cubicBezTo>
                    <a:pt x="147691" y="244221"/>
                    <a:pt x="75103" y="272141"/>
                    <a:pt x="0" y="271272"/>
                  </a:cubicBezTo>
                  <a:lnTo>
                    <a:pt x="0" y="217170"/>
                  </a:lnTo>
                  <a:cubicBezTo>
                    <a:pt x="40493" y="217490"/>
                    <a:pt x="80422" y="207645"/>
                    <a:pt x="116129" y="188519"/>
                  </a:cubicBezTo>
                  <a:cubicBezTo>
                    <a:pt x="187711" y="151059"/>
                    <a:pt x="236449" y="80924"/>
                    <a:pt x="246583" y="762"/>
                  </a:cubicBezTo>
                  <a:close/>
                  <a:moveTo>
                    <a:pt x="191719" y="762"/>
                  </a:moveTo>
                  <a:cubicBezTo>
                    <a:pt x="182057" y="61600"/>
                    <a:pt x="143957" y="114193"/>
                    <a:pt x="89154" y="142342"/>
                  </a:cubicBezTo>
                  <a:cubicBezTo>
                    <a:pt x="61448" y="156073"/>
                    <a:pt x="30922" y="163175"/>
                    <a:pt x="0" y="163068"/>
                  </a:cubicBezTo>
                  <a:lnTo>
                    <a:pt x="0" y="108966"/>
                  </a:lnTo>
                  <a:cubicBezTo>
                    <a:pt x="31852" y="109499"/>
                    <a:pt x="62865" y="98709"/>
                    <a:pt x="87478" y="78486"/>
                  </a:cubicBezTo>
                  <a:cubicBezTo>
                    <a:pt x="112288" y="58872"/>
                    <a:pt x="129692" y="31409"/>
                    <a:pt x="136855" y="609"/>
                  </a:cubicBezTo>
                  <a:close/>
                  <a:moveTo>
                    <a:pt x="80315" y="762"/>
                  </a:moveTo>
                  <a:cubicBezTo>
                    <a:pt x="73701" y="16535"/>
                    <a:pt x="62697" y="30068"/>
                    <a:pt x="48616" y="39776"/>
                  </a:cubicBezTo>
                  <a:cubicBezTo>
                    <a:pt x="34412" y="49850"/>
                    <a:pt x="17404" y="55169"/>
                    <a:pt x="0" y="55016"/>
                  </a:cubicBezTo>
                  <a:lnTo>
                    <a:pt x="0" y="762"/>
                  </a:lnTo>
                  <a:lnTo>
                    <a:pt x="80315" y="762"/>
                  </a:lnTo>
                  <a:close/>
                  <a:moveTo>
                    <a:pt x="622249" y="360426"/>
                  </a:moveTo>
                  <a:cubicBezTo>
                    <a:pt x="562204" y="456026"/>
                    <a:pt x="480761" y="536371"/>
                    <a:pt x="384353" y="595122"/>
                  </a:cubicBezTo>
                  <a:lnTo>
                    <a:pt x="266243" y="595122"/>
                  </a:lnTo>
                  <a:cubicBezTo>
                    <a:pt x="344683" y="561579"/>
                    <a:pt x="416174" y="513664"/>
                    <a:pt x="477012" y="453847"/>
                  </a:cubicBezTo>
                  <a:cubicBezTo>
                    <a:pt x="538109" y="394350"/>
                    <a:pt x="587304" y="323743"/>
                    <a:pt x="621944" y="245821"/>
                  </a:cubicBezTo>
                  <a:close/>
                  <a:moveTo>
                    <a:pt x="479603" y="595122"/>
                  </a:moveTo>
                  <a:cubicBezTo>
                    <a:pt x="533187" y="554218"/>
                    <a:pt x="581330" y="506638"/>
                    <a:pt x="622859" y="453542"/>
                  </a:cubicBezTo>
                  <a:lnTo>
                    <a:pt x="622859" y="537057"/>
                  </a:lnTo>
                  <a:cubicBezTo>
                    <a:pt x="604266" y="557373"/>
                    <a:pt x="584865" y="576727"/>
                    <a:pt x="564642" y="595122"/>
                  </a:cubicBez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4E39D313-9395-4F40-A602-03897C449BAB}"/>
                </a:ext>
              </a:extLst>
            </p:cNvPr>
            <p:cNvSpPr/>
            <p:nvPr/>
          </p:nvSpPr>
          <p:spPr>
            <a:xfrm>
              <a:off x="2741675" y="4296461"/>
              <a:ext cx="622249" cy="595578"/>
            </a:xfrm>
            <a:custGeom>
              <a:avLst/>
              <a:gdLst>
                <a:gd name="connsiteX0" fmla="*/ 16764 w 622249"/>
                <a:gd name="connsiteY0" fmla="*/ 16459 h 595578"/>
                <a:gd name="connsiteX1" fmla="*/ 93452 w 622249"/>
                <a:gd name="connsiteY1" fmla="*/ 18745 h 595578"/>
                <a:gd name="connsiteX2" fmla="*/ 108204 w 622249"/>
                <a:gd name="connsiteY2" fmla="*/ 54559 h 595578"/>
                <a:gd name="connsiteX3" fmla="*/ 0 w 622249"/>
                <a:gd name="connsiteY3" fmla="*/ 54559 h 595578"/>
                <a:gd name="connsiteX4" fmla="*/ 16764 w 622249"/>
                <a:gd name="connsiteY4" fmla="*/ 16459 h 595578"/>
                <a:gd name="connsiteX5" fmla="*/ 16764 w 622249"/>
                <a:gd name="connsiteY5" fmla="*/ 124663 h 595578"/>
                <a:gd name="connsiteX6" fmla="*/ 93452 w 622249"/>
                <a:gd name="connsiteY6" fmla="*/ 126949 h 595578"/>
                <a:gd name="connsiteX7" fmla="*/ 108204 w 622249"/>
                <a:gd name="connsiteY7" fmla="*/ 162763 h 595578"/>
                <a:gd name="connsiteX8" fmla="*/ 0 w 622249"/>
                <a:gd name="connsiteY8" fmla="*/ 162763 h 595578"/>
                <a:gd name="connsiteX9" fmla="*/ 16764 w 622249"/>
                <a:gd name="connsiteY9" fmla="*/ 124511 h 595578"/>
                <a:gd name="connsiteX10" fmla="*/ 16764 w 622249"/>
                <a:gd name="connsiteY10" fmla="*/ 232867 h 595578"/>
                <a:gd name="connsiteX11" fmla="*/ 93452 w 622249"/>
                <a:gd name="connsiteY11" fmla="*/ 235153 h 595578"/>
                <a:gd name="connsiteX12" fmla="*/ 108204 w 622249"/>
                <a:gd name="connsiteY12" fmla="*/ 270967 h 595578"/>
                <a:gd name="connsiteX13" fmla="*/ 0 w 622249"/>
                <a:gd name="connsiteY13" fmla="*/ 270967 h 595578"/>
                <a:gd name="connsiteX14" fmla="*/ 16764 w 622249"/>
                <a:gd name="connsiteY14" fmla="*/ 232715 h 595578"/>
                <a:gd name="connsiteX15" fmla="*/ 16764 w 622249"/>
                <a:gd name="connsiteY15" fmla="*/ 341071 h 595578"/>
                <a:gd name="connsiteX16" fmla="*/ 93452 w 622249"/>
                <a:gd name="connsiteY16" fmla="*/ 343357 h 595578"/>
                <a:gd name="connsiteX17" fmla="*/ 108204 w 622249"/>
                <a:gd name="connsiteY17" fmla="*/ 379171 h 595578"/>
                <a:gd name="connsiteX18" fmla="*/ 0 w 622249"/>
                <a:gd name="connsiteY18" fmla="*/ 379171 h 595578"/>
                <a:gd name="connsiteX19" fmla="*/ 16764 w 622249"/>
                <a:gd name="connsiteY19" fmla="*/ 340919 h 595578"/>
                <a:gd name="connsiteX20" fmla="*/ 55016 w 622249"/>
                <a:gd name="connsiteY20" fmla="*/ 433425 h 595578"/>
                <a:gd name="connsiteX21" fmla="*/ 75591 w 622249"/>
                <a:gd name="connsiteY21" fmla="*/ 437388 h 595578"/>
                <a:gd name="connsiteX22" fmla="*/ 93116 w 622249"/>
                <a:gd name="connsiteY22" fmla="*/ 449275 h 595578"/>
                <a:gd name="connsiteX23" fmla="*/ 104242 w 622249"/>
                <a:gd name="connsiteY23" fmla="*/ 466039 h 595578"/>
                <a:gd name="connsiteX24" fmla="*/ 109118 w 622249"/>
                <a:gd name="connsiteY24" fmla="*/ 487527 h 595578"/>
                <a:gd name="connsiteX25" fmla="*/ 915 w 622249"/>
                <a:gd name="connsiteY25" fmla="*/ 487527 h 595578"/>
                <a:gd name="connsiteX26" fmla="*/ 16155 w 622249"/>
                <a:gd name="connsiteY26" fmla="*/ 449275 h 595578"/>
                <a:gd name="connsiteX27" fmla="*/ 54255 w 622249"/>
                <a:gd name="connsiteY27" fmla="*/ 433273 h 595578"/>
                <a:gd name="connsiteX28" fmla="*/ 55016 w 622249"/>
                <a:gd name="connsiteY28" fmla="*/ 541629 h 595578"/>
                <a:gd name="connsiteX29" fmla="*/ 93116 w 622249"/>
                <a:gd name="connsiteY29" fmla="*/ 556869 h 595578"/>
                <a:gd name="connsiteX30" fmla="*/ 108356 w 622249"/>
                <a:gd name="connsiteY30" fmla="*/ 595122 h 595578"/>
                <a:gd name="connsiteX31" fmla="*/ 153 w 622249"/>
                <a:gd name="connsiteY31" fmla="*/ 595122 h 595578"/>
                <a:gd name="connsiteX32" fmla="*/ 15393 w 622249"/>
                <a:gd name="connsiteY32" fmla="*/ 556565 h 595578"/>
                <a:gd name="connsiteX33" fmla="*/ 54255 w 622249"/>
                <a:gd name="connsiteY33" fmla="*/ 541477 h 595578"/>
                <a:gd name="connsiteX34" fmla="*/ 183795 w 622249"/>
                <a:gd name="connsiteY34" fmla="*/ 609 h 595578"/>
                <a:gd name="connsiteX35" fmla="*/ 237896 w 622249"/>
                <a:gd name="connsiteY35" fmla="*/ 54712 h 595578"/>
                <a:gd name="connsiteX36" fmla="*/ 129693 w 622249"/>
                <a:gd name="connsiteY36" fmla="*/ 54712 h 595578"/>
                <a:gd name="connsiteX37" fmla="*/ 144933 w 622249"/>
                <a:gd name="connsiteY37" fmla="*/ 16459 h 595578"/>
                <a:gd name="connsiteX38" fmla="*/ 183033 w 622249"/>
                <a:gd name="connsiteY38" fmla="*/ 1219 h 595578"/>
                <a:gd name="connsiteX39" fmla="*/ 183795 w 622249"/>
                <a:gd name="connsiteY39" fmla="*/ 108813 h 595578"/>
                <a:gd name="connsiteX40" fmla="*/ 237896 w 622249"/>
                <a:gd name="connsiteY40" fmla="*/ 162915 h 595578"/>
                <a:gd name="connsiteX41" fmla="*/ 129693 w 622249"/>
                <a:gd name="connsiteY41" fmla="*/ 162915 h 595578"/>
                <a:gd name="connsiteX42" fmla="*/ 144933 w 622249"/>
                <a:gd name="connsiteY42" fmla="*/ 124663 h 595578"/>
                <a:gd name="connsiteX43" fmla="*/ 183033 w 622249"/>
                <a:gd name="connsiteY43" fmla="*/ 108661 h 595578"/>
                <a:gd name="connsiteX44" fmla="*/ 183795 w 622249"/>
                <a:gd name="connsiteY44" fmla="*/ 217017 h 595578"/>
                <a:gd name="connsiteX45" fmla="*/ 237896 w 622249"/>
                <a:gd name="connsiteY45" fmla="*/ 271119 h 595578"/>
                <a:gd name="connsiteX46" fmla="*/ 129693 w 622249"/>
                <a:gd name="connsiteY46" fmla="*/ 271119 h 595578"/>
                <a:gd name="connsiteX47" fmla="*/ 144933 w 622249"/>
                <a:gd name="connsiteY47" fmla="*/ 232867 h 595578"/>
                <a:gd name="connsiteX48" fmla="*/ 183033 w 622249"/>
                <a:gd name="connsiteY48" fmla="*/ 216865 h 595578"/>
                <a:gd name="connsiteX49" fmla="*/ 183795 w 622249"/>
                <a:gd name="connsiteY49" fmla="*/ 325222 h 595578"/>
                <a:gd name="connsiteX50" fmla="*/ 237896 w 622249"/>
                <a:gd name="connsiteY50" fmla="*/ 379323 h 595578"/>
                <a:gd name="connsiteX51" fmla="*/ 129693 w 622249"/>
                <a:gd name="connsiteY51" fmla="*/ 379323 h 595578"/>
                <a:gd name="connsiteX52" fmla="*/ 144933 w 622249"/>
                <a:gd name="connsiteY52" fmla="*/ 341071 h 595578"/>
                <a:gd name="connsiteX53" fmla="*/ 183033 w 622249"/>
                <a:gd name="connsiteY53" fmla="*/ 325069 h 595578"/>
                <a:gd name="connsiteX54" fmla="*/ 183795 w 622249"/>
                <a:gd name="connsiteY54" fmla="*/ 433425 h 595578"/>
                <a:gd name="connsiteX55" fmla="*/ 204521 w 622249"/>
                <a:gd name="connsiteY55" fmla="*/ 437388 h 595578"/>
                <a:gd name="connsiteX56" fmla="*/ 221285 w 622249"/>
                <a:gd name="connsiteY56" fmla="*/ 449275 h 595578"/>
                <a:gd name="connsiteX57" fmla="*/ 233172 w 622249"/>
                <a:gd name="connsiteY57" fmla="*/ 466039 h 595578"/>
                <a:gd name="connsiteX58" fmla="*/ 237896 w 622249"/>
                <a:gd name="connsiteY58" fmla="*/ 487527 h 595578"/>
                <a:gd name="connsiteX59" fmla="*/ 129693 w 622249"/>
                <a:gd name="connsiteY59" fmla="*/ 487527 h 595578"/>
                <a:gd name="connsiteX60" fmla="*/ 144933 w 622249"/>
                <a:gd name="connsiteY60" fmla="*/ 449275 h 595578"/>
                <a:gd name="connsiteX61" fmla="*/ 183033 w 622249"/>
                <a:gd name="connsiteY61" fmla="*/ 433273 h 595578"/>
                <a:gd name="connsiteX62" fmla="*/ 183795 w 622249"/>
                <a:gd name="connsiteY62" fmla="*/ 541629 h 595578"/>
                <a:gd name="connsiteX63" fmla="*/ 222047 w 622249"/>
                <a:gd name="connsiteY63" fmla="*/ 556869 h 595578"/>
                <a:gd name="connsiteX64" fmla="*/ 237287 w 622249"/>
                <a:gd name="connsiteY64" fmla="*/ 595122 h 595578"/>
                <a:gd name="connsiteX65" fmla="*/ 129083 w 622249"/>
                <a:gd name="connsiteY65" fmla="*/ 595122 h 595578"/>
                <a:gd name="connsiteX66" fmla="*/ 181036 w 622249"/>
                <a:gd name="connsiteY66" fmla="*/ 541020 h 595578"/>
                <a:gd name="connsiteX67" fmla="*/ 183185 w 622249"/>
                <a:gd name="connsiteY67" fmla="*/ 541020 h 595578"/>
                <a:gd name="connsiteX68" fmla="*/ 273711 w 622249"/>
                <a:gd name="connsiteY68" fmla="*/ 16459 h 595578"/>
                <a:gd name="connsiteX69" fmla="*/ 350429 w 622249"/>
                <a:gd name="connsiteY69" fmla="*/ 16977 h 595578"/>
                <a:gd name="connsiteX70" fmla="*/ 366065 w 622249"/>
                <a:gd name="connsiteY70" fmla="*/ 54712 h 595578"/>
                <a:gd name="connsiteX71" fmla="*/ 257861 w 622249"/>
                <a:gd name="connsiteY71" fmla="*/ 54712 h 595578"/>
                <a:gd name="connsiteX72" fmla="*/ 272948 w 622249"/>
                <a:gd name="connsiteY72" fmla="*/ 16459 h 595578"/>
                <a:gd name="connsiteX73" fmla="*/ 273711 w 622249"/>
                <a:gd name="connsiteY73" fmla="*/ 124663 h 595578"/>
                <a:gd name="connsiteX74" fmla="*/ 350429 w 622249"/>
                <a:gd name="connsiteY74" fmla="*/ 125181 h 595578"/>
                <a:gd name="connsiteX75" fmla="*/ 366065 w 622249"/>
                <a:gd name="connsiteY75" fmla="*/ 162915 h 595578"/>
                <a:gd name="connsiteX76" fmla="*/ 257861 w 622249"/>
                <a:gd name="connsiteY76" fmla="*/ 162915 h 595578"/>
                <a:gd name="connsiteX77" fmla="*/ 272948 w 622249"/>
                <a:gd name="connsiteY77" fmla="*/ 124511 h 595578"/>
                <a:gd name="connsiteX78" fmla="*/ 273711 w 622249"/>
                <a:gd name="connsiteY78" fmla="*/ 232867 h 595578"/>
                <a:gd name="connsiteX79" fmla="*/ 350429 w 622249"/>
                <a:gd name="connsiteY79" fmla="*/ 233385 h 595578"/>
                <a:gd name="connsiteX80" fmla="*/ 366065 w 622249"/>
                <a:gd name="connsiteY80" fmla="*/ 271119 h 595578"/>
                <a:gd name="connsiteX81" fmla="*/ 257861 w 622249"/>
                <a:gd name="connsiteY81" fmla="*/ 271119 h 595578"/>
                <a:gd name="connsiteX82" fmla="*/ 272948 w 622249"/>
                <a:gd name="connsiteY82" fmla="*/ 232715 h 595578"/>
                <a:gd name="connsiteX83" fmla="*/ 273711 w 622249"/>
                <a:gd name="connsiteY83" fmla="*/ 341071 h 595578"/>
                <a:gd name="connsiteX84" fmla="*/ 350429 w 622249"/>
                <a:gd name="connsiteY84" fmla="*/ 341589 h 595578"/>
                <a:gd name="connsiteX85" fmla="*/ 366065 w 622249"/>
                <a:gd name="connsiteY85" fmla="*/ 379323 h 595578"/>
                <a:gd name="connsiteX86" fmla="*/ 257861 w 622249"/>
                <a:gd name="connsiteY86" fmla="*/ 379323 h 595578"/>
                <a:gd name="connsiteX87" fmla="*/ 272948 w 622249"/>
                <a:gd name="connsiteY87" fmla="*/ 340919 h 595578"/>
                <a:gd name="connsiteX88" fmla="*/ 311963 w 622249"/>
                <a:gd name="connsiteY88" fmla="*/ 433425 h 595578"/>
                <a:gd name="connsiteX89" fmla="*/ 332537 w 622249"/>
                <a:gd name="connsiteY89" fmla="*/ 437388 h 595578"/>
                <a:gd name="connsiteX90" fmla="*/ 350063 w 622249"/>
                <a:gd name="connsiteY90" fmla="*/ 449275 h 595578"/>
                <a:gd name="connsiteX91" fmla="*/ 362103 w 622249"/>
                <a:gd name="connsiteY91" fmla="*/ 466039 h 595578"/>
                <a:gd name="connsiteX92" fmla="*/ 366065 w 622249"/>
                <a:gd name="connsiteY92" fmla="*/ 487527 h 595578"/>
                <a:gd name="connsiteX93" fmla="*/ 257861 w 622249"/>
                <a:gd name="connsiteY93" fmla="*/ 487527 h 595578"/>
                <a:gd name="connsiteX94" fmla="*/ 311963 w 622249"/>
                <a:gd name="connsiteY94" fmla="*/ 433425 h 595578"/>
                <a:gd name="connsiteX95" fmla="*/ 311963 w 622249"/>
                <a:gd name="connsiteY95" fmla="*/ 541629 h 595578"/>
                <a:gd name="connsiteX96" fmla="*/ 350063 w 622249"/>
                <a:gd name="connsiteY96" fmla="*/ 556869 h 595578"/>
                <a:gd name="connsiteX97" fmla="*/ 366065 w 622249"/>
                <a:gd name="connsiteY97" fmla="*/ 592683 h 595578"/>
                <a:gd name="connsiteX98" fmla="*/ 366065 w 622249"/>
                <a:gd name="connsiteY98" fmla="*/ 595579 h 595578"/>
                <a:gd name="connsiteX99" fmla="*/ 257861 w 622249"/>
                <a:gd name="connsiteY99" fmla="*/ 595579 h 595578"/>
                <a:gd name="connsiteX100" fmla="*/ 273101 w 622249"/>
                <a:gd name="connsiteY100" fmla="*/ 557022 h 595578"/>
                <a:gd name="connsiteX101" fmla="*/ 311201 w 622249"/>
                <a:gd name="connsiteY101" fmla="*/ 541477 h 595578"/>
                <a:gd name="connsiteX102" fmla="*/ 439979 w 622249"/>
                <a:gd name="connsiteY102" fmla="*/ 609 h 595578"/>
                <a:gd name="connsiteX103" fmla="*/ 478993 w 622249"/>
                <a:gd name="connsiteY103" fmla="*/ 15849 h 595578"/>
                <a:gd name="connsiteX104" fmla="*/ 494233 w 622249"/>
                <a:gd name="connsiteY104" fmla="*/ 54102 h 595578"/>
                <a:gd name="connsiteX105" fmla="*/ 386029 w 622249"/>
                <a:gd name="connsiteY105" fmla="*/ 54102 h 595578"/>
                <a:gd name="connsiteX106" fmla="*/ 440131 w 622249"/>
                <a:gd name="connsiteY106" fmla="*/ 0 h 595578"/>
                <a:gd name="connsiteX107" fmla="*/ 439979 w 622249"/>
                <a:gd name="connsiteY107" fmla="*/ 108813 h 595578"/>
                <a:gd name="connsiteX108" fmla="*/ 478993 w 622249"/>
                <a:gd name="connsiteY108" fmla="*/ 124053 h 595578"/>
                <a:gd name="connsiteX109" fmla="*/ 494233 w 622249"/>
                <a:gd name="connsiteY109" fmla="*/ 162306 h 595578"/>
                <a:gd name="connsiteX110" fmla="*/ 386029 w 622249"/>
                <a:gd name="connsiteY110" fmla="*/ 162306 h 595578"/>
                <a:gd name="connsiteX111" fmla="*/ 440131 w 622249"/>
                <a:gd name="connsiteY111" fmla="*/ 108204 h 595578"/>
                <a:gd name="connsiteX112" fmla="*/ 439979 w 622249"/>
                <a:gd name="connsiteY112" fmla="*/ 217017 h 595578"/>
                <a:gd name="connsiteX113" fmla="*/ 478993 w 622249"/>
                <a:gd name="connsiteY113" fmla="*/ 232257 h 595578"/>
                <a:gd name="connsiteX114" fmla="*/ 494233 w 622249"/>
                <a:gd name="connsiteY114" fmla="*/ 270510 h 595578"/>
                <a:gd name="connsiteX115" fmla="*/ 386029 w 622249"/>
                <a:gd name="connsiteY115" fmla="*/ 270510 h 595578"/>
                <a:gd name="connsiteX116" fmla="*/ 440131 w 622249"/>
                <a:gd name="connsiteY116" fmla="*/ 216408 h 595578"/>
                <a:gd name="connsiteX117" fmla="*/ 439979 w 622249"/>
                <a:gd name="connsiteY117" fmla="*/ 325222 h 595578"/>
                <a:gd name="connsiteX118" fmla="*/ 478993 w 622249"/>
                <a:gd name="connsiteY118" fmla="*/ 340462 h 595578"/>
                <a:gd name="connsiteX119" fmla="*/ 494233 w 622249"/>
                <a:gd name="connsiteY119" fmla="*/ 378714 h 595578"/>
                <a:gd name="connsiteX120" fmla="*/ 386029 w 622249"/>
                <a:gd name="connsiteY120" fmla="*/ 378714 h 595578"/>
                <a:gd name="connsiteX121" fmla="*/ 440131 w 622249"/>
                <a:gd name="connsiteY121" fmla="*/ 324612 h 595578"/>
                <a:gd name="connsiteX122" fmla="*/ 439979 w 622249"/>
                <a:gd name="connsiteY122" fmla="*/ 433425 h 595578"/>
                <a:gd name="connsiteX123" fmla="*/ 461467 w 622249"/>
                <a:gd name="connsiteY123" fmla="*/ 437388 h 595578"/>
                <a:gd name="connsiteX124" fmla="*/ 478231 w 622249"/>
                <a:gd name="connsiteY124" fmla="*/ 449275 h 595578"/>
                <a:gd name="connsiteX125" fmla="*/ 490118 w 622249"/>
                <a:gd name="connsiteY125" fmla="*/ 466039 h 595578"/>
                <a:gd name="connsiteX126" fmla="*/ 494081 w 622249"/>
                <a:gd name="connsiteY126" fmla="*/ 487527 h 595578"/>
                <a:gd name="connsiteX127" fmla="*/ 385877 w 622249"/>
                <a:gd name="connsiteY127" fmla="*/ 487527 h 595578"/>
                <a:gd name="connsiteX128" fmla="*/ 439979 w 622249"/>
                <a:gd name="connsiteY128" fmla="*/ 433425 h 595578"/>
                <a:gd name="connsiteX129" fmla="*/ 439979 w 622249"/>
                <a:gd name="connsiteY129" fmla="*/ 541629 h 595578"/>
                <a:gd name="connsiteX130" fmla="*/ 478993 w 622249"/>
                <a:gd name="connsiteY130" fmla="*/ 556869 h 595578"/>
                <a:gd name="connsiteX131" fmla="*/ 494233 w 622249"/>
                <a:gd name="connsiteY131" fmla="*/ 595122 h 595578"/>
                <a:gd name="connsiteX132" fmla="*/ 386029 w 622249"/>
                <a:gd name="connsiteY132" fmla="*/ 595122 h 595578"/>
                <a:gd name="connsiteX133" fmla="*/ 402031 w 622249"/>
                <a:gd name="connsiteY133" fmla="*/ 556565 h 595578"/>
                <a:gd name="connsiteX134" fmla="*/ 439217 w 622249"/>
                <a:gd name="connsiteY134" fmla="*/ 541477 h 595578"/>
                <a:gd name="connsiteX135" fmla="*/ 529895 w 622249"/>
                <a:gd name="connsiteY135" fmla="*/ 16459 h 595578"/>
                <a:gd name="connsiteX136" fmla="*/ 606400 w 622249"/>
                <a:gd name="connsiteY136" fmla="*/ 16459 h 595578"/>
                <a:gd name="connsiteX137" fmla="*/ 622249 w 622249"/>
                <a:gd name="connsiteY137" fmla="*/ 54712 h 595578"/>
                <a:gd name="connsiteX138" fmla="*/ 514045 w 622249"/>
                <a:gd name="connsiteY138" fmla="*/ 54712 h 595578"/>
                <a:gd name="connsiteX139" fmla="*/ 529895 w 622249"/>
                <a:gd name="connsiteY139" fmla="*/ 16459 h 595578"/>
                <a:gd name="connsiteX140" fmla="*/ 529895 w 622249"/>
                <a:gd name="connsiteY140" fmla="*/ 124663 h 595578"/>
                <a:gd name="connsiteX141" fmla="*/ 606400 w 622249"/>
                <a:gd name="connsiteY141" fmla="*/ 124663 h 595578"/>
                <a:gd name="connsiteX142" fmla="*/ 622249 w 622249"/>
                <a:gd name="connsiteY142" fmla="*/ 162915 h 595578"/>
                <a:gd name="connsiteX143" fmla="*/ 514045 w 622249"/>
                <a:gd name="connsiteY143" fmla="*/ 162915 h 595578"/>
                <a:gd name="connsiteX144" fmla="*/ 529895 w 622249"/>
                <a:gd name="connsiteY144" fmla="*/ 124511 h 595578"/>
                <a:gd name="connsiteX145" fmla="*/ 568147 w 622249"/>
                <a:gd name="connsiteY145" fmla="*/ 217017 h 595578"/>
                <a:gd name="connsiteX146" fmla="*/ 622249 w 622249"/>
                <a:gd name="connsiteY146" fmla="*/ 271119 h 595578"/>
                <a:gd name="connsiteX147" fmla="*/ 514045 w 622249"/>
                <a:gd name="connsiteY147" fmla="*/ 271119 h 595578"/>
                <a:gd name="connsiteX148" fmla="*/ 521208 w 622249"/>
                <a:gd name="connsiteY148" fmla="*/ 243992 h 595578"/>
                <a:gd name="connsiteX149" fmla="*/ 541173 w 622249"/>
                <a:gd name="connsiteY149" fmla="*/ 224180 h 595578"/>
                <a:gd name="connsiteX150" fmla="*/ 568147 w 622249"/>
                <a:gd name="connsiteY150" fmla="*/ 216865 h 595578"/>
                <a:gd name="connsiteX151" fmla="*/ 529895 w 622249"/>
                <a:gd name="connsiteY151" fmla="*/ 341071 h 595578"/>
                <a:gd name="connsiteX152" fmla="*/ 606400 w 622249"/>
                <a:gd name="connsiteY152" fmla="*/ 341071 h 595578"/>
                <a:gd name="connsiteX153" fmla="*/ 622249 w 622249"/>
                <a:gd name="connsiteY153" fmla="*/ 379323 h 595578"/>
                <a:gd name="connsiteX154" fmla="*/ 514045 w 622249"/>
                <a:gd name="connsiteY154" fmla="*/ 379323 h 595578"/>
                <a:gd name="connsiteX155" fmla="*/ 529895 w 622249"/>
                <a:gd name="connsiteY155" fmla="*/ 340919 h 595578"/>
                <a:gd name="connsiteX156" fmla="*/ 568147 w 622249"/>
                <a:gd name="connsiteY156" fmla="*/ 433425 h 595578"/>
                <a:gd name="connsiteX157" fmla="*/ 588874 w 622249"/>
                <a:gd name="connsiteY157" fmla="*/ 437388 h 595578"/>
                <a:gd name="connsiteX158" fmla="*/ 606400 w 622249"/>
                <a:gd name="connsiteY158" fmla="*/ 449275 h 595578"/>
                <a:gd name="connsiteX159" fmla="*/ 617525 w 622249"/>
                <a:gd name="connsiteY159" fmla="*/ 466039 h 595578"/>
                <a:gd name="connsiteX160" fmla="*/ 622249 w 622249"/>
                <a:gd name="connsiteY160" fmla="*/ 487527 h 595578"/>
                <a:gd name="connsiteX161" fmla="*/ 514045 w 622249"/>
                <a:gd name="connsiteY161" fmla="*/ 487527 h 595578"/>
                <a:gd name="connsiteX162" fmla="*/ 521208 w 622249"/>
                <a:gd name="connsiteY162" fmla="*/ 459638 h 595578"/>
                <a:gd name="connsiteX163" fmla="*/ 568147 w 622249"/>
                <a:gd name="connsiteY163" fmla="*/ 433425 h 595578"/>
                <a:gd name="connsiteX164" fmla="*/ 568147 w 622249"/>
                <a:gd name="connsiteY164" fmla="*/ 541629 h 595578"/>
                <a:gd name="connsiteX165" fmla="*/ 606400 w 622249"/>
                <a:gd name="connsiteY165" fmla="*/ 556869 h 595578"/>
                <a:gd name="connsiteX166" fmla="*/ 621640 w 622249"/>
                <a:gd name="connsiteY166" fmla="*/ 595122 h 595578"/>
                <a:gd name="connsiteX167" fmla="*/ 513436 w 622249"/>
                <a:gd name="connsiteY167" fmla="*/ 595122 h 595578"/>
                <a:gd name="connsiteX168" fmla="*/ 528676 w 622249"/>
                <a:gd name="connsiteY168" fmla="*/ 556565 h 595578"/>
                <a:gd name="connsiteX169" fmla="*/ 568147 w 622249"/>
                <a:gd name="connsiteY169" fmla="*/ 541477 h 5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2249" h="595578">
                  <a:moveTo>
                    <a:pt x="16764" y="16459"/>
                  </a:moveTo>
                  <a:cubicBezTo>
                    <a:pt x="38573" y="-4084"/>
                    <a:pt x="72908" y="-3064"/>
                    <a:pt x="93452" y="18745"/>
                  </a:cubicBezTo>
                  <a:cubicBezTo>
                    <a:pt x="102611" y="28468"/>
                    <a:pt x="107869" y="41209"/>
                    <a:pt x="108204" y="54559"/>
                  </a:cubicBezTo>
                  <a:lnTo>
                    <a:pt x="0" y="54559"/>
                  </a:lnTo>
                  <a:cubicBezTo>
                    <a:pt x="30" y="40081"/>
                    <a:pt x="6111" y="26274"/>
                    <a:pt x="16764" y="16459"/>
                  </a:cubicBezTo>
                  <a:close/>
                  <a:moveTo>
                    <a:pt x="16764" y="124663"/>
                  </a:moveTo>
                  <a:cubicBezTo>
                    <a:pt x="38573" y="104120"/>
                    <a:pt x="72908" y="105141"/>
                    <a:pt x="93452" y="126949"/>
                  </a:cubicBezTo>
                  <a:cubicBezTo>
                    <a:pt x="102611" y="136672"/>
                    <a:pt x="107869" y="149413"/>
                    <a:pt x="108204" y="162763"/>
                  </a:cubicBezTo>
                  <a:lnTo>
                    <a:pt x="0" y="162763"/>
                  </a:lnTo>
                  <a:cubicBezTo>
                    <a:pt x="0" y="148224"/>
                    <a:pt x="6066" y="134356"/>
                    <a:pt x="16764" y="124511"/>
                  </a:cubicBezTo>
                  <a:close/>
                  <a:moveTo>
                    <a:pt x="16764" y="232867"/>
                  </a:moveTo>
                  <a:cubicBezTo>
                    <a:pt x="38573" y="212323"/>
                    <a:pt x="72908" y="213345"/>
                    <a:pt x="93452" y="235153"/>
                  </a:cubicBezTo>
                  <a:cubicBezTo>
                    <a:pt x="102611" y="244876"/>
                    <a:pt x="107869" y="257617"/>
                    <a:pt x="108204" y="270967"/>
                  </a:cubicBezTo>
                  <a:lnTo>
                    <a:pt x="0" y="270967"/>
                  </a:lnTo>
                  <a:cubicBezTo>
                    <a:pt x="0" y="256428"/>
                    <a:pt x="6066" y="242560"/>
                    <a:pt x="16764" y="232715"/>
                  </a:cubicBezTo>
                  <a:close/>
                  <a:moveTo>
                    <a:pt x="16764" y="341071"/>
                  </a:moveTo>
                  <a:cubicBezTo>
                    <a:pt x="38573" y="320527"/>
                    <a:pt x="72908" y="321549"/>
                    <a:pt x="93452" y="343357"/>
                  </a:cubicBezTo>
                  <a:cubicBezTo>
                    <a:pt x="102611" y="353080"/>
                    <a:pt x="107869" y="365821"/>
                    <a:pt x="108204" y="379171"/>
                  </a:cubicBezTo>
                  <a:lnTo>
                    <a:pt x="0" y="379171"/>
                  </a:lnTo>
                  <a:cubicBezTo>
                    <a:pt x="0" y="364632"/>
                    <a:pt x="6066" y="350764"/>
                    <a:pt x="16764" y="340919"/>
                  </a:cubicBezTo>
                  <a:close/>
                  <a:moveTo>
                    <a:pt x="55016" y="433425"/>
                  </a:moveTo>
                  <a:cubicBezTo>
                    <a:pt x="62073" y="433273"/>
                    <a:pt x="69083" y="434629"/>
                    <a:pt x="75591" y="437388"/>
                  </a:cubicBezTo>
                  <a:cubicBezTo>
                    <a:pt x="82083" y="440299"/>
                    <a:pt x="88011" y="444322"/>
                    <a:pt x="93116" y="449275"/>
                  </a:cubicBezTo>
                  <a:cubicBezTo>
                    <a:pt x="97765" y="454182"/>
                    <a:pt x="101529" y="459851"/>
                    <a:pt x="104242" y="466039"/>
                  </a:cubicBezTo>
                  <a:cubicBezTo>
                    <a:pt x="107442" y="472760"/>
                    <a:pt x="109103" y="480090"/>
                    <a:pt x="109118" y="487527"/>
                  </a:cubicBezTo>
                  <a:lnTo>
                    <a:pt x="915" y="487527"/>
                  </a:lnTo>
                  <a:cubicBezTo>
                    <a:pt x="518" y="473217"/>
                    <a:pt x="6020" y="459379"/>
                    <a:pt x="16155" y="449275"/>
                  </a:cubicBezTo>
                  <a:cubicBezTo>
                    <a:pt x="26121" y="438942"/>
                    <a:pt x="39898" y="433166"/>
                    <a:pt x="54255" y="433273"/>
                  </a:cubicBezTo>
                  <a:close/>
                  <a:moveTo>
                    <a:pt x="55016" y="541629"/>
                  </a:moveTo>
                  <a:cubicBezTo>
                    <a:pt x="69235" y="541492"/>
                    <a:pt x="82921" y="546963"/>
                    <a:pt x="93116" y="556869"/>
                  </a:cubicBezTo>
                  <a:cubicBezTo>
                    <a:pt x="103403" y="566867"/>
                    <a:pt x="108951" y="580781"/>
                    <a:pt x="108356" y="595122"/>
                  </a:cubicBezTo>
                  <a:lnTo>
                    <a:pt x="153" y="595122"/>
                  </a:lnTo>
                  <a:cubicBezTo>
                    <a:pt x="-411" y="580705"/>
                    <a:pt x="5121" y="566699"/>
                    <a:pt x="15393" y="556565"/>
                  </a:cubicBezTo>
                  <a:cubicBezTo>
                    <a:pt x="25741" y="546430"/>
                    <a:pt x="39776" y="540974"/>
                    <a:pt x="54255" y="541477"/>
                  </a:cubicBezTo>
                  <a:close/>
                  <a:moveTo>
                    <a:pt x="183795" y="609"/>
                  </a:moveTo>
                  <a:cubicBezTo>
                    <a:pt x="213680" y="609"/>
                    <a:pt x="237896" y="24826"/>
                    <a:pt x="237896" y="54712"/>
                  </a:cubicBezTo>
                  <a:lnTo>
                    <a:pt x="129693" y="54712"/>
                  </a:lnTo>
                  <a:cubicBezTo>
                    <a:pt x="129403" y="40431"/>
                    <a:pt x="134889" y="26624"/>
                    <a:pt x="144933" y="16459"/>
                  </a:cubicBezTo>
                  <a:cubicBezTo>
                    <a:pt x="155006" y="6370"/>
                    <a:pt x="168783" y="853"/>
                    <a:pt x="183033" y="1219"/>
                  </a:cubicBezTo>
                  <a:close/>
                  <a:moveTo>
                    <a:pt x="183795" y="108813"/>
                  </a:moveTo>
                  <a:cubicBezTo>
                    <a:pt x="213680" y="108813"/>
                    <a:pt x="237896" y="133030"/>
                    <a:pt x="237896" y="162915"/>
                  </a:cubicBezTo>
                  <a:lnTo>
                    <a:pt x="129693" y="162915"/>
                  </a:lnTo>
                  <a:cubicBezTo>
                    <a:pt x="129403" y="148636"/>
                    <a:pt x="134889" y="134828"/>
                    <a:pt x="144933" y="124663"/>
                  </a:cubicBezTo>
                  <a:cubicBezTo>
                    <a:pt x="154869" y="114285"/>
                    <a:pt x="168661" y="108493"/>
                    <a:pt x="183033" y="108661"/>
                  </a:cubicBezTo>
                  <a:close/>
                  <a:moveTo>
                    <a:pt x="183795" y="217017"/>
                  </a:moveTo>
                  <a:cubicBezTo>
                    <a:pt x="213680" y="217017"/>
                    <a:pt x="237896" y="241234"/>
                    <a:pt x="237896" y="271119"/>
                  </a:cubicBezTo>
                  <a:lnTo>
                    <a:pt x="129693" y="271119"/>
                  </a:lnTo>
                  <a:cubicBezTo>
                    <a:pt x="129403" y="256840"/>
                    <a:pt x="134889" y="243032"/>
                    <a:pt x="144933" y="232867"/>
                  </a:cubicBezTo>
                  <a:cubicBezTo>
                    <a:pt x="154869" y="222489"/>
                    <a:pt x="168661" y="216697"/>
                    <a:pt x="183033" y="216865"/>
                  </a:cubicBezTo>
                  <a:close/>
                  <a:moveTo>
                    <a:pt x="183795" y="325222"/>
                  </a:moveTo>
                  <a:cubicBezTo>
                    <a:pt x="213680" y="325222"/>
                    <a:pt x="237896" y="349438"/>
                    <a:pt x="237896" y="379323"/>
                  </a:cubicBezTo>
                  <a:lnTo>
                    <a:pt x="129693" y="379323"/>
                  </a:lnTo>
                  <a:cubicBezTo>
                    <a:pt x="129403" y="365043"/>
                    <a:pt x="134889" y="351236"/>
                    <a:pt x="144933" y="341071"/>
                  </a:cubicBezTo>
                  <a:cubicBezTo>
                    <a:pt x="154869" y="330692"/>
                    <a:pt x="168661" y="324902"/>
                    <a:pt x="183033" y="325069"/>
                  </a:cubicBezTo>
                  <a:close/>
                  <a:moveTo>
                    <a:pt x="183795" y="433425"/>
                  </a:moveTo>
                  <a:cubicBezTo>
                    <a:pt x="190912" y="433166"/>
                    <a:pt x="197998" y="434523"/>
                    <a:pt x="204521" y="437388"/>
                  </a:cubicBezTo>
                  <a:cubicBezTo>
                    <a:pt x="210632" y="440558"/>
                    <a:pt x="216271" y="444566"/>
                    <a:pt x="221285" y="449275"/>
                  </a:cubicBezTo>
                  <a:cubicBezTo>
                    <a:pt x="226329" y="454015"/>
                    <a:pt x="230368" y="459714"/>
                    <a:pt x="233172" y="466039"/>
                  </a:cubicBezTo>
                  <a:cubicBezTo>
                    <a:pt x="236312" y="472760"/>
                    <a:pt x="237927" y="480106"/>
                    <a:pt x="237896" y="487527"/>
                  </a:cubicBezTo>
                  <a:lnTo>
                    <a:pt x="129693" y="487527"/>
                  </a:lnTo>
                  <a:cubicBezTo>
                    <a:pt x="129403" y="473247"/>
                    <a:pt x="134889" y="459440"/>
                    <a:pt x="144933" y="449275"/>
                  </a:cubicBezTo>
                  <a:cubicBezTo>
                    <a:pt x="154869" y="438896"/>
                    <a:pt x="168661" y="433105"/>
                    <a:pt x="183033" y="433273"/>
                  </a:cubicBezTo>
                  <a:close/>
                  <a:moveTo>
                    <a:pt x="183795" y="541629"/>
                  </a:moveTo>
                  <a:cubicBezTo>
                    <a:pt x="198059" y="541492"/>
                    <a:pt x="211790" y="546963"/>
                    <a:pt x="222047" y="556869"/>
                  </a:cubicBezTo>
                  <a:cubicBezTo>
                    <a:pt x="232304" y="566898"/>
                    <a:pt x="237835" y="580796"/>
                    <a:pt x="237287" y="595122"/>
                  </a:cubicBezTo>
                  <a:lnTo>
                    <a:pt x="129083" y="595122"/>
                  </a:lnTo>
                  <a:cubicBezTo>
                    <a:pt x="128488" y="565831"/>
                    <a:pt x="151745" y="541614"/>
                    <a:pt x="181036" y="541020"/>
                  </a:cubicBezTo>
                  <a:cubicBezTo>
                    <a:pt x="181752" y="541005"/>
                    <a:pt x="182469" y="541005"/>
                    <a:pt x="183185" y="541020"/>
                  </a:cubicBezTo>
                  <a:close/>
                  <a:moveTo>
                    <a:pt x="273711" y="16459"/>
                  </a:moveTo>
                  <a:cubicBezTo>
                    <a:pt x="295046" y="-4588"/>
                    <a:pt x="329398" y="-4343"/>
                    <a:pt x="350429" y="16977"/>
                  </a:cubicBezTo>
                  <a:cubicBezTo>
                    <a:pt x="360365" y="27036"/>
                    <a:pt x="365973" y="40584"/>
                    <a:pt x="366065" y="54712"/>
                  </a:cubicBezTo>
                  <a:lnTo>
                    <a:pt x="257861" y="54712"/>
                  </a:lnTo>
                  <a:cubicBezTo>
                    <a:pt x="257465" y="40431"/>
                    <a:pt x="262920" y="26624"/>
                    <a:pt x="272948" y="16459"/>
                  </a:cubicBezTo>
                  <a:close/>
                  <a:moveTo>
                    <a:pt x="273711" y="124663"/>
                  </a:moveTo>
                  <a:cubicBezTo>
                    <a:pt x="295046" y="103616"/>
                    <a:pt x="329398" y="103860"/>
                    <a:pt x="350429" y="125181"/>
                  </a:cubicBezTo>
                  <a:cubicBezTo>
                    <a:pt x="360365" y="135240"/>
                    <a:pt x="365973" y="148788"/>
                    <a:pt x="366065" y="162915"/>
                  </a:cubicBezTo>
                  <a:lnTo>
                    <a:pt x="257861" y="162915"/>
                  </a:lnTo>
                  <a:cubicBezTo>
                    <a:pt x="257434" y="148590"/>
                    <a:pt x="262875" y="134706"/>
                    <a:pt x="272948" y="124511"/>
                  </a:cubicBezTo>
                  <a:close/>
                  <a:moveTo>
                    <a:pt x="273711" y="232867"/>
                  </a:moveTo>
                  <a:cubicBezTo>
                    <a:pt x="295046" y="211821"/>
                    <a:pt x="329398" y="212064"/>
                    <a:pt x="350429" y="233385"/>
                  </a:cubicBezTo>
                  <a:cubicBezTo>
                    <a:pt x="360365" y="243444"/>
                    <a:pt x="365973" y="256992"/>
                    <a:pt x="366065" y="271119"/>
                  </a:cubicBezTo>
                  <a:lnTo>
                    <a:pt x="257861" y="271119"/>
                  </a:lnTo>
                  <a:cubicBezTo>
                    <a:pt x="257434" y="256794"/>
                    <a:pt x="262875" y="242910"/>
                    <a:pt x="272948" y="232715"/>
                  </a:cubicBezTo>
                  <a:close/>
                  <a:moveTo>
                    <a:pt x="273711" y="341071"/>
                  </a:moveTo>
                  <a:cubicBezTo>
                    <a:pt x="295046" y="320025"/>
                    <a:pt x="329398" y="320268"/>
                    <a:pt x="350429" y="341589"/>
                  </a:cubicBezTo>
                  <a:cubicBezTo>
                    <a:pt x="360365" y="351647"/>
                    <a:pt x="365973" y="365196"/>
                    <a:pt x="366065" y="379323"/>
                  </a:cubicBezTo>
                  <a:lnTo>
                    <a:pt x="257861" y="379323"/>
                  </a:lnTo>
                  <a:cubicBezTo>
                    <a:pt x="257434" y="364998"/>
                    <a:pt x="262875" y="351114"/>
                    <a:pt x="272948" y="340919"/>
                  </a:cubicBezTo>
                  <a:close/>
                  <a:moveTo>
                    <a:pt x="311963" y="433425"/>
                  </a:moveTo>
                  <a:cubicBezTo>
                    <a:pt x="319019" y="433273"/>
                    <a:pt x="326029" y="434629"/>
                    <a:pt x="332537" y="437388"/>
                  </a:cubicBezTo>
                  <a:cubicBezTo>
                    <a:pt x="339044" y="440268"/>
                    <a:pt x="344988" y="444292"/>
                    <a:pt x="350063" y="449275"/>
                  </a:cubicBezTo>
                  <a:cubicBezTo>
                    <a:pt x="355153" y="453999"/>
                    <a:pt x="359253" y="459699"/>
                    <a:pt x="362103" y="466039"/>
                  </a:cubicBezTo>
                  <a:cubicBezTo>
                    <a:pt x="364708" y="472912"/>
                    <a:pt x="366050" y="480182"/>
                    <a:pt x="366065" y="487527"/>
                  </a:cubicBezTo>
                  <a:lnTo>
                    <a:pt x="257861" y="487527"/>
                  </a:lnTo>
                  <a:cubicBezTo>
                    <a:pt x="257861" y="457642"/>
                    <a:pt x="282077" y="433425"/>
                    <a:pt x="311963" y="433425"/>
                  </a:cubicBezTo>
                  <a:close/>
                  <a:moveTo>
                    <a:pt x="311963" y="541629"/>
                  </a:moveTo>
                  <a:cubicBezTo>
                    <a:pt x="326136" y="541690"/>
                    <a:pt x="339761" y="547131"/>
                    <a:pt x="350063" y="556869"/>
                  </a:cubicBezTo>
                  <a:cubicBezTo>
                    <a:pt x="360502" y="565800"/>
                    <a:pt x="366385" y="578952"/>
                    <a:pt x="366065" y="592683"/>
                  </a:cubicBezTo>
                  <a:lnTo>
                    <a:pt x="366065" y="595579"/>
                  </a:lnTo>
                  <a:lnTo>
                    <a:pt x="257861" y="595579"/>
                  </a:lnTo>
                  <a:cubicBezTo>
                    <a:pt x="257373" y="581162"/>
                    <a:pt x="262890" y="567202"/>
                    <a:pt x="273101" y="557022"/>
                  </a:cubicBezTo>
                  <a:cubicBezTo>
                    <a:pt x="283175" y="546902"/>
                    <a:pt x="296921" y="541309"/>
                    <a:pt x="311201" y="541477"/>
                  </a:cubicBezTo>
                  <a:close/>
                  <a:moveTo>
                    <a:pt x="439979" y="609"/>
                  </a:moveTo>
                  <a:cubicBezTo>
                    <a:pt x="454548" y="-61"/>
                    <a:pt x="468737" y="5471"/>
                    <a:pt x="478993" y="15849"/>
                  </a:cubicBezTo>
                  <a:cubicBezTo>
                    <a:pt x="488960" y="26060"/>
                    <a:pt x="494447" y="39837"/>
                    <a:pt x="494233" y="54102"/>
                  </a:cubicBezTo>
                  <a:lnTo>
                    <a:pt x="386029" y="54102"/>
                  </a:lnTo>
                  <a:cubicBezTo>
                    <a:pt x="386197" y="24292"/>
                    <a:pt x="410322" y="167"/>
                    <a:pt x="440131" y="0"/>
                  </a:cubicBezTo>
                  <a:close/>
                  <a:moveTo>
                    <a:pt x="439979" y="108813"/>
                  </a:moveTo>
                  <a:cubicBezTo>
                    <a:pt x="454548" y="108143"/>
                    <a:pt x="468737" y="113675"/>
                    <a:pt x="478993" y="124053"/>
                  </a:cubicBezTo>
                  <a:cubicBezTo>
                    <a:pt x="488960" y="134264"/>
                    <a:pt x="494447" y="148041"/>
                    <a:pt x="494233" y="162306"/>
                  </a:cubicBezTo>
                  <a:lnTo>
                    <a:pt x="386029" y="162306"/>
                  </a:lnTo>
                  <a:cubicBezTo>
                    <a:pt x="386197" y="132497"/>
                    <a:pt x="410322" y="108372"/>
                    <a:pt x="440131" y="108204"/>
                  </a:cubicBezTo>
                  <a:close/>
                  <a:moveTo>
                    <a:pt x="439979" y="217017"/>
                  </a:moveTo>
                  <a:cubicBezTo>
                    <a:pt x="454548" y="216347"/>
                    <a:pt x="468737" y="221879"/>
                    <a:pt x="478993" y="232257"/>
                  </a:cubicBezTo>
                  <a:cubicBezTo>
                    <a:pt x="488960" y="242468"/>
                    <a:pt x="494447" y="256245"/>
                    <a:pt x="494233" y="270510"/>
                  </a:cubicBezTo>
                  <a:lnTo>
                    <a:pt x="386029" y="270510"/>
                  </a:lnTo>
                  <a:cubicBezTo>
                    <a:pt x="386197" y="240700"/>
                    <a:pt x="410322" y="216576"/>
                    <a:pt x="440131" y="216408"/>
                  </a:cubicBezTo>
                  <a:close/>
                  <a:moveTo>
                    <a:pt x="439979" y="325222"/>
                  </a:moveTo>
                  <a:cubicBezTo>
                    <a:pt x="454548" y="324551"/>
                    <a:pt x="468737" y="330083"/>
                    <a:pt x="478993" y="340462"/>
                  </a:cubicBezTo>
                  <a:cubicBezTo>
                    <a:pt x="488960" y="350672"/>
                    <a:pt x="494447" y="364449"/>
                    <a:pt x="494233" y="378714"/>
                  </a:cubicBezTo>
                  <a:lnTo>
                    <a:pt x="386029" y="378714"/>
                  </a:lnTo>
                  <a:cubicBezTo>
                    <a:pt x="386197" y="348904"/>
                    <a:pt x="410322" y="324779"/>
                    <a:pt x="440131" y="324612"/>
                  </a:cubicBezTo>
                  <a:close/>
                  <a:moveTo>
                    <a:pt x="439979" y="433425"/>
                  </a:moveTo>
                  <a:cubicBezTo>
                    <a:pt x="447340" y="433136"/>
                    <a:pt x="454686" y="434492"/>
                    <a:pt x="461467" y="437388"/>
                  </a:cubicBezTo>
                  <a:cubicBezTo>
                    <a:pt x="467578" y="440558"/>
                    <a:pt x="473217" y="444566"/>
                    <a:pt x="478231" y="449275"/>
                  </a:cubicBezTo>
                  <a:cubicBezTo>
                    <a:pt x="483474" y="453847"/>
                    <a:pt x="487543" y="459592"/>
                    <a:pt x="490118" y="466039"/>
                  </a:cubicBezTo>
                  <a:cubicBezTo>
                    <a:pt x="492816" y="472882"/>
                    <a:pt x="494157" y="480182"/>
                    <a:pt x="494081" y="487527"/>
                  </a:cubicBezTo>
                  <a:lnTo>
                    <a:pt x="385877" y="487527"/>
                  </a:lnTo>
                  <a:cubicBezTo>
                    <a:pt x="386045" y="457718"/>
                    <a:pt x="410169" y="433593"/>
                    <a:pt x="439979" y="433425"/>
                  </a:cubicBezTo>
                  <a:close/>
                  <a:moveTo>
                    <a:pt x="439979" y="541629"/>
                  </a:moveTo>
                  <a:cubicBezTo>
                    <a:pt x="454518" y="541187"/>
                    <a:pt x="468600" y="546704"/>
                    <a:pt x="478993" y="556869"/>
                  </a:cubicBezTo>
                  <a:cubicBezTo>
                    <a:pt x="489128" y="566973"/>
                    <a:pt x="494630" y="580812"/>
                    <a:pt x="494233" y="595122"/>
                  </a:cubicBezTo>
                  <a:lnTo>
                    <a:pt x="386029" y="595122"/>
                  </a:lnTo>
                  <a:cubicBezTo>
                    <a:pt x="385679" y="580583"/>
                    <a:pt x="391501" y="566577"/>
                    <a:pt x="402031" y="556565"/>
                  </a:cubicBezTo>
                  <a:cubicBezTo>
                    <a:pt x="411937" y="546796"/>
                    <a:pt x="425318" y="541370"/>
                    <a:pt x="439217" y="541477"/>
                  </a:cubicBezTo>
                  <a:close/>
                  <a:moveTo>
                    <a:pt x="529895" y="16459"/>
                  </a:moveTo>
                  <a:cubicBezTo>
                    <a:pt x="551018" y="-4663"/>
                    <a:pt x="585277" y="-4663"/>
                    <a:pt x="606400" y="16459"/>
                  </a:cubicBezTo>
                  <a:cubicBezTo>
                    <a:pt x="616550" y="26609"/>
                    <a:pt x="622249" y="40371"/>
                    <a:pt x="622249" y="54712"/>
                  </a:cubicBezTo>
                  <a:lnTo>
                    <a:pt x="514045" y="54712"/>
                  </a:lnTo>
                  <a:cubicBezTo>
                    <a:pt x="513862" y="40325"/>
                    <a:pt x="519593" y="26502"/>
                    <a:pt x="529895" y="16459"/>
                  </a:cubicBezTo>
                  <a:close/>
                  <a:moveTo>
                    <a:pt x="529895" y="124663"/>
                  </a:moveTo>
                  <a:cubicBezTo>
                    <a:pt x="551018" y="103540"/>
                    <a:pt x="585277" y="103540"/>
                    <a:pt x="606400" y="124663"/>
                  </a:cubicBezTo>
                  <a:cubicBezTo>
                    <a:pt x="616550" y="134813"/>
                    <a:pt x="622249" y="148575"/>
                    <a:pt x="622249" y="162915"/>
                  </a:cubicBezTo>
                  <a:lnTo>
                    <a:pt x="514045" y="162915"/>
                  </a:lnTo>
                  <a:cubicBezTo>
                    <a:pt x="513817" y="148483"/>
                    <a:pt x="519547" y="134584"/>
                    <a:pt x="529895" y="124511"/>
                  </a:cubicBezTo>
                  <a:close/>
                  <a:moveTo>
                    <a:pt x="568147" y="217017"/>
                  </a:moveTo>
                  <a:cubicBezTo>
                    <a:pt x="598033" y="217017"/>
                    <a:pt x="622249" y="241234"/>
                    <a:pt x="622249" y="271119"/>
                  </a:cubicBezTo>
                  <a:lnTo>
                    <a:pt x="514045" y="271119"/>
                  </a:lnTo>
                  <a:cubicBezTo>
                    <a:pt x="513939" y="261594"/>
                    <a:pt x="516408" y="252222"/>
                    <a:pt x="521208" y="243992"/>
                  </a:cubicBezTo>
                  <a:cubicBezTo>
                    <a:pt x="525872" y="235641"/>
                    <a:pt x="532791" y="228783"/>
                    <a:pt x="541173" y="224180"/>
                  </a:cubicBezTo>
                  <a:cubicBezTo>
                    <a:pt x="549341" y="219349"/>
                    <a:pt x="558668" y="216819"/>
                    <a:pt x="568147" y="216865"/>
                  </a:cubicBezTo>
                  <a:close/>
                  <a:moveTo>
                    <a:pt x="529895" y="341071"/>
                  </a:moveTo>
                  <a:cubicBezTo>
                    <a:pt x="551018" y="319948"/>
                    <a:pt x="585277" y="319948"/>
                    <a:pt x="606400" y="341071"/>
                  </a:cubicBezTo>
                  <a:cubicBezTo>
                    <a:pt x="616550" y="351221"/>
                    <a:pt x="622249" y="364982"/>
                    <a:pt x="622249" y="379323"/>
                  </a:cubicBezTo>
                  <a:lnTo>
                    <a:pt x="514045" y="379323"/>
                  </a:lnTo>
                  <a:cubicBezTo>
                    <a:pt x="513817" y="364891"/>
                    <a:pt x="519547" y="350992"/>
                    <a:pt x="529895" y="340919"/>
                  </a:cubicBezTo>
                  <a:close/>
                  <a:moveTo>
                    <a:pt x="568147" y="433425"/>
                  </a:moveTo>
                  <a:cubicBezTo>
                    <a:pt x="575249" y="433303"/>
                    <a:pt x="582321" y="434645"/>
                    <a:pt x="588874" y="437388"/>
                  </a:cubicBezTo>
                  <a:cubicBezTo>
                    <a:pt x="595336" y="440344"/>
                    <a:pt x="601264" y="444352"/>
                    <a:pt x="606400" y="449275"/>
                  </a:cubicBezTo>
                  <a:cubicBezTo>
                    <a:pt x="611017" y="454213"/>
                    <a:pt x="614766" y="459867"/>
                    <a:pt x="617525" y="466039"/>
                  </a:cubicBezTo>
                  <a:cubicBezTo>
                    <a:pt x="620603" y="472790"/>
                    <a:pt x="622204" y="480106"/>
                    <a:pt x="622249" y="487527"/>
                  </a:cubicBezTo>
                  <a:lnTo>
                    <a:pt x="514045" y="487527"/>
                  </a:lnTo>
                  <a:cubicBezTo>
                    <a:pt x="514000" y="477774"/>
                    <a:pt x="516453" y="468157"/>
                    <a:pt x="521208" y="459638"/>
                  </a:cubicBezTo>
                  <a:cubicBezTo>
                    <a:pt x="531328" y="443438"/>
                    <a:pt x="549052" y="433548"/>
                    <a:pt x="568147" y="433425"/>
                  </a:cubicBezTo>
                  <a:close/>
                  <a:moveTo>
                    <a:pt x="568147" y="541629"/>
                  </a:moveTo>
                  <a:cubicBezTo>
                    <a:pt x="582412" y="541492"/>
                    <a:pt x="596143" y="546963"/>
                    <a:pt x="606400" y="556869"/>
                  </a:cubicBezTo>
                  <a:cubicBezTo>
                    <a:pt x="616656" y="566898"/>
                    <a:pt x="622188" y="580796"/>
                    <a:pt x="621640" y="595122"/>
                  </a:cubicBezTo>
                  <a:lnTo>
                    <a:pt x="513436" y="595122"/>
                  </a:lnTo>
                  <a:cubicBezTo>
                    <a:pt x="512948" y="580705"/>
                    <a:pt x="518465" y="566745"/>
                    <a:pt x="528676" y="556565"/>
                  </a:cubicBezTo>
                  <a:cubicBezTo>
                    <a:pt x="539176" y="546278"/>
                    <a:pt x="553471" y="540822"/>
                    <a:pt x="568147" y="541477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F6CF435E-6B7A-4AA1-B847-FA3D0FCB3881}"/>
                </a:ext>
              </a:extLst>
            </p:cNvPr>
            <p:cNvSpPr/>
            <p:nvPr/>
          </p:nvSpPr>
          <p:spPr>
            <a:xfrm>
              <a:off x="3418027" y="4297680"/>
              <a:ext cx="622096" cy="594360"/>
            </a:xfrm>
            <a:custGeom>
              <a:avLst/>
              <a:gdLst>
                <a:gd name="connsiteX0" fmla="*/ 0 w 622096"/>
                <a:gd name="connsiteY0" fmla="*/ 53340 h 594360"/>
                <a:gd name="connsiteX1" fmla="*/ 0 w 622096"/>
                <a:gd name="connsiteY1" fmla="*/ 0 h 594360"/>
                <a:gd name="connsiteX2" fmla="*/ 622097 w 622096"/>
                <a:gd name="connsiteY2" fmla="*/ 0 h 594360"/>
                <a:gd name="connsiteX3" fmla="*/ 622097 w 622096"/>
                <a:gd name="connsiteY3" fmla="*/ 54102 h 594360"/>
                <a:gd name="connsiteX4" fmla="*/ 0 w 622096"/>
                <a:gd name="connsiteY4" fmla="*/ 161544 h 594360"/>
                <a:gd name="connsiteX5" fmla="*/ 0 w 622096"/>
                <a:gd name="connsiteY5" fmla="*/ 107442 h 594360"/>
                <a:gd name="connsiteX6" fmla="*/ 622097 w 622096"/>
                <a:gd name="connsiteY6" fmla="*/ 107442 h 594360"/>
                <a:gd name="connsiteX7" fmla="*/ 622097 w 622096"/>
                <a:gd name="connsiteY7" fmla="*/ 161544 h 594360"/>
                <a:gd name="connsiteX8" fmla="*/ 0 w 622096"/>
                <a:gd name="connsiteY8" fmla="*/ 269748 h 594360"/>
                <a:gd name="connsiteX9" fmla="*/ 0 w 622096"/>
                <a:gd name="connsiteY9" fmla="*/ 215646 h 594360"/>
                <a:gd name="connsiteX10" fmla="*/ 622097 w 622096"/>
                <a:gd name="connsiteY10" fmla="*/ 215646 h 594360"/>
                <a:gd name="connsiteX11" fmla="*/ 622097 w 622096"/>
                <a:gd name="connsiteY11" fmla="*/ 269748 h 594360"/>
                <a:gd name="connsiteX12" fmla="*/ 0 w 622096"/>
                <a:gd name="connsiteY12" fmla="*/ 377952 h 594360"/>
                <a:gd name="connsiteX13" fmla="*/ 0 w 622096"/>
                <a:gd name="connsiteY13" fmla="*/ 323850 h 594360"/>
                <a:gd name="connsiteX14" fmla="*/ 622097 w 622096"/>
                <a:gd name="connsiteY14" fmla="*/ 323850 h 594360"/>
                <a:gd name="connsiteX15" fmla="*/ 622097 w 622096"/>
                <a:gd name="connsiteY15" fmla="*/ 377952 h 594360"/>
                <a:gd name="connsiteX16" fmla="*/ 0 w 622096"/>
                <a:gd name="connsiteY16" fmla="*/ 486156 h 594360"/>
                <a:gd name="connsiteX17" fmla="*/ 0 w 622096"/>
                <a:gd name="connsiteY17" fmla="*/ 432054 h 594360"/>
                <a:gd name="connsiteX18" fmla="*/ 622097 w 622096"/>
                <a:gd name="connsiteY18" fmla="*/ 432054 h 594360"/>
                <a:gd name="connsiteX19" fmla="*/ 622097 w 622096"/>
                <a:gd name="connsiteY19" fmla="*/ 486156 h 594360"/>
                <a:gd name="connsiteX20" fmla="*/ 0 w 622096"/>
                <a:gd name="connsiteY20" fmla="*/ 594360 h 594360"/>
                <a:gd name="connsiteX21" fmla="*/ 0 w 622096"/>
                <a:gd name="connsiteY21" fmla="*/ 540258 h 594360"/>
                <a:gd name="connsiteX22" fmla="*/ 622097 w 622096"/>
                <a:gd name="connsiteY22" fmla="*/ 540258 h 594360"/>
                <a:gd name="connsiteX23" fmla="*/ 622097 w 622096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4360">
                  <a:moveTo>
                    <a:pt x="0" y="53340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1544"/>
                  </a:moveTo>
                  <a:lnTo>
                    <a:pt x="0" y="107442"/>
                  </a:lnTo>
                  <a:lnTo>
                    <a:pt x="622097" y="107442"/>
                  </a:lnTo>
                  <a:lnTo>
                    <a:pt x="622097" y="161544"/>
                  </a:lnTo>
                  <a:close/>
                  <a:moveTo>
                    <a:pt x="0" y="269748"/>
                  </a:moveTo>
                  <a:lnTo>
                    <a:pt x="0" y="215646"/>
                  </a:lnTo>
                  <a:lnTo>
                    <a:pt x="622097" y="215646"/>
                  </a:lnTo>
                  <a:lnTo>
                    <a:pt x="622097" y="269748"/>
                  </a:lnTo>
                  <a:close/>
                  <a:moveTo>
                    <a:pt x="0" y="377952"/>
                  </a:moveTo>
                  <a:lnTo>
                    <a:pt x="0" y="323850"/>
                  </a:lnTo>
                  <a:lnTo>
                    <a:pt x="622097" y="323850"/>
                  </a:lnTo>
                  <a:lnTo>
                    <a:pt x="622097" y="377952"/>
                  </a:lnTo>
                  <a:close/>
                  <a:moveTo>
                    <a:pt x="0" y="486156"/>
                  </a:moveTo>
                  <a:lnTo>
                    <a:pt x="0" y="432054"/>
                  </a:lnTo>
                  <a:lnTo>
                    <a:pt x="622097" y="432054"/>
                  </a:lnTo>
                  <a:lnTo>
                    <a:pt x="622097" y="486156"/>
                  </a:lnTo>
                  <a:close/>
                  <a:moveTo>
                    <a:pt x="0" y="594360"/>
                  </a:moveTo>
                  <a:lnTo>
                    <a:pt x="0" y="540258"/>
                  </a:lnTo>
                  <a:lnTo>
                    <a:pt x="622097" y="540258"/>
                  </a:lnTo>
                  <a:lnTo>
                    <a:pt x="622097" y="59436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C0430888-D500-43C7-89FD-4B508B7D8CB1}"/>
                </a:ext>
              </a:extLst>
            </p:cNvPr>
            <p:cNvSpPr/>
            <p:nvPr/>
          </p:nvSpPr>
          <p:spPr>
            <a:xfrm>
              <a:off x="4094378" y="4297680"/>
              <a:ext cx="622096" cy="594360"/>
            </a:xfrm>
            <a:custGeom>
              <a:avLst/>
              <a:gdLst>
                <a:gd name="connsiteX0" fmla="*/ 0 w 622096"/>
                <a:gd name="connsiteY0" fmla="*/ 594360 h 594360"/>
                <a:gd name="connsiteX1" fmla="*/ 0 w 622096"/>
                <a:gd name="connsiteY1" fmla="*/ 0 h 594360"/>
                <a:gd name="connsiteX2" fmla="*/ 54102 w 622096"/>
                <a:gd name="connsiteY2" fmla="*/ 0 h 594360"/>
                <a:gd name="connsiteX3" fmla="*/ 54102 w 622096"/>
                <a:gd name="connsiteY3" fmla="*/ 594360 h 594360"/>
                <a:gd name="connsiteX4" fmla="*/ 113690 w 622096"/>
                <a:gd name="connsiteY4" fmla="*/ 594360 h 594360"/>
                <a:gd name="connsiteX5" fmla="*/ 113690 w 622096"/>
                <a:gd name="connsiteY5" fmla="*/ 0 h 594360"/>
                <a:gd name="connsiteX6" fmla="*/ 167793 w 622096"/>
                <a:gd name="connsiteY6" fmla="*/ 0 h 594360"/>
                <a:gd name="connsiteX7" fmla="*/ 167793 w 622096"/>
                <a:gd name="connsiteY7" fmla="*/ 594360 h 594360"/>
                <a:gd name="connsiteX8" fmla="*/ 227533 w 622096"/>
                <a:gd name="connsiteY8" fmla="*/ 594360 h 594360"/>
                <a:gd name="connsiteX9" fmla="*/ 227533 w 622096"/>
                <a:gd name="connsiteY9" fmla="*/ 0 h 594360"/>
                <a:gd name="connsiteX10" fmla="*/ 281635 w 622096"/>
                <a:gd name="connsiteY10" fmla="*/ 0 h 594360"/>
                <a:gd name="connsiteX11" fmla="*/ 281635 w 622096"/>
                <a:gd name="connsiteY11" fmla="*/ 594360 h 594360"/>
                <a:gd name="connsiteX12" fmla="*/ 340462 w 622096"/>
                <a:gd name="connsiteY12" fmla="*/ 594360 h 594360"/>
                <a:gd name="connsiteX13" fmla="*/ 340462 w 622096"/>
                <a:gd name="connsiteY13" fmla="*/ 0 h 594360"/>
                <a:gd name="connsiteX14" fmla="*/ 394563 w 622096"/>
                <a:gd name="connsiteY14" fmla="*/ 0 h 594360"/>
                <a:gd name="connsiteX15" fmla="*/ 394563 w 622096"/>
                <a:gd name="connsiteY15" fmla="*/ 594360 h 594360"/>
                <a:gd name="connsiteX16" fmla="*/ 454152 w 622096"/>
                <a:gd name="connsiteY16" fmla="*/ 594360 h 594360"/>
                <a:gd name="connsiteX17" fmla="*/ 454152 w 622096"/>
                <a:gd name="connsiteY17" fmla="*/ 0 h 594360"/>
                <a:gd name="connsiteX18" fmla="*/ 508102 w 622096"/>
                <a:gd name="connsiteY18" fmla="*/ 0 h 594360"/>
                <a:gd name="connsiteX19" fmla="*/ 508102 w 622096"/>
                <a:gd name="connsiteY19" fmla="*/ 594360 h 594360"/>
                <a:gd name="connsiteX20" fmla="*/ 567995 w 622096"/>
                <a:gd name="connsiteY20" fmla="*/ 594360 h 594360"/>
                <a:gd name="connsiteX21" fmla="*/ 567995 w 622096"/>
                <a:gd name="connsiteY21" fmla="*/ 0 h 594360"/>
                <a:gd name="connsiteX22" fmla="*/ 622097 w 622096"/>
                <a:gd name="connsiteY22" fmla="*/ 0 h 594360"/>
                <a:gd name="connsiteX23" fmla="*/ 622097 w 622096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4360">
                  <a:moveTo>
                    <a:pt x="0" y="594360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94360"/>
                  </a:lnTo>
                  <a:close/>
                  <a:moveTo>
                    <a:pt x="113690" y="594360"/>
                  </a:moveTo>
                  <a:lnTo>
                    <a:pt x="113690" y="0"/>
                  </a:lnTo>
                  <a:lnTo>
                    <a:pt x="167793" y="0"/>
                  </a:lnTo>
                  <a:lnTo>
                    <a:pt x="167793" y="594360"/>
                  </a:lnTo>
                  <a:close/>
                  <a:moveTo>
                    <a:pt x="227533" y="594360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94360"/>
                  </a:lnTo>
                  <a:close/>
                  <a:moveTo>
                    <a:pt x="340462" y="594360"/>
                  </a:moveTo>
                  <a:lnTo>
                    <a:pt x="340462" y="0"/>
                  </a:lnTo>
                  <a:lnTo>
                    <a:pt x="394563" y="0"/>
                  </a:lnTo>
                  <a:lnTo>
                    <a:pt x="394563" y="594360"/>
                  </a:lnTo>
                  <a:close/>
                  <a:moveTo>
                    <a:pt x="454152" y="594360"/>
                  </a:moveTo>
                  <a:lnTo>
                    <a:pt x="454152" y="0"/>
                  </a:lnTo>
                  <a:lnTo>
                    <a:pt x="508102" y="0"/>
                  </a:lnTo>
                  <a:lnTo>
                    <a:pt x="508102" y="594360"/>
                  </a:lnTo>
                  <a:close/>
                  <a:moveTo>
                    <a:pt x="567995" y="594360"/>
                  </a:moveTo>
                  <a:lnTo>
                    <a:pt x="567995" y="0"/>
                  </a:lnTo>
                  <a:lnTo>
                    <a:pt x="622097" y="0"/>
                  </a:lnTo>
                  <a:lnTo>
                    <a:pt x="622097" y="594360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07F6D93A-7276-45D6-A831-6FD333292914}"/>
                </a:ext>
              </a:extLst>
            </p:cNvPr>
            <p:cNvSpPr/>
            <p:nvPr/>
          </p:nvSpPr>
          <p:spPr>
            <a:xfrm>
              <a:off x="4770120" y="4297680"/>
              <a:ext cx="622096" cy="594360"/>
            </a:xfrm>
            <a:custGeom>
              <a:avLst/>
              <a:gdLst>
                <a:gd name="connsiteX0" fmla="*/ 0 w 622096"/>
                <a:gd name="connsiteY0" fmla="*/ 53340 h 594360"/>
                <a:gd name="connsiteX1" fmla="*/ 0 w 622096"/>
                <a:gd name="connsiteY1" fmla="*/ 0 h 594360"/>
                <a:gd name="connsiteX2" fmla="*/ 622097 w 622096"/>
                <a:gd name="connsiteY2" fmla="*/ 0 h 594360"/>
                <a:gd name="connsiteX3" fmla="*/ 622097 w 622096"/>
                <a:gd name="connsiteY3" fmla="*/ 54102 h 594360"/>
                <a:gd name="connsiteX4" fmla="*/ 0 w 622096"/>
                <a:gd name="connsiteY4" fmla="*/ 161544 h 594360"/>
                <a:gd name="connsiteX5" fmla="*/ 0 w 622096"/>
                <a:gd name="connsiteY5" fmla="*/ 107442 h 594360"/>
                <a:gd name="connsiteX6" fmla="*/ 622097 w 622096"/>
                <a:gd name="connsiteY6" fmla="*/ 107442 h 594360"/>
                <a:gd name="connsiteX7" fmla="*/ 622097 w 622096"/>
                <a:gd name="connsiteY7" fmla="*/ 161544 h 594360"/>
                <a:gd name="connsiteX8" fmla="*/ 0 w 622096"/>
                <a:gd name="connsiteY8" fmla="*/ 269748 h 594360"/>
                <a:gd name="connsiteX9" fmla="*/ 0 w 622096"/>
                <a:gd name="connsiteY9" fmla="*/ 215646 h 594360"/>
                <a:gd name="connsiteX10" fmla="*/ 622097 w 622096"/>
                <a:gd name="connsiteY10" fmla="*/ 215646 h 594360"/>
                <a:gd name="connsiteX11" fmla="*/ 622097 w 622096"/>
                <a:gd name="connsiteY11" fmla="*/ 269748 h 594360"/>
                <a:gd name="connsiteX12" fmla="*/ 0 w 622096"/>
                <a:gd name="connsiteY12" fmla="*/ 377952 h 594360"/>
                <a:gd name="connsiteX13" fmla="*/ 0 w 622096"/>
                <a:gd name="connsiteY13" fmla="*/ 323850 h 594360"/>
                <a:gd name="connsiteX14" fmla="*/ 622097 w 622096"/>
                <a:gd name="connsiteY14" fmla="*/ 323850 h 594360"/>
                <a:gd name="connsiteX15" fmla="*/ 622097 w 622096"/>
                <a:gd name="connsiteY15" fmla="*/ 377952 h 594360"/>
                <a:gd name="connsiteX16" fmla="*/ 0 w 622096"/>
                <a:gd name="connsiteY16" fmla="*/ 486156 h 594360"/>
                <a:gd name="connsiteX17" fmla="*/ 0 w 622096"/>
                <a:gd name="connsiteY17" fmla="*/ 432054 h 594360"/>
                <a:gd name="connsiteX18" fmla="*/ 622097 w 622096"/>
                <a:gd name="connsiteY18" fmla="*/ 432054 h 594360"/>
                <a:gd name="connsiteX19" fmla="*/ 622097 w 622096"/>
                <a:gd name="connsiteY19" fmla="*/ 486156 h 594360"/>
                <a:gd name="connsiteX20" fmla="*/ 0 w 622096"/>
                <a:gd name="connsiteY20" fmla="*/ 594360 h 594360"/>
                <a:gd name="connsiteX21" fmla="*/ 0 w 622096"/>
                <a:gd name="connsiteY21" fmla="*/ 540258 h 594360"/>
                <a:gd name="connsiteX22" fmla="*/ 622097 w 622096"/>
                <a:gd name="connsiteY22" fmla="*/ 540258 h 594360"/>
                <a:gd name="connsiteX23" fmla="*/ 622097 w 622096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4360">
                  <a:moveTo>
                    <a:pt x="0" y="53340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1544"/>
                  </a:moveTo>
                  <a:lnTo>
                    <a:pt x="0" y="107442"/>
                  </a:lnTo>
                  <a:lnTo>
                    <a:pt x="622097" y="107442"/>
                  </a:lnTo>
                  <a:lnTo>
                    <a:pt x="622097" y="161544"/>
                  </a:lnTo>
                  <a:close/>
                  <a:moveTo>
                    <a:pt x="0" y="269748"/>
                  </a:moveTo>
                  <a:lnTo>
                    <a:pt x="0" y="215646"/>
                  </a:lnTo>
                  <a:lnTo>
                    <a:pt x="622097" y="215646"/>
                  </a:lnTo>
                  <a:lnTo>
                    <a:pt x="622097" y="269748"/>
                  </a:lnTo>
                  <a:close/>
                  <a:moveTo>
                    <a:pt x="0" y="377952"/>
                  </a:moveTo>
                  <a:lnTo>
                    <a:pt x="0" y="323850"/>
                  </a:lnTo>
                  <a:lnTo>
                    <a:pt x="622097" y="323850"/>
                  </a:lnTo>
                  <a:lnTo>
                    <a:pt x="622097" y="377952"/>
                  </a:lnTo>
                  <a:close/>
                  <a:moveTo>
                    <a:pt x="0" y="486156"/>
                  </a:moveTo>
                  <a:lnTo>
                    <a:pt x="0" y="432054"/>
                  </a:lnTo>
                  <a:lnTo>
                    <a:pt x="622097" y="432054"/>
                  </a:lnTo>
                  <a:lnTo>
                    <a:pt x="622097" y="486156"/>
                  </a:lnTo>
                  <a:close/>
                  <a:moveTo>
                    <a:pt x="0" y="594360"/>
                  </a:moveTo>
                  <a:lnTo>
                    <a:pt x="0" y="540258"/>
                  </a:lnTo>
                  <a:lnTo>
                    <a:pt x="622097" y="540258"/>
                  </a:lnTo>
                  <a:lnTo>
                    <a:pt x="622097" y="594360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BA663D0-8665-4747-95C1-69F0CE2EFB1A}"/>
                </a:ext>
              </a:extLst>
            </p:cNvPr>
            <p:cNvSpPr/>
            <p:nvPr/>
          </p:nvSpPr>
          <p:spPr>
            <a:xfrm>
              <a:off x="5446775" y="4269791"/>
              <a:ext cx="622424" cy="622553"/>
            </a:xfrm>
            <a:custGeom>
              <a:avLst/>
              <a:gdLst>
                <a:gd name="connsiteX0" fmla="*/ 0 w 622424"/>
                <a:gd name="connsiteY0" fmla="*/ 108204 h 622553"/>
                <a:gd name="connsiteX1" fmla="*/ 14021 w 622424"/>
                <a:gd name="connsiteY1" fmla="*/ 55321 h 622553"/>
                <a:gd name="connsiteX2" fmla="*/ 26365 w 622424"/>
                <a:gd name="connsiteY2" fmla="*/ 38252 h 622553"/>
                <a:gd name="connsiteX3" fmla="*/ 34595 w 622424"/>
                <a:gd name="connsiteY3" fmla="*/ 26365 h 622553"/>
                <a:gd name="connsiteX4" fmla="*/ 39472 w 622424"/>
                <a:gd name="connsiteY4" fmla="*/ 15545 h 622553"/>
                <a:gd name="connsiteX5" fmla="*/ 41453 w 622424"/>
                <a:gd name="connsiteY5" fmla="*/ 305 h 622553"/>
                <a:gd name="connsiteX6" fmla="*/ 95555 w 622424"/>
                <a:gd name="connsiteY6" fmla="*/ 305 h 622553"/>
                <a:gd name="connsiteX7" fmla="*/ 69342 w 622424"/>
                <a:gd name="connsiteY7" fmla="*/ 71171 h 622553"/>
                <a:gd name="connsiteX8" fmla="*/ 60960 w 622424"/>
                <a:gd name="connsiteY8" fmla="*/ 82753 h 622553"/>
                <a:gd name="connsiteX9" fmla="*/ 56083 w 622424"/>
                <a:gd name="connsiteY9" fmla="*/ 93421 h 622553"/>
                <a:gd name="connsiteX10" fmla="*/ 54102 w 622424"/>
                <a:gd name="connsiteY10" fmla="*/ 108661 h 622553"/>
                <a:gd name="connsiteX11" fmla="*/ 57303 w 622424"/>
                <a:gd name="connsiteY11" fmla="*/ 128168 h 622553"/>
                <a:gd name="connsiteX12" fmla="*/ 69342 w 622424"/>
                <a:gd name="connsiteY12" fmla="*/ 146913 h 622553"/>
                <a:gd name="connsiteX13" fmla="*/ 69342 w 622424"/>
                <a:gd name="connsiteY13" fmla="*/ 287731 h 622553"/>
                <a:gd name="connsiteX14" fmla="*/ 60960 w 622424"/>
                <a:gd name="connsiteY14" fmla="*/ 299313 h 622553"/>
                <a:gd name="connsiteX15" fmla="*/ 56083 w 622424"/>
                <a:gd name="connsiteY15" fmla="*/ 309982 h 622553"/>
                <a:gd name="connsiteX16" fmla="*/ 54102 w 622424"/>
                <a:gd name="connsiteY16" fmla="*/ 325222 h 622553"/>
                <a:gd name="connsiteX17" fmla="*/ 57303 w 622424"/>
                <a:gd name="connsiteY17" fmla="*/ 344729 h 622553"/>
                <a:gd name="connsiteX18" fmla="*/ 70104 w 622424"/>
                <a:gd name="connsiteY18" fmla="*/ 363169 h 622553"/>
                <a:gd name="connsiteX19" fmla="*/ 70104 w 622424"/>
                <a:gd name="connsiteY19" fmla="*/ 503986 h 622553"/>
                <a:gd name="connsiteX20" fmla="*/ 61722 w 622424"/>
                <a:gd name="connsiteY20" fmla="*/ 515569 h 622553"/>
                <a:gd name="connsiteX21" fmla="*/ 56845 w 622424"/>
                <a:gd name="connsiteY21" fmla="*/ 525932 h 622553"/>
                <a:gd name="connsiteX22" fmla="*/ 54864 w 622424"/>
                <a:gd name="connsiteY22" fmla="*/ 541172 h 622553"/>
                <a:gd name="connsiteX23" fmla="*/ 55778 w 622424"/>
                <a:gd name="connsiteY23" fmla="*/ 552755 h 622553"/>
                <a:gd name="connsiteX24" fmla="*/ 58827 w 622424"/>
                <a:gd name="connsiteY24" fmla="*/ 562661 h 622553"/>
                <a:gd name="connsiteX25" fmla="*/ 63246 w 622424"/>
                <a:gd name="connsiteY25" fmla="*/ 570281 h 622553"/>
                <a:gd name="connsiteX26" fmla="*/ 70104 w 622424"/>
                <a:gd name="connsiteY26" fmla="*/ 579425 h 622553"/>
                <a:gd name="connsiteX27" fmla="*/ 93117 w 622424"/>
                <a:gd name="connsiteY27" fmla="*/ 622402 h 622553"/>
                <a:gd name="connsiteX28" fmla="*/ 35052 w 622424"/>
                <a:gd name="connsiteY28" fmla="*/ 622402 h 622553"/>
                <a:gd name="connsiteX29" fmla="*/ 27127 w 622424"/>
                <a:gd name="connsiteY29" fmla="*/ 612038 h 622553"/>
                <a:gd name="connsiteX30" fmla="*/ 27127 w 622424"/>
                <a:gd name="connsiteY30" fmla="*/ 471221 h 622553"/>
                <a:gd name="connsiteX31" fmla="*/ 35357 w 622424"/>
                <a:gd name="connsiteY31" fmla="*/ 459333 h 622553"/>
                <a:gd name="connsiteX32" fmla="*/ 40234 w 622424"/>
                <a:gd name="connsiteY32" fmla="*/ 448513 h 622553"/>
                <a:gd name="connsiteX33" fmla="*/ 42215 w 622424"/>
                <a:gd name="connsiteY33" fmla="*/ 433273 h 622553"/>
                <a:gd name="connsiteX34" fmla="*/ 40234 w 622424"/>
                <a:gd name="connsiteY34" fmla="*/ 418033 h 622553"/>
                <a:gd name="connsiteX35" fmla="*/ 35357 w 622424"/>
                <a:gd name="connsiteY35" fmla="*/ 407213 h 622553"/>
                <a:gd name="connsiteX36" fmla="*/ 27127 w 622424"/>
                <a:gd name="connsiteY36" fmla="*/ 395325 h 622553"/>
                <a:gd name="connsiteX37" fmla="*/ 27127 w 622424"/>
                <a:gd name="connsiteY37" fmla="*/ 254508 h 622553"/>
                <a:gd name="connsiteX38" fmla="*/ 35357 w 622424"/>
                <a:gd name="connsiteY38" fmla="*/ 242621 h 622553"/>
                <a:gd name="connsiteX39" fmla="*/ 40234 w 622424"/>
                <a:gd name="connsiteY39" fmla="*/ 231800 h 622553"/>
                <a:gd name="connsiteX40" fmla="*/ 42215 w 622424"/>
                <a:gd name="connsiteY40" fmla="*/ 216560 h 622553"/>
                <a:gd name="connsiteX41" fmla="*/ 40234 w 622424"/>
                <a:gd name="connsiteY41" fmla="*/ 201320 h 622553"/>
                <a:gd name="connsiteX42" fmla="*/ 35357 w 622424"/>
                <a:gd name="connsiteY42" fmla="*/ 190500 h 622553"/>
                <a:gd name="connsiteX43" fmla="*/ 27127 w 622424"/>
                <a:gd name="connsiteY43" fmla="*/ 178613 h 622553"/>
                <a:gd name="connsiteX44" fmla="*/ 0 w 622424"/>
                <a:gd name="connsiteY44" fmla="*/ 108204 h 622553"/>
                <a:gd name="connsiteX45" fmla="*/ 132131 w 622424"/>
                <a:gd name="connsiteY45" fmla="*/ 108204 h 622553"/>
                <a:gd name="connsiteX46" fmla="*/ 145999 w 622424"/>
                <a:gd name="connsiteY46" fmla="*/ 55321 h 622553"/>
                <a:gd name="connsiteX47" fmla="*/ 157582 w 622424"/>
                <a:gd name="connsiteY47" fmla="*/ 38252 h 622553"/>
                <a:gd name="connsiteX48" fmla="*/ 166268 w 622424"/>
                <a:gd name="connsiteY48" fmla="*/ 26365 h 622553"/>
                <a:gd name="connsiteX49" fmla="*/ 171145 w 622424"/>
                <a:gd name="connsiteY49" fmla="*/ 15545 h 622553"/>
                <a:gd name="connsiteX50" fmla="*/ 173584 w 622424"/>
                <a:gd name="connsiteY50" fmla="*/ 305 h 622553"/>
                <a:gd name="connsiteX51" fmla="*/ 227533 w 622424"/>
                <a:gd name="connsiteY51" fmla="*/ 305 h 622553"/>
                <a:gd name="connsiteX52" fmla="*/ 200558 w 622424"/>
                <a:gd name="connsiteY52" fmla="*/ 71171 h 622553"/>
                <a:gd name="connsiteX53" fmla="*/ 192634 w 622424"/>
                <a:gd name="connsiteY53" fmla="*/ 82753 h 622553"/>
                <a:gd name="connsiteX54" fmla="*/ 188214 w 622424"/>
                <a:gd name="connsiteY54" fmla="*/ 93421 h 622553"/>
                <a:gd name="connsiteX55" fmla="*/ 186233 w 622424"/>
                <a:gd name="connsiteY55" fmla="*/ 108661 h 622553"/>
                <a:gd name="connsiteX56" fmla="*/ 186233 w 622424"/>
                <a:gd name="connsiteY56" fmla="*/ 118719 h 622553"/>
                <a:gd name="connsiteX57" fmla="*/ 187757 w 622424"/>
                <a:gd name="connsiteY57" fmla="*/ 126187 h 622553"/>
                <a:gd name="connsiteX58" fmla="*/ 191414 w 622424"/>
                <a:gd name="connsiteY58" fmla="*/ 133350 h 622553"/>
                <a:gd name="connsiteX59" fmla="*/ 195377 w 622424"/>
                <a:gd name="connsiteY59" fmla="*/ 139751 h 622553"/>
                <a:gd name="connsiteX60" fmla="*/ 200101 w 622424"/>
                <a:gd name="connsiteY60" fmla="*/ 146913 h 622553"/>
                <a:gd name="connsiteX61" fmla="*/ 200101 w 622424"/>
                <a:gd name="connsiteY61" fmla="*/ 287731 h 622553"/>
                <a:gd name="connsiteX62" fmla="*/ 192177 w 622424"/>
                <a:gd name="connsiteY62" fmla="*/ 299313 h 622553"/>
                <a:gd name="connsiteX63" fmla="*/ 187757 w 622424"/>
                <a:gd name="connsiteY63" fmla="*/ 309982 h 622553"/>
                <a:gd name="connsiteX64" fmla="*/ 185776 w 622424"/>
                <a:gd name="connsiteY64" fmla="*/ 325222 h 622553"/>
                <a:gd name="connsiteX65" fmla="*/ 187757 w 622424"/>
                <a:gd name="connsiteY65" fmla="*/ 340462 h 622553"/>
                <a:gd name="connsiteX66" fmla="*/ 192177 w 622424"/>
                <a:gd name="connsiteY66" fmla="*/ 351282 h 622553"/>
                <a:gd name="connsiteX67" fmla="*/ 200101 w 622424"/>
                <a:gd name="connsiteY67" fmla="*/ 363169 h 622553"/>
                <a:gd name="connsiteX68" fmla="*/ 200101 w 622424"/>
                <a:gd name="connsiteY68" fmla="*/ 503986 h 622553"/>
                <a:gd name="connsiteX69" fmla="*/ 192177 w 622424"/>
                <a:gd name="connsiteY69" fmla="*/ 515569 h 622553"/>
                <a:gd name="connsiteX70" fmla="*/ 187757 w 622424"/>
                <a:gd name="connsiteY70" fmla="*/ 525932 h 622553"/>
                <a:gd name="connsiteX71" fmla="*/ 185776 w 622424"/>
                <a:gd name="connsiteY71" fmla="*/ 541172 h 622553"/>
                <a:gd name="connsiteX72" fmla="*/ 186538 w 622424"/>
                <a:gd name="connsiteY72" fmla="*/ 552755 h 622553"/>
                <a:gd name="connsiteX73" fmla="*/ 189738 w 622424"/>
                <a:gd name="connsiteY73" fmla="*/ 562661 h 622553"/>
                <a:gd name="connsiteX74" fmla="*/ 194158 w 622424"/>
                <a:gd name="connsiteY74" fmla="*/ 570281 h 622553"/>
                <a:gd name="connsiteX75" fmla="*/ 200101 w 622424"/>
                <a:gd name="connsiteY75" fmla="*/ 579425 h 622553"/>
                <a:gd name="connsiteX76" fmla="*/ 224028 w 622424"/>
                <a:gd name="connsiteY76" fmla="*/ 622402 h 622553"/>
                <a:gd name="connsiteX77" fmla="*/ 165049 w 622424"/>
                <a:gd name="connsiteY77" fmla="*/ 622402 h 622553"/>
                <a:gd name="connsiteX78" fmla="*/ 157124 w 622424"/>
                <a:gd name="connsiteY78" fmla="*/ 612038 h 622553"/>
                <a:gd name="connsiteX79" fmla="*/ 157124 w 622424"/>
                <a:gd name="connsiteY79" fmla="*/ 471221 h 622553"/>
                <a:gd name="connsiteX80" fmla="*/ 163830 w 622424"/>
                <a:gd name="connsiteY80" fmla="*/ 462076 h 622553"/>
                <a:gd name="connsiteX81" fmla="*/ 168250 w 622424"/>
                <a:gd name="connsiteY81" fmla="*/ 454456 h 622553"/>
                <a:gd name="connsiteX82" fmla="*/ 171907 w 622424"/>
                <a:gd name="connsiteY82" fmla="*/ 444551 h 622553"/>
                <a:gd name="connsiteX83" fmla="*/ 173127 w 622424"/>
                <a:gd name="connsiteY83" fmla="*/ 432968 h 622553"/>
                <a:gd name="connsiteX84" fmla="*/ 169469 w 622424"/>
                <a:gd name="connsiteY84" fmla="*/ 413918 h 622553"/>
                <a:gd name="connsiteX85" fmla="*/ 157124 w 622424"/>
                <a:gd name="connsiteY85" fmla="*/ 395630 h 622553"/>
                <a:gd name="connsiteX86" fmla="*/ 157124 w 622424"/>
                <a:gd name="connsiteY86" fmla="*/ 254813 h 622553"/>
                <a:gd name="connsiteX87" fmla="*/ 163830 w 622424"/>
                <a:gd name="connsiteY87" fmla="*/ 245669 h 622553"/>
                <a:gd name="connsiteX88" fmla="*/ 168250 w 622424"/>
                <a:gd name="connsiteY88" fmla="*/ 238049 h 622553"/>
                <a:gd name="connsiteX89" fmla="*/ 171907 w 622424"/>
                <a:gd name="connsiteY89" fmla="*/ 228143 h 622553"/>
                <a:gd name="connsiteX90" fmla="*/ 173127 w 622424"/>
                <a:gd name="connsiteY90" fmla="*/ 216560 h 622553"/>
                <a:gd name="connsiteX91" fmla="*/ 169469 w 622424"/>
                <a:gd name="connsiteY91" fmla="*/ 197510 h 622553"/>
                <a:gd name="connsiteX92" fmla="*/ 157124 w 622424"/>
                <a:gd name="connsiteY92" fmla="*/ 179222 h 622553"/>
                <a:gd name="connsiteX93" fmla="*/ 132131 w 622424"/>
                <a:gd name="connsiteY93" fmla="*/ 108204 h 622553"/>
                <a:gd name="connsiteX94" fmla="*/ 263347 w 622424"/>
                <a:gd name="connsiteY94" fmla="*/ 108204 h 622553"/>
                <a:gd name="connsiteX95" fmla="*/ 277368 w 622424"/>
                <a:gd name="connsiteY95" fmla="*/ 55321 h 622553"/>
                <a:gd name="connsiteX96" fmla="*/ 289713 w 622424"/>
                <a:gd name="connsiteY96" fmla="*/ 38252 h 622553"/>
                <a:gd name="connsiteX97" fmla="*/ 298094 w 622424"/>
                <a:gd name="connsiteY97" fmla="*/ 26365 h 622553"/>
                <a:gd name="connsiteX98" fmla="*/ 302819 w 622424"/>
                <a:gd name="connsiteY98" fmla="*/ 15545 h 622553"/>
                <a:gd name="connsiteX99" fmla="*/ 304800 w 622424"/>
                <a:gd name="connsiteY99" fmla="*/ 305 h 622553"/>
                <a:gd name="connsiteX100" fmla="*/ 359664 w 622424"/>
                <a:gd name="connsiteY100" fmla="*/ 305 h 622553"/>
                <a:gd name="connsiteX101" fmla="*/ 333451 w 622424"/>
                <a:gd name="connsiteY101" fmla="*/ 71171 h 622553"/>
                <a:gd name="connsiteX102" fmla="*/ 326593 w 622424"/>
                <a:gd name="connsiteY102" fmla="*/ 79857 h 622553"/>
                <a:gd name="connsiteX103" fmla="*/ 322326 w 622424"/>
                <a:gd name="connsiteY103" fmla="*/ 87935 h 622553"/>
                <a:gd name="connsiteX104" fmla="*/ 319126 w 622424"/>
                <a:gd name="connsiteY104" fmla="*/ 97383 h 622553"/>
                <a:gd name="connsiteX105" fmla="*/ 318211 w 622424"/>
                <a:gd name="connsiteY105" fmla="*/ 108509 h 622553"/>
                <a:gd name="connsiteX106" fmla="*/ 321412 w 622424"/>
                <a:gd name="connsiteY106" fmla="*/ 128016 h 622553"/>
                <a:gd name="connsiteX107" fmla="*/ 333451 w 622424"/>
                <a:gd name="connsiteY107" fmla="*/ 146761 h 622553"/>
                <a:gd name="connsiteX108" fmla="*/ 333451 w 622424"/>
                <a:gd name="connsiteY108" fmla="*/ 287579 h 622553"/>
                <a:gd name="connsiteX109" fmla="*/ 326593 w 622424"/>
                <a:gd name="connsiteY109" fmla="*/ 296265 h 622553"/>
                <a:gd name="connsiteX110" fmla="*/ 322326 w 622424"/>
                <a:gd name="connsiteY110" fmla="*/ 304343 h 622553"/>
                <a:gd name="connsiteX111" fmla="*/ 319126 w 622424"/>
                <a:gd name="connsiteY111" fmla="*/ 313792 h 622553"/>
                <a:gd name="connsiteX112" fmla="*/ 318211 w 622424"/>
                <a:gd name="connsiteY112" fmla="*/ 324916 h 622553"/>
                <a:gd name="connsiteX113" fmla="*/ 321412 w 622424"/>
                <a:gd name="connsiteY113" fmla="*/ 344424 h 622553"/>
                <a:gd name="connsiteX114" fmla="*/ 333451 w 622424"/>
                <a:gd name="connsiteY114" fmla="*/ 363169 h 622553"/>
                <a:gd name="connsiteX115" fmla="*/ 333451 w 622424"/>
                <a:gd name="connsiteY115" fmla="*/ 503986 h 622553"/>
                <a:gd name="connsiteX116" fmla="*/ 326593 w 622424"/>
                <a:gd name="connsiteY116" fmla="*/ 512673 h 622553"/>
                <a:gd name="connsiteX117" fmla="*/ 322326 w 622424"/>
                <a:gd name="connsiteY117" fmla="*/ 520751 h 622553"/>
                <a:gd name="connsiteX118" fmla="*/ 319126 w 622424"/>
                <a:gd name="connsiteY118" fmla="*/ 530199 h 622553"/>
                <a:gd name="connsiteX119" fmla="*/ 318211 w 622424"/>
                <a:gd name="connsiteY119" fmla="*/ 541325 h 622553"/>
                <a:gd name="connsiteX120" fmla="*/ 319126 w 622424"/>
                <a:gd name="connsiteY120" fmla="*/ 552907 h 622553"/>
                <a:gd name="connsiteX121" fmla="*/ 322326 w 622424"/>
                <a:gd name="connsiteY121" fmla="*/ 562813 h 622553"/>
                <a:gd name="connsiteX122" fmla="*/ 326593 w 622424"/>
                <a:gd name="connsiteY122" fmla="*/ 570433 h 622553"/>
                <a:gd name="connsiteX123" fmla="*/ 333451 w 622424"/>
                <a:gd name="connsiteY123" fmla="*/ 579577 h 622553"/>
                <a:gd name="connsiteX124" fmla="*/ 356464 w 622424"/>
                <a:gd name="connsiteY124" fmla="*/ 622554 h 622553"/>
                <a:gd name="connsiteX125" fmla="*/ 298399 w 622424"/>
                <a:gd name="connsiteY125" fmla="*/ 622554 h 622553"/>
                <a:gd name="connsiteX126" fmla="*/ 290474 w 622424"/>
                <a:gd name="connsiteY126" fmla="*/ 612191 h 622553"/>
                <a:gd name="connsiteX127" fmla="*/ 290474 w 622424"/>
                <a:gd name="connsiteY127" fmla="*/ 471373 h 622553"/>
                <a:gd name="connsiteX128" fmla="*/ 298857 w 622424"/>
                <a:gd name="connsiteY128" fmla="*/ 459486 h 622553"/>
                <a:gd name="connsiteX129" fmla="*/ 303581 w 622424"/>
                <a:gd name="connsiteY129" fmla="*/ 448665 h 622553"/>
                <a:gd name="connsiteX130" fmla="*/ 305562 w 622424"/>
                <a:gd name="connsiteY130" fmla="*/ 433425 h 622553"/>
                <a:gd name="connsiteX131" fmla="*/ 303581 w 622424"/>
                <a:gd name="connsiteY131" fmla="*/ 418185 h 622553"/>
                <a:gd name="connsiteX132" fmla="*/ 298857 w 622424"/>
                <a:gd name="connsiteY132" fmla="*/ 407365 h 622553"/>
                <a:gd name="connsiteX133" fmla="*/ 290474 w 622424"/>
                <a:gd name="connsiteY133" fmla="*/ 395478 h 622553"/>
                <a:gd name="connsiteX134" fmla="*/ 290474 w 622424"/>
                <a:gd name="connsiteY134" fmla="*/ 254660 h 622553"/>
                <a:gd name="connsiteX135" fmla="*/ 298857 w 622424"/>
                <a:gd name="connsiteY135" fmla="*/ 242773 h 622553"/>
                <a:gd name="connsiteX136" fmla="*/ 303581 w 622424"/>
                <a:gd name="connsiteY136" fmla="*/ 231953 h 622553"/>
                <a:gd name="connsiteX137" fmla="*/ 305562 w 622424"/>
                <a:gd name="connsiteY137" fmla="*/ 216713 h 622553"/>
                <a:gd name="connsiteX138" fmla="*/ 303581 w 622424"/>
                <a:gd name="connsiteY138" fmla="*/ 201473 h 622553"/>
                <a:gd name="connsiteX139" fmla="*/ 298857 w 622424"/>
                <a:gd name="connsiteY139" fmla="*/ 190652 h 622553"/>
                <a:gd name="connsiteX140" fmla="*/ 290474 w 622424"/>
                <a:gd name="connsiteY140" fmla="*/ 178765 h 622553"/>
                <a:gd name="connsiteX141" fmla="*/ 263347 w 622424"/>
                <a:gd name="connsiteY141" fmla="*/ 108204 h 622553"/>
                <a:gd name="connsiteX142" fmla="*/ 394716 w 622424"/>
                <a:gd name="connsiteY142" fmla="*/ 108204 h 622553"/>
                <a:gd name="connsiteX143" fmla="*/ 399898 w 622424"/>
                <a:gd name="connsiteY143" fmla="*/ 76809 h 622553"/>
                <a:gd name="connsiteX144" fmla="*/ 409347 w 622424"/>
                <a:gd name="connsiteY144" fmla="*/ 55321 h 622553"/>
                <a:gd name="connsiteX145" fmla="*/ 421691 w 622424"/>
                <a:gd name="connsiteY145" fmla="*/ 38252 h 622553"/>
                <a:gd name="connsiteX146" fmla="*/ 426568 w 622424"/>
                <a:gd name="connsiteY146" fmla="*/ 30632 h 622553"/>
                <a:gd name="connsiteX147" fmla="*/ 430530 w 622424"/>
                <a:gd name="connsiteY147" fmla="*/ 24689 h 622553"/>
                <a:gd name="connsiteX148" fmla="*/ 434035 w 622424"/>
                <a:gd name="connsiteY148" fmla="*/ 17526 h 622553"/>
                <a:gd name="connsiteX149" fmla="*/ 435712 w 622424"/>
                <a:gd name="connsiteY149" fmla="*/ 10058 h 622553"/>
                <a:gd name="connsiteX150" fmla="*/ 435712 w 622424"/>
                <a:gd name="connsiteY150" fmla="*/ 0 h 622553"/>
                <a:gd name="connsiteX151" fmla="*/ 489814 w 622424"/>
                <a:gd name="connsiteY151" fmla="*/ 0 h 622553"/>
                <a:gd name="connsiteX152" fmla="*/ 464363 w 622424"/>
                <a:gd name="connsiteY152" fmla="*/ 70866 h 622553"/>
                <a:gd name="connsiteX153" fmla="*/ 455676 w 622424"/>
                <a:gd name="connsiteY153" fmla="*/ 82448 h 622553"/>
                <a:gd name="connsiteX154" fmla="*/ 450799 w 622424"/>
                <a:gd name="connsiteY154" fmla="*/ 93116 h 622553"/>
                <a:gd name="connsiteX155" fmla="*/ 448513 w 622424"/>
                <a:gd name="connsiteY155" fmla="*/ 108356 h 622553"/>
                <a:gd name="connsiteX156" fmla="*/ 450799 w 622424"/>
                <a:gd name="connsiteY156" fmla="*/ 123596 h 622553"/>
                <a:gd name="connsiteX157" fmla="*/ 455676 w 622424"/>
                <a:gd name="connsiteY157" fmla="*/ 134416 h 622553"/>
                <a:gd name="connsiteX158" fmla="*/ 464363 w 622424"/>
                <a:gd name="connsiteY158" fmla="*/ 146304 h 622553"/>
                <a:gd name="connsiteX159" fmla="*/ 464363 w 622424"/>
                <a:gd name="connsiteY159" fmla="*/ 287122 h 622553"/>
                <a:gd name="connsiteX160" fmla="*/ 455676 w 622424"/>
                <a:gd name="connsiteY160" fmla="*/ 298704 h 622553"/>
                <a:gd name="connsiteX161" fmla="*/ 450799 w 622424"/>
                <a:gd name="connsiteY161" fmla="*/ 309372 h 622553"/>
                <a:gd name="connsiteX162" fmla="*/ 448513 w 622424"/>
                <a:gd name="connsiteY162" fmla="*/ 324612 h 622553"/>
                <a:gd name="connsiteX163" fmla="*/ 450799 w 622424"/>
                <a:gd name="connsiteY163" fmla="*/ 339852 h 622553"/>
                <a:gd name="connsiteX164" fmla="*/ 455676 w 622424"/>
                <a:gd name="connsiteY164" fmla="*/ 350672 h 622553"/>
                <a:gd name="connsiteX165" fmla="*/ 464363 w 622424"/>
                <a:gd name="connsiteY165" fmla="*/ 362559 h 622553"/>
                <a:gd name="connsiteX166" fmla="*/ 464363 w 622424"/>
                <a:gd name="connsiteY166" fmla="*/ 503377 h 622553"/>
                <a:gd name="connsiteX167" fmla="*/ 457657 w 622424"/>
                <a:gd name="connsiteY167" fmla="*/ 512064 h 622553"/>
                <a:gd name="connsiteX168" fmla="*/ 453238 w 622424"/>
                <a:gd name="connsiteY168" fmla="*/ 520141 h 622553"/>
                <a:gd name="connsiteX169" fmla="*/ 449733 w 622424"/>
                <a:gd name="connsiteY169" fmla="*/ 529590 h 622553"/>
                <a:gd name="connsiteX170" fmla="*/ 448513 w 622424"/>
                <a:gd name="connsiteY170" fmla="*/ 540715 h 622553"/>
                <a:gd name="connsiteX171" fmla="*/ 450799 w 622424"/>
                <a:gd name="connsiteY171" fmla="*/ 555955 h 622553"/>
                <a:gd name="connsiteX172" fmla="*/ 455676 w 622424"/>
                <a:gd name="connsiteY172" fmla="*/ 566775 h 622553"/>
                <a:gd name="connsiteX173" fmla="*/ 464363 w 622424"/>
                <a:gd name="connsiteY173" fmla="*/ 578663 h 622553"/>
                <a:gd name="connsiteX174" fmla="*/ 486613 w 622424"/>
                <a:gd name="connsiteY174" fmla="*/ 621639 h 622553"/>
                <a:gd name="connsiteX175" fmla="*/ 428549 w 622424"/>
                <a:gd name="connsiteY175" fmla="*/ 621639 h 622553"/>
                <a:gd name="connsiteX176" fmla="*/ 421386 w 622424"/>
                <a:gd name="connsiteY176" fmla="*/ 611276 h 622553"/>
                <a:gd name="connsiteX177" fmla="*/ 421386 w 622424"/>
                <a:gd name="connsiteY177" fmla="*/ 470459 h 622553"/>
                <a:gd name="connsiteX178" fmla="*/ 429311 w 622424"/>
                <a:gd name="connsiteY178" fmla="*/ 458572 h 622553"/>
                <a:gd name="connsiteX179" fmla="*/ 433730 w 622424"/>
                <a:gd name="connsiteY179" fmla="*/ 447751 h 622553"/>
                <a:gd name="connsiteX180" fmla="*/ 435712 w 622424"/>
                <a:gd name="connsiteY180" fmla="*/ 432511 h 622553"/>
                <a:gd name="connsiteX181" fmla="*/ 433730 w 622424"/>
                <a:gd name="connsiteY181" fmla="*/ 417271 h 622553"/>
                <a:gd name="connsiteX182" fmla="*/ 429311 w 622424"/>
                <a:gd name="connsiteY182" fmla="*/ 406451 h 622553"/>
                <a:gd name="connsiteX183" fmla="*/ 421386 w 622424"/>
                <a:gd name="connsiteY183" fmla="*/ 394563 h 622553"/>
                <a:gd name="connsiteX184" fmla="*/ 421386 w 622424"/>
                <a:gd name="connsiteY184" fmla="*/ 253746 h 622553"/>
                <a:gd name="connsiteX185" fmla="*/ 429311 w 622424"/>
                <a:gd name="connsiteY185" fmla="*/ 241859 h 622553"/>
                <a:gd name="connsiteX186" fmla="*/ 433730 w 622424"/>
                <a:gd name="connsiteY186" fmla="*/ 231038 h 622553"/>
                <a:gd name="connsiteX187" fmla="*/ 435712 w 622424"/>
                <a:gd name="connsiteY187" fmla="*/ 215798 h 622553"/>
                <a:gd name="connsiteX188" fmla="*/ 433730 w 622424"/>
                <a:gd name="connsiteY188" fmla="*/ 200558 h 622553"/>
                <a:gd name="connsiteX189" fmla="*/ 429311 w 622424"/>
                <a:gd name="connsiteY189" fmla="*/ 189738 h 622553"/>
                <a:gd name="connsiteX190" fmla="*/ 421386 w 622424"/>
                <a:gd name="connsiteY190" fmla="*/ 177851 h 622553"/>
                <a:gd name="connsiteX191" fmla="*/ 394716 w 622424"/>
                <a:gd name="connsiteY191" fmla="*/ 108204 h 622553"/>
                <a:gd name="connsiteX192" fmla="*/ 526694 w 622424"/>
                <a:gd name="connsiteY192" fmla="*/ 108204 h 622553"/>
                <a:gd name="connsiteX193" fmla="*/ 540715 w 622424"/>
                <a:gd name="connsiteY193" fmla="*/ 55321 h 622553"/>
                <a:gd name="connsiteX194" fmla="*/ 553060 w 622424"/>
                <a:gd name="connsiteY194" fmla="*/ 38252 h 622553"/>
                <a:gd name="connsiteX195" fmla="*/ 559765 w 622424"/>
                <a:gd name="connsiteY195" fmla="*/ 29108 h 622553"/>
                <a:gd name="connsiteX196" fmla="*/ 564185 w 622424"/>
                <a:gd name="connsiteY196" fmla="*/ 21488 h 622553"/>
                <a:gd name="connsiteX197" fmla="*/ 567385 w 622424"/>
                <a:gd name="connsiteY197" fmla="*/ 11582 h 622553"/>
                <a:gd name="connsiteX198" fmla="*/ 568147 w 622424"/>
                <a:gd name="connsiteY198" fmla="*/ 0 h 622553"/>
                <a:gd name="connsiteX199" fmla="*/ 622249 w 622424"/>
                <a:gd name="connsiteY199" fmla="*/ 0 h 622553"/>
                <a:gd name="connsiteX200" fmla="*/ 595884 w 622424"/>
                <a:gd name="connsiteY200" fmla="*/ 70866 h 622553"/>
                <a:gd name="connsiteX201" fmla="*/ 589178 w 622424"/>
                <a:gd name="connsiteY201" fmla="*/ 79553 h 622553"/>
                <a:gd name="connsiteX202" fmla="*/ 584759 w 622424"/>
                <a:gd name="connsiteY202" fmla="*/ 87630 h 622553"/>
                <a:gd name="connsiteX203" fmla="*/ 581711 w 622424"/>
                <a:gd name="connsiteY203" fmla="*/ 97079 h 622553"/>
                <a:gd name="connsiteX204" fmla="*/ 580797 w 622424"/>
                <a:gd name="connsiteY204" fmla="*/ 108204 h 622553"/>
                <a:gd name="connsiteX205" fmla="*/ 583997 w 622424"/>
                <a:gd name="connsiteY205" fmla="*/ 127711 h 622553"/>
                <a:gd name="connsiteX206" fmla="*/ 595884 w 622424"/>
                <a:gd name="connsiteY206" fmla="*/ 146456 h 622553"/>
                <a:gd name="connsiteX207" fmla="*/ 595884 w 622424"/>
                <a:gd name="connsiteY207" fmla="*/ 287274 h 622553"/>
                <a:gd name="connsiteX208" fmla="*/ 589178 w 622424"/>
                <a:gd name="connsiteY208" fmla="*/ 295961 h 622553"/>
                <a:gd name="connsiteX209" fmla="*/ 584759 w 622424"/>
                <a:gd name="connsiteY209" fmla="*/ 304038 h 622553"/>
                <a:gd name="connsiteX210" fmla="*/ 581711 w 622424"/>
                <a:gd name="connsiteY210" fmla="*/ 313486 h 622553"/>
                <a:gd name="connsiteX211" fmla="*/ 580797 w 622424"/>
                <a:gd name="connsiteY211" fmla="*/ 324612 h 622553"/>
                <a:gd name="connsiteX212" fmla="*/ 583997 w 622424"/>
                <a:gd name="connsiteY212" fmla="*/ 344119 h 622553"/>
                <a:gd name="connsiteX213" fmla="*/ 595884 w 622424"/>
                <a:gd name="connsiteY213" fmla="*/ 362864 h 622553"/>
                <a:gd name="connsiteX214" fmla="*/ 595884 w 622424"/>
                <a:gd name="connsiteY214" fmla="*/ 503682 h 622553"/>
                <a:gd name="connsiteX215" fmla="*/ 587654 w 622424"/>
                <a:gd name="connsiteY215" fmla="*/ 515264 h 622553"/>
                <a:gd name="connsiteX216" fmla="*/ 582778 w 622424"/>
                <a:gd name="connsiteY216" fmla="*/ 525627 h 622553"/>
                <a:gd name="connsiteX217" fmla="*/ 582778 w 622424"/>
                <a:gd name="connsiteY217" fmla="*/ 556107 h 622553"/>
                <a:gd name="connsiteX218" fmla="*/ 587654 w 622424"/>
                <a:gd name="connsiteY218" fmla="*/ 566928 h 622553"/>
                <a:gd name="connsiteX219" fmla="*/ 595884 w 622424"/>
                <a:gd name="connsiteY219" fmla="*/ 578815 h 622553"/>
                <a:gd name="connsiteX220" fmla="*/ 618744 w 622424"/>
                <a:gd name="connsiteY220" fmla="*/ 622249 h 622553"/>
                <a:gd name="connsiteX221" fmla="*/ 560680 w 622424"/>
                <a:gd name="connsiteY221" fmla="*/ 622249 h 622553"/>
                <a:gd name="connsiteX222" fmla="*/ 552755 w 622424"/>
                <a:gd name="connsiteY222" fmla="*/ 611886 h 622553"/>
                <a:gd name="connsiteX223" fmla="*/ 552755 w 622424"/>
                <a:gd name="connsiteY223" fmla="*/ 471068 h 622553"/>
                <a:gd name="connsiteX224" fmla="*/ 560984 w 622424"/>
                <a:gd name="connsiteY224" fmla="*/ 459181 h 622553"/>
                <a:gd name="connsiteX225" fmla="*/ 565861 w 622424"/>
                <a:gd name="connsiteY225" fmla="*/ 448361 h 622553"/>
                <a:gd name="connsiteX226" fmla="*/ 567843 w 622424"/>
                <a:gd name="connsiteY226" fmla="*/ 433121 h 622553"/>
                <a:gd name="connsiteX227" fmla="*/ 565861 w 622424"/>
                <a:gd name="connsiteY227" fmla="*/ 417881 h 622553"/>
                <a:gd name="connsiteX228" fmla="*/ 560984 w 622424"/>
                <a:gd name="connsiteY228" fmla="*/ 407060 h 622553"/>
                <a:gd name="connsiteX229" fmla="*/ 552755 w 622424"/>
                <a:gd name="connsiteY229" fmla="*/ 395173 h 622553"/>
                <a:gd name="connsiteX230" fmla="*/ 552755 w 622424"/>
                <a:gd name="connsiteY230" fmla="*/ 254355 h 622553"/>
                <a:gd name="connsiteX231" fmla="*/ 560984 w 622424"/>
                <a:gd name="connsiteY231" fmla="*/ 242468 h 622553"/>
                <a:gd name="connsiteX232" fmla="*/ 565861 w 622424"/>
                <a:gd name="connsiteY232" fmla="*/ 231648 h 622553"/>
                <a:gd name="connsiteX233" fmla="*/ 567843 w 622424"/>
                <a:gd name="connsiteY233" fmla="*/ 216408 h 622553"/>
                <a:gd name="connsiteX234" fmla="*/ 565861 w 622424"/>
                <a:gd name="connsiteY234" fmla="*/ 201168 h 622553"/>
                <a:gd name="connsiteX235" fmla="*/ 560984 w 622424"/>
                <a:gd name="connsiteY235" fmla="*/ 190347 h 622553"/>
                <a:gd name="connsiteX236" fmla="*/ 552755 w 622424"/>
                <a:gd name="connsiteY236" fmla="*/ 178460 h 622553"/>
                <a:gd name="connsiteX237" fmla="*/ 527304 w 622424"/>
                <a:gd name="connsiteY237" fmla="*/ 108204 h 62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622424" h="622553">
                  <a:moveTo>
                    <a:pt x="0" y="108204"/>
                  </a:moveTo>
                  <a:cubicBezTo>
                    <a:pt x="198" y="89687"/>
                    <a:pt x="5029" y="71506"/>
                    <a:pt x="14021" y="55321"/>
                  </a:cubicBezTo>
                  <a:cubicBezTo>
                    <a:pt x="16917" y="50902"/>
                    <a:pt x="21031" y="45110"/>
                    <a:pt x="26365" y="38252"/>
                  </a:cubicBezTo>
                  <a:lnTo>
                    <a:pt x="34595" y="26365"/>
                  </a:lnTo>
                  <a:cubicBezTo>
                    <a:pt x="36805" y="23058"/>
                    <a:pt x="38466" y="19400"/>
                    <a:pt x="39472" y="15545"/>
                  </a:cubicBezTo>
                  <a:cubicBezTo>
                    <a:pt x="40798" y="10577"/>
                    <a:pt x="41468" y="5456"/>
                    <a:pt x="41453" y="305"/>
                  </a:cubicBezTo>
                  <a:lnTo>
                    <a:pt x="95555" y="305"/>
                  </a:lnTo>
                  <a:cubicBezTo>
                    <a:pt x="94976" y="26197"/>
                    <a:pt x="85740" y="51130"/>
                    <a:pt x="69342" y="71171"/>
                  </a:cubicBezTo>
                  <a:lnTo>
                    <a:pt x="60960" y="82753"/>
                  </a:lnTo>
                  <a:cubicBezTo>
                    <a:pt x="58689" y="85984"/>
                    <a:pt x="57028" y="89596"/>
                    <a:pt x="56083" y="93421"/>
                  </a:cubicBezTo>
                  <a:cubicBezTo>
                    <a:pt x="54788" y="98405"/>
                    <a:pt x="54117" y="103525"/>
                    <a:pt x="54102" y="108661"/>
                  </a:cubicBezTo>
                  <a:cubicBezTo>
                    <a:pt x="53858" y="115306"/>
                    <a:pt x="54956" y="121950"/>
                    <a:pt x="57303" y="128168"/>
                  </a:cubicBezTo>
                  <a:cubicBezTo>
                    <a:pt x="60487" y="134904"/>
                    <a:pt x="64542" y="141214"/>
                    <a:pt x="69342" y="146913"/>
                  </a:cubicBezTo>
                  <a:cubicBezTo>
                    <a:pt x="104318" y="187330"/>
                    <a:pt x="104318" y="247315"/>
                    <a:pt x="69342" y="287731"/>
                  </a:cubicBezTo>
                  <a:lnTo>
                    <a:pt x="60960" y="299313"/>
                  </a:lnTo>
                  <a:cubicBezTo>
                    <a:pt x="58689" y="302544"/>
                    <a:pt x="57028" y="306156"/>
                    <a:pt x="56083" y="309982"/>
                  </a:cubicBezTo>
                  <a:cubicBezTo>
                    <a:pt x="54788" y="314965"/>
                    <a:pt x="54117" y="320086"/>
                    <a:pt x="54102" y="325222"/>
                  </a:cubicBezTo>
                  <a:cubicBezTo>
                    <a:pt x="53858" y="331866"/>
                    <a:pt x="54956" y="338511"/>
                    <a:pt x="57303" y="344729"/>
                  </a:cubicBezTo>
                  <a:cubicBezTo>
                    <a:pt x="60747" y="351404"/>
                    <a:pt x="65044" y="357607"/>
                    <a:pt x="70104" y="363169"/>
                  </a:cubicBezTo>
                  <a:cubicBezTo>
                    <a:pt x="105080" y="403586"/>
                    <a:pt x="105080" y="463570"/>
                    <a:pt x="70104" y="503986"/>
                  </a:cubicBezTo>
                  <a:lnTo>
                    <a:pt x="61722" y="515569"/>
                  </a:lnTo>
                  <a:cubicBezTo>
                    <a:pt x="59467" y="518693"/>
                    <a:pt x="57821" y="522214"/>
                    <a:pt x="56845" y="525932"/>
                  </a:cubicBezTo>
                  <a:cubicBezTo>
                    <a:pt x="55519" y="530901"/>
                    <a:pt x="54849" y="536021"/>
                    <a:pt x="54864" y="541172"/>
                  </a:cubicBezTo>
                  <a:cubicBezTo>
                    <a:pt x="54833" y="545058"/>
                    <a:pt x="55138" y="548929"/>
                    <a:pt x="55778" y="552755"/>
                  </a:cubicBezTo>
                  <a:cubicBezTo>
                    <a:pt x="56251" y="556199"/>
                    <a:pt x="57287" y="559537"/>
                    <a:pt x="58827" y="562661"/>
                  </a:cubicBezTo>
                  <a:cubicBezTo>
                    <a:pt x="60107" y="565297"/>
                    <a:pt x="61585" y="567857"/>
                    <a:pt x="63246" y="570281"/>
                  </a:cubicBezTo>
                  <a:lnTo>
                    <a:pt x="70104" y="579425"/>
                  </a:lnTo>
                  <a:cubicBezTo>
                    <a:pt x="80757" y="591936"/>
                    <a:pt x="88605" y="606597"/>
                    <a:pt x="93117" y="622402"/>
                  </a:cubicBezTo>
                  <a:lnTo>
                    <a:pt x="35052" y="622402"/>
                  </a:lnTo>
                  <a:cubicBezTo>
                    <a:pt x="33985" y="620725"/>
                    <a:pt x="31394" y="617372"/>
                    <a:pt x="27127" y="612038"/>
                  </a:cubicBezTo>
                  <a:cubicBezTo>
                    <a:pt x="-8260" y="571759"/>
                    <a:pt x="-8260" y="511500"/>
                    <a:pt x="27127" y="471221"/>
                  </a:cubicBezTo>
                  <a:lnTo>
                    <a:pt x="35357" y="459333"/>
                  </a:lnTo>
                  <a:cubicBezTo>
                    <a:pt x="37567" y="456026"/>
                    <a:pt x="39228" y="452369"/>
                    <a:pt x="40234" y="448513"/>
                  </a:cubicBezTo>
                  <a:cubicBezTo>
                    <a:pt x="41575" y="443545"/>
                    <a:pt x="42245" y="438424"/>
                    <a:pt x="42215" y="433273"/>
                  </a:cubicBezTo>
                  <a:cubicBezTo>
                    <a:pt x="42245" y="428122"/>
                    <a:pt x="41590" y="423001"/>
                    <a:pt x="40234" y="418033"/>
                  </a:cubicBezTo>
                  <a:cubicBezTo>
                    <a:pt x="39228" y="414177"/>
                    <a:pt x="37567" y="410520"/>
                    <a:pt x="35357" y="407213"/>
                  </a:cubicBezTo>
                  <a:lnTo>
                    <a:pt x="27127" y="395325"/>
                  </a:lnTo>
                  <a:cubicBezTo>
                    <a:pt x="-8260" y="355046"/>
                    <a:pt x="-8260" y="294787"/>
                    <a:pt x="27127" y="254508"/>
                  </a:cubicBezTo>
                  <a:lnTo>
                    <a:pt x="35357" y="242621"/>
                  </a:lnTo>
                  <a:cubicBezTo>
                    <a:pt x="37567" y="239313"/>
                    <a:pt x="39228" y="235656"/>
                    <a:pt x="40234" y="231800"/>
                  </a:cubicBezTo>
                  <a:cubicBezTo>
                    <a:pt x="41575" y="226832"/>
                    <a:pt x="42245" y="221711"/>
                    <a:pt x="42215" y="216560"/>
                  </a:cubicBezTo>
                  <a:cubicBezTo>
                    <a:pt x="42245" y="211409"/>
                    <a:pt x="41590" y="206288"/>
                    <a:pt x="40234" y="201320"/>
                  </a:cubicBezTo>
                  <a:cubicBezTo>
                    <a:pt x="39228" y="197465"/>
                    <a:pt x="37567" y="193807"/>
                    <a:pt x="35357" y="190500"/>
                  </a:cubicBezTo>
                  <a:lnTo>
                    <a:pt x="27127" y="178613"/>
                  </a:lnTo>
                  <a:cubicBezTo>
                    <a:pt x="10455" y="158846"/>
                    <a:pt x="899" y="134051"/>
                    <a:pt x="0" y="108204"/>
                  </a:cubicBezTo>
                  <a:close/>
                  <a:moveTo>
                    <a:pt x="132131" y="108204"/>
                  </a:moveTo>
                  <a:cubicBezTo>
                    <a:pt x="132192" y="89687"/>
                    <a:pt x="136977" y="71491"/>
                    <a:pt x="145999" y="55321"/>
                  </a:cubicBezTo>
                  <a:lnTo>
                    <a:pt x="157582" y="38252"/>
                  </a:lnTo>
                  <a:cubicBezTo>
                    <a:pt x="160721" y="34473"/>
                    <a:pt x="163632" y="30510"/>
                    <a:pt x="166268" y="26365"/>
                  </a:cubicBezTo>
                  <a:cubicBezTo>
                    <a:pt x="168234" y="22921"/>
                    <a:pt x="169865" y="19294"/>
                    <a:pt x="171145" y="15545"/>
                  </a:cubicBezTo>
                  <a:cubicBezTo>
                    <a:pt x="172776" y="10637"/>
                    <a:pt x="173599" y="5486"/>
                    <a:pt x="173584" y="305"/>
                  </a:cubicBezTo>
                  <a:lnTo>
                    <a:pt x="227533" y="305"/>
                  </a:lnTo>
                  <a:cubicBezTo>
                    <a:pt x="226924" y="26319"/>
                    <a:pt x="217399" y="51343"/>
                    <a:pt x="200558" y="71171"/>
                  </a:cubicBezTo>
                  <a:cubicBezTo>
                    <a:pt x="196901" y="76505"/>
                    <a:pt x="194158" y="80315"/>
                    <a:pt x="192634" y="82753"/>
                  </a:cubicBezTo>
                  <a:cubicBezTo>
                    <a:pt x="190592" y="86045"/>
                    <a:pt x="189113" y="89657"/>
                    <a:pt x="188214" y="93421"/>
                  </a:cubicBezTo>
                  <a:cubicBezTo>
                    <a:pt x="186843" y="98389"/>
                    <a:pt x="186172" y="103510"/>
                    <a:pt x="186233" y="108661"/>
                  </a:cubicBezTo>
                  <a:cubicBezTo>
                    <a:pt x="186065" y="112014"/>
                    <a:pt x="186065" y="115366"/>
                    <a:pt x="186233" y="118719"/>
                  </a:cubicBezTo>
                  <a:cubicBezTo>
                    <a:pt x="186370" y="121265"/>
                    <a:pt x="186888" y="123794"/>
                    <a:pt x="187757" y="126187"/>
                  </a:cubicBezTo>
                  <a:cubicBezTo>
                    <a:pt x="188702" y="128701"/>
                    <a:pt x="189921" y="131110"/>
                    <a:pt x="191414" y="133350"/>
                  </a:cubicBezTo>
                  <a:cubicBezTo>
                    <a:pt x="192618" y="135544"/>
                    <a:pt x="193944" y="137693"/>
                    <a:pt x="195377" y="139751"/>
                  </a:cubicBezTo>
                  <a:lnTo>
                    <a:pt x="200101" y="146913"/>
                  </a:lnTo>
                  <a:cubicBezTo>
                    <a:pt x="236098" y="186949"/>
                    <a:pt x="236098" y="247696"/>
                    <a:pt x="200101" y="287731"/>
                  </a:cubicBezTo>
                  <a:cubicBezTo>
                    <a:pt x="196444" y="293065"/>
                    <a:pt x="193700" y="296875"/>
                    <a:pt x="192177" y="299313"/>
                  </a:cubicBezTo>
                  <a:cubicBezTo>
                    <a:pt x="190134" y="302605"/>
                    <a:pt x="188656" y="306217"/>
                    <a:pt x="187757" y="309982"/>
                  </a:cubicBezTo>
                  <a:cubicBezTo>
                    <a:pt x="186401" y="314950"/>
                    <a:pt x="185730" y="320070"/>
                    <a:pt x="185776" y="325222"/>
                  </a:cubicBezTo>
                  <a:cubicBezTo>
                    <a:pt x="185669" y="330372"/>
                    <a:pt x="186324" y="335508"/>
                    <a:pt x="187757" y="340462"/>
                  </a:cubicBezTo>
                  <a:cubicBezTo>
                    <a:pt x="188763" y="344241"/>
                    <a:pt x="190241" y="347883"/>
                    <a:pt x="192177" y="351282"/>
                  </a:cubicBezTo>
                  <a:cubicBezTo>
                    <a:pt x="193700" y="353873"/>
                    <a:pt x="196444" y="357835"/>
                    <a:pt x="200101" y="363169"/>
                  </a:cubicBezTo>
                  <a:cubicBezTo>
                    <a:pt x="236098" y="403205"/>
                    <a:pt x="236098" y="463951"/>
                    <a:pt x="200101" y="503986"/>
                  </a:cubicBezTo>
                  <a:cubicBezTo>
                    <a:pt x="196444" y="509321"/>
                    <a:pt x="193700" y="513131"/>
                    <a:pt x="192177" y="515569"/>
                  </a:cubicBezTo>
                  <a:cubicBezTo>
                    <a:pt x="190165" y="518769"/>
                    <a:pt x="188671" y="522259"/>
                    <a:pt x="187757" y="525932"/>
                  </a:cubicBezTo>
                  <a:cubicBezTo>
                    <a:pt x="186355" y="530885"/>
                    <a:pt x="185684" y="536021"/>
                    <a:pt x="185776" y="541172"/>
                  </a:cubicBezTo>
                  <a:cubicBezTo>
                    <a:pt x="185776" y="545043"/>
                    <a:pt x="186035" y="548914"/>
                    <a:pt x="186538" y="552755"/>
                  </a:cubicBezTo>
                  <a:cubicBezTo>
                    <a:pt x="187147" y="556184"/>
                    <a:pt x="188214" y="559521"/>
                    <a:pt x="189738" y="562661"/>
                  </a:cubicBezTo>
                  <a:cubicBezTo>
                    <a:pt x="191018" y="565297"/>
                    <a:pt x="192497" y="567857"/>
                    <a:pt x="194158" y="570281"/>
                  </a:cubicBezTo>
                  <a:lnTo>
                    <a:pt x="200101" y="579425"/>
                  </a:lnTo>
                  <a:cubicBezTo>
                    <a:pt x="210769" y="592074"/>
                    <a:pt x="218892" y="606674"/>
                    <a:pt x="224028" y="622402"/>
                  </a:cubicBezTo>
                  <a:lnTo>
                    <a:pt x="165049" y="622402"/>
                  </a:lnTo>
                  <a:cubicBezTo>
                    <a:pt x="163983" y="620725"/>
                    <a:pt x="161392" y="617372"/>
                    <a:pt x="157124" y="612038"/>
                  </a:cubicBezTo>
                  <a:cubicBezTo>
                    <a:pt x="123215" y="571226"/>
                    <a:pt x="123215" y="512033"/>
                    <a:pt x="157124" y="471221"/>
                  </a:cubicBezTo>
                  <a:cubicBezTo>
                    <a:pt x="160325" y="466953"/>
                    <a:pt x="162611" y="463905"/>
                    <a:pt x="163830" y="462076"/>
                  </a:cubicBezTo>
                  <a:cubicBezTo>
                    <a:pt x="165552" y="459684"/>
                    <a:pt x="167030" y="457139"/>
                    <a:pt x="168250" y="454456"/>
                  </a:cubicBezTo>
                  <a:cubicBezTo>
                    <a:pt x="169850" y="451302"/>
                    <a:pt x="171069" y="447980"/>
                    <a:pt x="171907" y="444551"/>
                  </a:cubicBezTo>
                  <a:cubicBezTo>
                    <a:pt x="172730" y="440741"/>
                    <a:pt x="173142" y="436854"/>
                    <a:pt x="173127" y="432968"/>
                  </a:cubicBezTo>
                  <a:cubicBezTo>
                    <a:pt x="173416" y="426415"/>
                    <a:pt x="172166" y="419892"/>
                    <a:pt x="169469" y="413918"/>
                  </a:cubicBezTo>
                  <a:cubicBezTo>
                    <a:pt x="165888" y="407472"/>
                    <a:pt x="161758" y="401361"/>
                    <a:pt x="157124" y="395630"/>
                  </a:cubicBezTo>
                  <a:cubicBezTo>
                    <a:pt x="123215" y="354817"/>
                    <a:pt x="123215" y="295625"/>
                    <a:pt x="157124" y="254813"/>
                  </a:cubicBezTo>
                  <a:cubicBezTo>
                    <a:pt x="160325" y="250545"/>
                    <a:pt x="162611" y="247497"/>
                    <a:pt x="163830" y="245669"/>
                  </a:cubicBezTo>
                  <a:cubicBezTo>
                    <a:pt x="165552" y="243276"/>
                    <a:pt x="167030" y="240731"/>
                    <a:pt x="168250" y="238049"/>
                  </a:cubicBezTo>
                  <a:cubicBezTo>
                    <a:pt x="169850" y="234894"/>
                    <a:pt x="171069" y="231571"/>
                    <a:pt x="171907" y="228143"/>
                  </a:cubicBezTo>
                  <a:cubicBezTo>
                    <a:pt x="172730" y="224333"/>
                    <a:pt x="173142" y="220447"/>
                    <a:pt x="173127" y="216560"/>
                  </a:cubicBezTo>
                  <a:cubicBezTo>
                    <a:pt x="173416" y="210007"/>
                    <a:pt x="172166" y="203484"/>
                    <a:pt x="169469" y="197510"/>
                  </a:cubicBezTo>
                  <a:cubicBezTo>
                    <a:pt x="165888" y="191064"/>
                    <a:pt x="161758" y="184952"/>
                    <a:pt x="157124" y="179222"/>
                  </a:cubicBezTo>
                  <a:cubicBezTo>
                    <a:pt x="141244" y="158922"/>
                    <a:pt x="132466" y="133975"/>
                    <a:pt x="132131" y="108204"/>
                  </a:cubicBezTo>
                  <a:close/>
                  <a:moveTo>
                    <a:pt x="263347" y="108204"/>
                  </a:moveTo>
                  <a:cubicBezTo>
                    <a:pt x="263545" y="89687"/>
                    <a:pt x="268377" y="71506"/>
                    <a:pt x="277368" y="55321"/>
                  </a:cubicBezTo>
                  <a:cubicBezTo>
                    <a:pt x="280264" y="50902"/>
                    <a:pt x="284378" y="45110"/>
                    <a:pt x="289713" y="38252"/>
                  </a:cubicBezTo>
                  <a:cubicBezTo>
                    <a:pt x="295047" y="31394"/>
                    <a:pt x="296113" y="28956"/>
                    <a:pt x="298094" y="26365"/>
                  </a:cubicBezTo>
                  <a:cubicBezTo>
                    <a:pt x="300198" y="23012"/>
                    <a:pt x="301783" y="19370"/>
                    <a:pt x="302819" y="15545"/>
                  </a:cubicBezTo>
                  <a:cubicBezTo>
                    <a:pt x="304145" y="10577"/>
                    <a:pt x="304815" y="5456"/>
                    <a:pt x="304800" y="305"/>
                  </a:cubicBezTo>
                  <a:lnTo>
                    <a:pt x="359664" y="305"/>
                  </a:lnTo>
                  <a:cubicBezTo>
                    <a:pt x="359085" y="26197"/>
                    <a:pt x="349849" y="51130"/>
                    <a:pt x="333451" y="71171"/>
                  </a:cubicBezTo>
                  <a:cubicBezTo>
                    <a:pt x="330967" y="73914"/>
                    <a:pt x="328681" y="76809"/>
                    <a:pt x="326593" y="79857"/>
                  </a:cubicBezTo>
                  <a:cubicBezTo>
                    <a:pt x="325374" y="81991"/>
                    <a:pt x="323850" y="84734"/>
                    <a:pt x="322326" y="87935"/>
                  </a:cubicBezTo>
                  <a:cubicBezTo>
                    <a:pt x="320695" y="90861"/>
                    <a:pt x="319614" y="94061"/>
                    <a:pt x="319126" y="97383"/>
                  </a:cubicBezTo>
                  <a:cubicBezTo>
                    <a:pt x="318486" y="101056"/>
                    <a:pt x="318181" y="104775"/>
                    <a:pt x="318211" y="108509"/>
                  </a:cubicBezTo>
                  <a:cubicBezTo>
                    <a:pt x="317968" y="115153"/>
                    <a:pt x="319065" y="121783"/>
                    <a:pt x="321412" y="128016"/>
                  </a:cubicBezTo>
                  <a:cubicBezTo>
                    <a:pt x="324597" y="134752"/>
                    <a:pt x="328651" y="141061"/>
                    <a:pt x="333451" y="146761"/>
                  </a:cubicBezTo>
                  <a:cubicBezTo>
                    <a:pt x="368427" y="187177"/>
                    <a:pt x="368427" y="247162"/>
                    <a:pt x="333451" y="287579"/>
                  </a:cubicBezTo>
                  <a:cubicBezTo>
                    <a:pt x="331013" y="290352"/>
                    <a:pt x="328712" y="293248"/>
                    <a:pt x="326593" y="296265"/>
                  </a:cubicBezTo>
                  <a:cubicBezTo>
                    <a:pt x="325374" y="298399"/>
                    <a:pt x="323850" y="301142"/>
                    <a:pt x="322326" y="304343"/>
                  </a:cubicBezTo>
                  <a:cubicBezTo>
                    <a:pt x="320726" y="307284"/>
                    <a:pt x="319644" y="310484"/>
                    <a:pt x="319126" y="313792"/>
                  </a:cubicBezTo>
                  <a:cubicBezTo>
                    <a:pt x="318486" y="317464"/>
                    <a:pt x="318181" y="321183"/>
                    <a:pt x="318211" y="324916"/>
                  </a:cubicBezTo>
                  <a:cubicBezTo>
                    <a:pt x="317968" y="331561"/>
                    <a:pt x="319065" y="338206"/>
                    <a:pt x="321412" y="344424"/>
                  </a:cubicBezTo>
                  <a:cubicBezTo>
                    <a:pt x="324597" y="351160"/>
                    <a:pt x="328651" y="357469"/>
                    <a:pt x="333451" y="363169"/>
                  </a:cubicBezTo>
                  <a:cubicBezTo>
                    <a:pt x="368427" y="403586"/>
                    <a:pt x="368427" y="463570"/>
                    <a:pt x="333451" y="503986"/>
                  </a:cubicBezTo>
                  <a:cubicBezTo>
                    <a:pt x="331013" y="506760"/>
                    <a:pt x="328712" y="509656"/>
                    <a:pt x="326593" y="512673"/>
                  </a:cubicBezTo>
                  <a:cubicBezTo>
                    <a:pt x="325374" y="514807"/>
                    <a:pt x="323850" y="517550"/>
                    <a:pt x="322326" y="520751"/>
                  </a:cubicBezTo>
                  <a:cubicBezTo>
                    <a:pt x="320726" y="523692"/>
                    <a:pt x="319644" y="526893"/>
                    <a:pt x="319126" y="530199"/>
                  </a:cubicBezTo>
                  <a:cubicBezTo>
                    <a:pt x="318486" y="533872"/>
                    <a:pt x="318181" y="537591"/>
                    <a:pt x="318211" y="541325"/>
                  </a:cubicBezTo>
                  <a:cubicBezTo>
                    <a:pt x="318181" y="545211"/>
                    <a:pt x="318486" y="549082"/>
                    <a:pt x="319126" y="552907"/>
                  </a:cubicBezTo>
                  <a:cubicBezTo>
                    <a:pt x="319583" y="556382"/>
                    <a:pt x="320665" y="559735"/>
                    <a:pt x="322326" y="562813"/>
                  </a:cubicBezTo>
                  <a:cubicBezTo>
                    <a:pt x="323576" y="565450"/>
                    <a:pt x="324993" y="567995"/>
                    <a:pt x="326593" y="570433"/>
                  </a:cubicBezTo>
                  <a:lnTo>
                    <a:pt x="333451" y="579577"/>
                  </a:lnTo>
                  <a:cubicBezTo>
                    <a:pt x="344104" y="592089"/>
                    <a:pt x="351952" y="606750"/>
                    <a:pt x="356464" y="622554"/>
                  </a:cubicBezTo>
                  <a:lnTo>
                    <a:pt x="298399" y="622554"/>
                  </a:lnTo>
                  <a:cubicBezTo>
                    <a:pt x="297333" y="620877"/>
                    <a:pt x="294589" y="617525"/>
                    <a:pt x="290474" y="612191"/>
                  </a:cubicBezTo>
                  <a:cubicBezTo>
                    <a:pt x="255087" y="571911"/>
                    <a:pt x="255087" y="511653"/>
                    <a:pt x="290474" y="471373"/>
                  </a:cubicBezTo>
                  <a:cubicBezTo>
                    <a:pt x="294132" y="466039"/>
                    <a:pt x="296875" y="462076"/>
                    <a:pt x="298857" y="459486"/>
                  </a:cubicBezTo>
                  <a:cubicBezTo>
                    <a:pt x="300960" y="456133"/>
                    <a:pt x="302545" y="452491"/>
                    <a:pt x="303581" y="448665"/>
                  </a:cubicBezTo>
                  <a:cubicBezTo>
                    <a:pt x="304922" y="443697"/>
                    <a:pt x="305593" y="438577"/>
                    <a:pt x="305562" y="433425"/>
                  </a:cubicBezTo>
                  <a:cubicBezTo>
                    <a:pt x="305593" y="428274"/>
                    <a:pt x="304937" y="423154"/>
                    <a:pt x="303581" y="418185"/>
                  </a:cubicBezTo>
                  <a:cubicBezTo>
                    <a:pt x="302545" y="414360"/>
                    <a:pt x="300960" y="410718"/>
                    <a:pt x="298857" y="407365"/>
                  </a:cubicBezTo>
                  <a:cubicBezTo>
                    <a:pt x="296875" y="404774"/>
                    <a:pt x="294132" y="400812"/>
                    <a:pt x="290474" y="395478"/>
                  </a:cubicBezTo>
                  <a:cubicBezTo>
                    <a:pt x="255087" y="355198"/>
                    <a:pt x="255087" y="294940"/>
                    <a:pt x="290474" y="254660"/>
                  </a:cubicBezTo>
                  <a:cubicBezTo>
                    <a:pt x="294132" y="249326"/>
                    <a:pt x="296875" y="245364"/>
                    <a:pt x="298857" y="242773"/>
                  </a:cubicBezTo>
                  <a:cubicBezTo>
                    <a:pt x="300960" y="239420"/>
                    <a:pt x="302545" y="235778"/>
                    <a:pt x="303581" y="231953"/>
                  </a:cubicBezTo>
                  <a:cubicBezTo>
                    <a:pt x="304922" y="226984"/>
                    <a:pt x="305593" y="221864"/>
                    <a:pt x="305562" y="216713"/>
                  </a:cubicBezTo>
                  <a:cubicBezTo>
                    <a:pt x="305593" y="211562"/>
                    <a:pt x="304937" y="206441"/>
                    <a:pt x="303581" y="201473"/>
                  </a:cubicBezTo>
                  <a:cubicBezTo>
                    <a:pt x="302545" y="197647"/>
                    <a:pt x="300960" y="194005"/>
                    <a:pt x="298857" y="190652"/>
                  </a:cubicBezTo>
                  <a:cubicBezTo>
                    <a:pt x="296875" y="188062"/>
                    <a:pt x="294132" y="184099"/>
                    <a:pt x="290474" y="178765"/>
                  </a:cubicBezTo>
                  <a:cubicBezTo>
                    <a:pt x="273756" y="158953"/>
                    <a:pt x="264201" y="134096"/>
                    <a:pt x="263347" y="108204"/>
                  </a:cubicBezTo>
                  <a:close/>
                  <a:moveTo>
                    <a:pt x="394716" y="108204"/>
                  </a:moveTo>
                  <a:cubicBezTo>
                    <a:pt x="394625" y="97521"/>
                    <a:pt x="396377" y="86898"/>
                    <a:pt x="399898" y="76809"/>
                  </a:cubicBezTo>
                  <a:cubicBezTo>
                    <a:pt x="402260" y="69326"/>
                    <a:pt x="405430" y="62118"/>
                    <a:pt x="409347" y="55321"/>
                  </a:cubicBezTo>
                  <a:cubicBezTo>
                    <a:pt x="412394" y="50902"/>
                    <a:pt x="416357" y="45110"/>
                    <a:pt x="421691" y="38252"/>
                  </a:cubicBezTo>
                  <a:cubicBezTo>
                    <a:pt x="423169" y="35616"/>
                    <a:pt x="424800" y="33071"/>
                    <a:pt x="426568" y="30632"/>
                  </a:cubicBezTo>
                  <a:cubicBezTo>
                    <a:pt x="428031" y="28742"/>
                    <a:pt x="429357" y="26761"/>
                    <a:pt x="430530" y="24689"/>
                  </a:cubicBezTo>
                  <a:cubicBezTo>
                    <a:pt x="431917" y="22418"/>
                    <a:pt x="433090" y="20010"/>
                    <a:pt x="434035" y="17526"/>
                  </a:cubicBezTo>
                  <a:cubicBezTo>
                    <a:pt x="434889" y="15118"/>
                    <a:pt x="435453" y="12603"/>
                    <a:pt x="435712" y="10058"/>
                  </a:cubicBezTo>
                  <a:cubicBezTo>
                    <a:pt x="435712" y="7010"/>
                    <a:pt x="435712" y="3810"/>
                    <a:pt x="435712" y="0"/>
                  </a:cubicBezTo>
                  <a:lnTo>
                    <a:pt x="489814" y="0"/>
                  </a:lnTo>
                  <a:cubicBezTo>
                    <a:pt x="489311" y="25771"/>
                    <a:pt x="480365" y="50657"/>
                    <a:pt x="464363" y="70866"/>
                  </a:cubicBezTo>
                  <a:cubicBezTo>
                    <a:pt x="460096" y="76200"/>
                    <a:pt x="457200" y="80010"/>
                    <a:pt x="455676" y="82448"/>
                  </a:cubicBezTo>
                  <a:cubicBezTo>
                    <a:pt x="453588" y="85771"/>
                    <a:pt x="451942" y="89367"/>
                    <a:pt x="450799" y="93116"/>
                  </a:cubicBezTo>
                  <a:cubicBezTo>
                    <a:pt x="449260" y="98054"/>
                    <a:pt x="448483" y="103190"/>
                    <a:pt x="448513" y="108356"/>
                  </a:cubicBezTo>
                  <a:cubicBezTo>
                    <a:pt x="448422" y="113522"/>
                    <a:pt x="449199" y="118674"/>
                    <a:pt x="450799" y="123596"/>
                  </a:cubicBezTo>
                  <a:cubicBezTo>
                    <a:pt x="452079" y="127345"/>
                    <a:pt x="453710" y="130972"/>
                    <a:pt x="455676" y="134416"/>
                  </a:cubicBezTo>
                  <a:cubicBezTo>
                    <a:pt x="458313" y="138562"/>
                    <a:pt x="461223" y="142524"/>
                    <a:pt x="464363" y="146304"/>
                  </a:cubicBezTo>
                  <a:cubicBezTo>
                    <a:pt x="498272" y="187116"/>
                    <a:pt x="498272" y="246309"/>
                    <a:pt x="464363" y="287122"/>
                  </a:cubicBezTo>
                  <a:cubicBezTo>
                    <a:pt x="460096" y="292455"/>
                    <a:pt x="457200" y="296265"/>
                    <a:pt x="455676" y="298704"/>
                  </a:cubicBezTo>
                  <a:cubicBezTo>
                    <a:pt x="453588" y="302026"/>
                    <a:pt x="451942" y="305623"/>
                    <a:pt x="450799" y="309372"/>
                  </a:cubicBezTo>
                  <a:cubicBezTo>
                    <a:pt x="449260" y="314310"/>
                    <a:pt x="448483" y="319446"/>
                    <a:pt x="448513" y="324612"/>
                  </a:cubicBezTo>
                  <a:cubicBezTo>
                    <a:pt x="448407" y="329778"/>
                    <a:pt x="449184" y="334945"/>
                    <a:pt x="450799" y="339852"/>
                  </a:cubicBezTo>
                  <a:cubicBezTo>
                    <a:pt x="452079" y="343601"/>
                    <a:pt x="453710" y="347228"/>
                    <a:pt x="455676" y="350672"/>
                  </a:cubicBezTo>
                  <a:cubicBezTo>
                    <a:pt x="458313" y="354817"/>
                    <a:pt x="461223" y="358780"/>
                    <a:pt x="464363" y="362559"/>
                  </a:cubicBezTo>
                  <a:cubicBezTo>
                    <a:pt x="498272" y="403372"/>
                    <a:pt x="498272" y="462564"/>
                    <a:pt x="464363" y="503377"/>
                  </a:cubicBezTo>
                  <a:cubicBezTo>
                    <a:pt x="461955" y="506136"/>
                    <a:pt x="459715" y="509031"/>
                    <a:pt x="457657" y="512064"/>
                  </a:cubicBezTo>
                  <a:cubicBezTo>
                    <a:pt x="456286" y="514197"/>
                    <a:pt x="454914" y="516941"/>
                    <a:pt x="453238" y="520141"/>
                  </a:cubicBezTo>
                  <a:cubicBezTo>
                    <a:pt x="451744" y="523158"/>
                    <a:pt x="450571" y="526328"/>
                    <a:pt x="449733" y="529590"/>
                  </a:cubicBezTo>
                  <a:cubicBezTo>
                    <a:pt x="448818" y="533232"/>
                    <a:pt x="448422" y="536966"/>
                    <a:pt x="448513" y="540715"/>
                  </a:cubicBezTo>
                  <a:cubicBezTo>
                    <a:pt x="448452" y="545882"/>
                    <a:pt x="449214" y="551032"/>
                    <a:pt x="450799" y="555955"/>
                  </a:cubicBezTo>
                  <a:cubicBezTo>
                    <a:pt x="452079" y="559704"/>
                    <a:pt x="453710" y="563331"/>
                    <a:pt x="455676" y="566775"/>
                  </a:cubicBezTo>
                  <a:cubicBezTo>
                    <a:pt x="458313" y="570921"/>
                    <a:pt x="461223" y="574883"/>
                    <a:pt x="464363" y="578663"/>
                  </a:cubicBezTo>
                  <a:cubicBezTo>
                    <a:pt x="474650" y="591312"/>
                    <a:pt x="482224" y="605942"/>
                    <a:pt x="486613" y="621639"/>
                  </a:cubicBezTo>
                  <a:lnTo>
                    <a:pt x="428549" y="621639"/>
                  </a:lnTo>
                  <a:cubicBezTo>
                    <a:pt x="427482" y="619963"/>
                    <a:pt x="425196" y="616610"/>
                    <a:pt x="421386" y="611276"/>
                  </a:cubicBezTo>
                  <a:cubicBezTo>
                    <a:pt x="385389" y="571241"/>
                    <a:pt x="385389" y="510494"/>
                    <a:pt x="421386" y="470459"/>
                  </a:cubicBezTo>
                  <a:cubicBezTo>
                    <a:pt x="425196" y="465125"/>
                    <a:pt x="427787" y="461162"/>
                    <a:pt x="429311" y="458572"/>
                  </a:cubicBezTo>
                  <a:cubicBezTo>
                    <a:pt x="431246" y="455173"/>
                    <a:pt x="432725" y="451531"/>
                    <a:pt x="433730" y="447751"/>
                  </a:cubicBezTo>
                  <a:cubicBezTo>
                    <a:pt x="435148" y="442798"/>
                    <a:pt x="435819" y="437662"/>
                    <a:pt x="435712" y="432511"/>
                  </a:cubicBezTo>
                  <a:cubicBezTo>
                    <a:pt x="435819" y="427360"/>
                    <a:pt x="435163" y="422224"/>
                    <a:pt x="433730" y="417271"/>
                  </a:cubicBezTo>
                  <a:cubicBezTo>
                    <a:pt x="432725" y="413492"/>
                    <a:pt x="431246" y="409849"/>
                    <a:pt x="429311" y="406451"/>
                  </a:cubicBezTo>
                  <a:cubicBezTo>
                    <a:pt x="427787" y="403860"/>
                    <a:pt x="425196" y="399897"/>
                    <a:pt x="421386" y="394563"/>
                  </a:cubicBezTo>
                  <a:cubicBezTo>
                    <a:pt x="385389" y="354528"/>
                    <a:pt x="385389" y="293781"/>
                    <a:pt x="421386" y="253746"/>
                  </a:cubicBezTo>
                  <a:cubicBezTo>
                    <a:pt x="425196" y="248412"/>
                    <a:pt x="427787" y="244449"/>
                    <a:pt x="429311" y="241859"/>
                  </a:cubicBezTo>
                  <a:cubicBezTo>
                    <a:pt x="431246" y="238460"/>
                    <a:pt x="432725" y="234818"/>
                    <a:pt x="433730" y="231038"/>
                  </a:cubicBezTo>
                  <a:cubicBezTo>
                    <a:pt x="435148" y="226085"/>
                    <a:pt x="435819" y="220949"/>
                    <a:pt x="435712" y="215798"/>
                  </a:cubicBezTo>
                  <a:cubicBezTo>
                    <a:pt x="435819" y="210647"/>
                    <a:pt x="435163" y="205511"/>
                    <a:pt x="433730" y="200558"/>
                  </a:cubicBezTo>
                  <a:cubicBezTo>
                    <a:pt x="432725" y="196779"/>
                    <a:pt x="431246" y="193136"/>
                    <a:pt x="429311" y="189738"/>
                  </a:cubicBezTo>
                  <a:cubicBezTo>
                    <a:pt x="427787" y="187147"/>
                    <a:pt x="425196" y="183185"/>
                    <a:pt x="421386" y="177851"/>
                  </a:cubicBezTo>
                  <a:cubicBezTo>
                    <a:pt x="404912" y="158298"/>
                    <a:pt x="395508" y="133761"/>
                    <a:pt x="394716" y="108204"/>
                  </a:cubicBezTo>
                  <a:close/>
                  <a:moveTo>
                    <a:pt x="526694" y="108204"/>
                  </a:moveTo>
                  <a:cubicBezTo>
                    <a:pt x="526893" y="89687"/>
                    <a:pt x="531724" y="71506"/>
                    <a:pt x="540715" y="55321"/>
                  </a:cubicBezTo>
                  <a:cubicBezTo>
                    <a:pt x="543611" y="50902"/>
                    <a:pt x="547726" y="45110"/>
                    <a:pt x="553060" y="38252"/>
                  </a:cubicBezTo>
                  <a:lnTo>
                    <a:pt x="559765" y="29108"/>
                  </a:lnTo>
                  <a:cubicBezTo>
                    <a:pt x="561427" y="26685"/>
                    <a:pt x="562905" y="24125"/>
                    <a:pt x="564185" y="21488"/>
                  </a:cubicBezTo>
                  <a:cubicBezTo>
                    <a:pt x="565709" y="18349"/>
                    <a:pt x="566776" y="15011"/>
                    <a:pt x="567385" y="11582"/>
                  </a:cubicBezTo>
                  <a:cubicBezTo>
                    <a:pt x="567888" y="7742"/>
                    <a:pt x="568147" y="3871"/>
                    <a:pt x="568147" y="0"/>
                  </a:cubicBezTo>
                  <a:lnTo>
                    <a:pt x="622249" y="0"/>
                  </a:lnTo>
                  <a:cubicBezTo>
                    <a:pt x="621670" y="25908"/>
                    <a:pt x="612389" y="50871"/>
                    <a:pt x="595884" y="70866"/>
                  </a:cubicBezTo>
                  <a:cubicBezTo>
                    <a:pt x="593491" y="73640"/>
                    <a:pt x="591251" y="76535"/>
                    <a:pt x="589178" y="79553"/>
                  </a:cubicBezTo>
                  <a:cubicBezTo>
                    <a:pt x="587807" y="81686"/>
                    <a:pt x="586435" y="84429"/>
                    <a:pt x="584759" y="87630"/>
                  </a:cubicBezTo>
                  <a:cubicBezTo>
                    <a:pt x="583235" y="90587"/>
                    <a:pt x="582198" y="93787"/>
                    <a:pt x="581711" y="97079"/>
                  </a:cubicBezTo>
                  <a:cubicBezTo>
                    <a:pt x="581071" y="100752"/>
                    <a:pt x="580766" y="104470"/>
                    <a:pt x="580797" y="108204"/>
                  </a:cubicBezTo>
                  <a:cubicBezTo>
                    <a:pt x="580553" y="114848"/>
                    <a:pt x="581650" y="121493"/>
                    <a:pt x="583997" y="127711"/>
                  </a:cubicBezTo>
                  <a:cubicBezTo>
                    <a:pt x="587182" y="134416"/>
                    <a:pt x="591175" y="140711"/>
                    <a:pt x="595884" y="146456"/>
                  </a:cubicBezTo>
                  <a:cubicBezTo>
                    <a:pt x="631271" y="186736"/>
                    <a:pt x="631271" y="246995"/>
                    <a:pt x="595884" y="287274"/>
                  </a:cubicBezTo>
                  <a:cubicBezTo>
                    <a:pt x="592836" y="290932"/>
                    <a:pt x="590550" y="293979"/>
                    <a:pt x="589178" y="295961"/>
                  </a:cubicBezTo>
                  <a:cubicBezTo>
                    <a:pt x="587807" y="297942"/>
                    <a:pt x="586435" y="300837"/>
                    <a:pt x="584759" y="304038"/>
                  </a:cubicBezTo>
                  <a:cubicBezTo>
                    <a:pt x="583265" y="307010"/>
                    <a:pt x="582229" y="310195"/>
                    <a:pt x="581711" y="313486"/>
                  </a:cubicBezTo>
                  <a:cubicBezTo>
                    <a:pt x="581071" y="317159"/>
                    <a:pt x="580766" y="320878"/>
                    <a:pt x="580797" y="324612"/>
                  </a:cubicBezTo>
                  <a:cubicBezTo>
                    <a:pt x="580553" y="331257"/>
                    <a:pt x="581650" y="337886"/>
                    <a:pt x="583997" y="344119"/>
                  </a:cubicBezTo>
                  <a:cubicBezTo>
                    <a:pt x="587182" y="350825"/>
                    <a:pt x="591175" y="357119"/>
                    <a:pt x="595884" y="362864"/>
                  </a:cubicBezTo>
                  <a:cubicBezTo>
                    <a:pt x="631271" y="403143"/>
                    <a:pt x="631271" y="463402"/>
                    <a:pt x="595884" y="503682"/>
                  </a:cubicBezTo>
                  <a:cubicBezTo>
                    <a:pt x="592227" y="509016"/>
                    <a:pt x="589483" y="512826"/>
                    <a:pt x="587654" y="515264"/>
                  </a:cubicBezTo>
                  <a:cubicBezTo>
                    <a:pt x="585338" y="518358"/>
                    <a:pt x="583692" y="521878"/>
                    <a:pt x="582778" y="525627"/>
                  </a:cubicBezTo>
                  <a:cubicBezTo>
                    <a:pt x="580202" y="535625"/>
                    <a:pt x="580202" y="546110"/>
                    <a:pt x="582778" y="556107"/>
                  </a:cubicBezTo>
                  <a:cubicBezTo>
                    <a:pt x="583783" y="559963"/>
                    <a:pt x="585445" y="563621"/>
                    <a:pt x="587654" y="566928"/>
                  </a:cubicBezTo>
                  <a:lnTo>
                    <a:pt x="595884" y="578815"/>
                  </a:lnTo>
                  <a:cubicBezTo>
                    <a:pt x="606583" y="591449"/>
                    <a:pt x="614385" y="606277"/>
                    <a:pt x="618744" y="622249"/>
                  </a:cubicBezTo>
                  <a:lnTo>
                    <a:pt x="560680" y="622249"/>
                  </a:lnTo>
                  <a:cubicBezTo>
                    <a:pt x="559613" y="620573"/>
                    <a:pt x="556870" y="617220"/>
                    <a:pt x="552755" y="611886"/>
                  </a:cubicBezTo>
                  <a:cubicBezTo>
                    <a:pt x="517368" y="571607"/>
                    <a:pt x="517368" y="511347"/>
                    <a:pt x="552755" y="471068"/>
                  </a:cubicBezTo>
                  <a:lnTo>
                    <a:pt x="560984" y="459181"/>
                  </a:lnTo>
                  <a:cubicBezTo>
                    <a:pt x="563194" y="455874"/>
                    <a:pt x="564855" y="452216"/>
                    <a:pt x="565861" y="448361"/>
                  </a:cubicBezTo>
                  <a:cubicBezTo>
                    <a:pt x="567203" y="443392"/>
                    <a:pt x="567873" y="438272"/>
                    <a:pt x="567843" y="433121"/>
                  </a:cubicBezTo>
                  <a:cubicBezTo>
                    <a:pt x="567873" y="427970"/>
                    <a:pt x="567218" y="422849"/>
                    <a:pt x="565861" y="417881"/>
                  </a:cubicBezTo>
                  <a:cubicBezTo>
                    <a:pt x="564855" y="414025"/>
                    <a:pt x="563194" y="410367"/>
                    <a:pt x="560984" y="407060"/>
                  </a:cubicBezTo>
                  <a:lnTo>
                    <a:pt x="552755" y="395173"/>
                  </a:lnTo>
                  <a:cubicBezTo>
                    <a:pt x="517368" y="354894"/>
                    <a:pt x="517368" y="294635"/>
                    <a:pt x="552755" y="254355"/>
                  </a:cubicBezTo>
                  <a:lnTo>
                    <a:pt x="560984" y="242468"/>
                  </a:lnTo>
                  <a:cubicBezTo>
                    <a:pt x="563194" y="239161"/>
                    <a:pt x="564855" y="235503"/>
                    <a:pt x="565861" y="231648"/>
                  </a:cubicBezTo>
                  <a:cubicBezTo>
                    <a:pt x="567203" y="226680"/>
                    <a:pt x="567873" y="221559"/>
                    <a:pt x="567843" y="216408"/>
                  </a:cubicBezTo>
                  <a:cubicBezTo>
                    <a:pt x="567873" y="211257"/>
                    <a:pt x="567218" y="206136"/>
                    <a:pt x="565861" y="201168"/>
                  </a:cubicBezTo>
                  <a:cubicBezTo>
                    <a:pt x="564855" y="197312"/>
                    <a:pt x="563194" y="193655"/>
                    <a:pt x="560984" y="190347"/>
                  </a:cubicBezTo>
                  <a:lnTo>
                    <a:pt x="552755" y="178460"/>
                  </a:lnTo>
                  <a:cubicBezTo>
                    <a:pt x="536707" y="158511"/>
                    <a:pt x="527761" y="133792"/>
                    <a:pt x="527304" y="108204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4FE9EC03-EFD4-4801-AED7-41AC3639C132}"/>
                </a:ext>
              </a:extLst>
            </p:cNvPr>
            <p:cNvSpPr/>
            <p:nvPr/>
          </p:nvSpPr>
          <p:spPr>
            <a:xfrm>
              <a:off x="6123127" y="4297680"/>
              <a:ext cx="622096" cy="594360"/>
            </a:xfrm>
            <a:custGeom>
              <a:avLst/>
              <a:gdLst>
                <a:gd name="connsiteX0" fmla="*/ 0 w 622096"/>
                <a:gd name="connsiteY0" fmla="*/ 53340 h 594360"/>
                <a:gd name="connsiteX1" fmla="*/ 0 w 622096"/>
                <a:gd name="connsiteY1" fmla="*/ 0 h 594360"/>
                <a:gd name="connsiteX2" fmla="*/ 54102 w 622096"/>
                <a:gd name="connsiteY2" fmla="*/ 0 h 594360"/>
                <a:gd name="connsiteX3" fmla="*/ 54102 w 622096"/>
                <a:gd name="connsiteY3" fmla="*/ 54102 h 594360"/>
                <a:gd name="connsiteX4" fmla="*/ 0 w 622096"/>
                <a:gd name="connsiteY4" fmla="*/ 161544 h 594360"/>
                <a:gd name="connsiteX5" fmla="*/ 0 w 622096"/>
                <a:gd name="connsiteY5" fmla="*/ 107442 h 594360"/>
                <a:gd name="connsiteX6" fmla="*/ 54102 w 622096"/>
                <a:gd name="connsiteY6" fmla="*/ 107442 h 594360"/>
                <a:gd name="connsiteX7" fmla="*/ 54102 w 622096"/>
                <a:gd name="connsiteY7" fmla="*/ 161544 h 594360"/>
                <a:gd name="connsiteX8" fmla="*/ 0 w 622096"/>
                <a:gd name="connsiteY8" fmla="*/ 269748 h 594360"/>
                <a:gd name="connsiteX9" fmla="*/ 0 w 622096"/>
                <a:gd name="connsiteY9" fmla="*/ 215646 h 594360"/>
                <a:gd name="connsiteX10" fmla="*/ 54102 w 622096"/>
                <a:gd name="connsiteY10" fmla="*/ 215646 h 594360"/>
                <a:gd name="connsiteX11" fmla="*/ 54102 w 622096"/>
                <a:gd name="connsiteY11" fmla="*/ 269748 h 594360"/>
                <a:gd name="connsiteX12" fmla="*/ 0 w 622096"/>
                <a:gd name="connsiteY12" fmla="*/ 377952 h 594360"/>
                <a:gd name="connsiteX13" fmla="*/ 0 w 622096"/>
                <a:gd name="connsiteY13" fmla="*/ 323850 h 594360"/>
                <a:gd name="connsiteX14" fmla="*/ 54102 w 622096"/>
                <a:gd name="connsiteY14" fmla="*/ 323850 h 594360"/>
                <a:gd name="connsiteX15" fmla="*/ 54102 w 622096"/>
                <a:gd name="connsiteY15" fmla="*/ 377952 h 594360"/>
                <a:gd name="connsiteX16" fmla="*/ 0 w 622096"/>
                <a:gd name="connsiteY16" fmla="*/ 486156 h 594360"/>
                <a:gd name="connsiteX17" fmla="*/ 0 w 622096"/>
                <a:gd name="connsiteY17" fmla="*/ 432054 h 594360"/>
                <a:gd name="connsiteX18" fmla="*/ 54102 w 622096"/>
                <a:gd name="connsiteY18" fmla="*/ 432054 h 594360"/>
                <a:gd name="connsiteX19" fmla="*/ 54102 w 622096"/>
                <a:gd name="connsiteY19" fmla="*/ 486156 h 594360"/>
                <a:gd name="connsiteX20" fmla="*/ 0 w 622096"/>
                <a:gd name="connsiteY20" fmla="*/ 594360 h 594360"/>
                <a:gd name="connsiteX21" fmla="*/ 0 w 622096"/>
                <a:gd name="connsiteY21" fmla="*/ 540258 h 594360"/>
                <a:gd name="connsiteX22" fmla="*/ 54102 w 622096"/>
                <a:gd name="connsiteY22" fmla="*/ 540258 h 594360"/>
                <a:gd name="connsiteX23" fmla="*/ 54102 w 622096"/>
                <a:gd name="connsiteY23" fmla="*/ 594360 h 594360"/>
                <a:gd name="connsiteX24" fmla="*/ 113690 w 622096"/>
                <a:gd name="connsiteY24" fmla="*/ 53340 h 594360"/>
                <a:gd name="connsiteX25" fmla="*/ 113690 w 622096"/>
                <a:gd name="connsiteY25" fmla="*/ 0 h 594360"/>
                <a:gd name="connsiteX26" fmla="*/ 167793 w 622096"/>
                <a:gd name="connsiteY26" fmla="*/ 0 h 594360"/>
                <a:gd name="connsiteX27" fmla="*/ 167793 w 622096"/>
                <a:gd name="connsiteY27" fmla="*/ 54102 h 594360"/>
                <a:gd name="connsiteX28" fmla="*/ 113690 w 622096"/>
                <a:gd name="connsiteY28" fmla="*/ 161544 h 594360"/>
                <a:gd name="connsiteX29" fmla="*/ 113690 w 622096"/>
                <a:gd name="connsiteY29" fmla="*/ 107442 h 594360"/>
                <a:gd name="connsiteX30" fmla="*/ 167793 w 622096"/>
                <a:gd name="connsiteY30" fmla="*/ 107442 h 594360"/>
                <a:gd name="connsiteX31" fmla="*/ 167793 w 622096"/>
                <a:gd name="connsiteY31" fmla="*/ 161544 h 594360"/>
                <a:gd name="connsiteX32" fmla="*/ 113690 w 622096"/>
                <a:gd name="connsiteY32" fmla="*/ 269748 h 594360"/>
                <a:gd name="connsiteX33" fmla="*/ 113690 w 622096"/>
                <a:gd name="connsiteY33" fmla="*/ 215646 h 594360"/>
                <a:gd name="connsiteX34" fmla="*/ 167793 w 622096"/>
                <a:gd name="connsiteY34" fmla="*/ 215646 h 594360"/>
                <a:gd name="connsiteX35" fmla="*/ 167793 w 622096"/>
                <a:gd name="connsiteY35" fmla="*/ 269748 h 594360"/>
                <a:gd name="connsiteX36" fmla="*/ 113690 w 622096"/>
                <a:gd name="connsiteY36" fmla="*/ 377952 h 594360"/>
                <a:gd name="connsiteX37" fmla="*/ 113690 w 622096"/>
                <a:gd name="connsiteY37" fmla="*/ 323850 h 594360"/>
                <a:gd name="connsiteX38" fmla="*/ 167793 w 622096"/>
                <a:gd name="connsiteY38" fmla="*/ 323850 h 594360"/>
                <a:gd name="connsiteX39" fmla="*/ 167793 w 622096"/>
                <a:gd name="connsiteY39" fmla="*/ 377952 h 594360"/>
                <a:gd name="connsiteX40" fmla="*/ 113690 w 622096"/>
                <a:gd name="connsiteY40" fmla="*/ 486156 h 594360"/>
                <a:gd name="connsiteX41" fmla="*/ 113690 w 622096"/>
                <a:gd name="connsiteY41" fmla="*/ 432054 h 594360"/>
                <a:gd name="connsiteX42" fmla="*/ 167793 w 622096"/>
                <a:gd name="connsiteY42" fmla="*/ 432054 h 594360"/>
                <a:gd name="connsiteX43" fmla="*/ 167793 w 622096"/>
                <a:gd name="connsiteY43" fmla="*/ 486156 h 594360"/>
                <a:gd name="connsiteX44" fmla="*/ 113690 w 622096"/>
                <a:gd name="connsiteY44" fmla="*/ 594360 h 594360"/>
                <a:gd name="connsiteX45" fmla="*/ 113690 w 622096"/>
                <a:gd name="connsiteY45" fmla="*/ 540258 h 594360"/>
                <a:gd name="connsiteX46" fmla="*/ 167793 w 622096"/>
                <a:gd name="connsiteY46" fmla="*/ 540258 h 594360"/>
                <a:gd name="connsiteX47" fmla="*/ 167793 w 622096"/>
                <a:gd name="connsiteY47" fmla="*/ 594360 h 594360"/>
                <a:gd name="connsiteX48" fmla="*/ 227533 w 622096"/>
                <a:gd name="connsiteY48" fmla="*/ 53340 h 594360"/>
                <a:gd name="connsiteX49" fmla="*/ 227533 w 622096"/>
                <a:gd name="connsiteY49" fmla="*/ 0 h 594360"/>
                <a:gd name="connsiteX50" fmla="*/ 281635 w 622096"/>
                <a:gd name="connsiteY50" fmla="*/ 0 h 594360"/>
                <a:gd name="connsiteX51" fmla="*/ 281635 w 622096"/>
                <a:gd name="connsiteY51" fmla="*/ 54102 h 594360"/>
                <a:gd name="connsiteX52" fmla="*/ 227533 w 622096"/>
                <a:gd name="connsiteY52" fmla="*/ 161544 h 594360"/>
                <a:gd name="connsiteX53" fmla="*/ 227533 w 622096"/>
                <a:gd name="connsiteY53" fmla="*/ 107442 h 594360"/>
                <a:gd name="connsiteX54" fmla="*/ 281635 w 622096"/>
                <a:gd name="connsiteY54" fmla="*/ 107442 h 594360"/>
                <a:gd name="connsiteX55" fmla="*/ 281635 w 622096"/>
                <a:gd name="connsiteY55" fmla="*/ 161544 h 594360"/>
                <a:gd name="connsiteX56" fmla="*/ 227533 w 622096"/>
                <a:gd name="connsiteY56" fmla="*/ 269748 h 594360"/>
                <a:gd name="connsiteX57" fmla="*/ 227533 w 622096"/>
                <a:gd name="connsiteY57" fmla="*/ 215646 h 594360"/>
                <a:gd name="connsiteX58" fmla="*/ 281635 w 622096"/>
                <a:gd name="connsiteY58" fmla="*/ 215646 h 594360"/>
                <a:gd name="connsiteX59" fmla="*/ 281635 w 622096"/>
                <a:gd name="connsiteY59" fmla="*/ 269748 h 594360"/>
                <a:gd name="connsiteX60" fmla="*/ 227533 w 622096"/>
                <a:gd name="connsiteY60" fmla="*/ 377952 h 594360"/>
                <a:gd name="connsiteX61" fmla="*/ 227533 w 622096"/>
                <a:gd name="connsiteY61" fmla="*/ 323850 h 594360"/>
                <a:gd name="connsiteX62" fmla="*/ 281635 w 622096"/>
                <a:gd name="connsiteY62" fmla="*/ 323850 h 594360"/>
                <a:gd name="connsiteX63" fmla="*/ 281635 w 622096"/>
                <a:gd name="connsiteY63" fmla="*/ 377952 h 594360"/>
                <a:gd name="connsiteX64" fmla="*/ 227533 w 622096"/>
                <a:gd name="connsiteY64" fmla="*/ 486156 h 594360"/>
                <a:gd name="connsiteX65" fmla="*/ 227533 w 622096"/>
                <a:gd name="connsiteY65" fmla="*/ 432054 h 594360"/>
                <a:gd name="connsiteX66" fmla="*/ 281635 w 622096"/>
                <a:gd name="connsiteY66" fmla="*/ 432054 h 594360"/>
                <a:gd name="connsiteX67" fmla="*/ 281635 w 622096"/>
                <a:gd name="connsiteY67" fmla="*/ 486156 h 594360"/>
                <a:gd name="connsiteX68" fmla="*/ 227533 w 622096"/>
                <a:gd name="connsiteY68" fmla="*/ 594360 h 594360"/>
                <a:gd name="connsiteX69" fmla="*/ 227533 w 622096"/>
                <a:gd name="connsiteY69" fmla="*/ 540258 h 594360"/>
                <a:gd name="connsiteX70" fmla="*/ 281635 w 622096"/>
                <a:gd name="connsiteY70" fmla="*/ 540258 h 594360"/>
                <a:gd name="connsiteX71" fmla="*/ 281635 w 622096"/>
                <a:gd name="connsiteY71" fmla="*/ 594360 h 594360"/>
                <a:gd name="connsiteX72" fmla="*/ 340462 w 622096"/>
                <a:gd name="connsiteY72" fmla="*/ 53340 h 594360"/>
                <a:gd name="connsiteX73" fmla="*/ 340462 w 622096"/>
                <a:gd name="connsiteY73" fmla="*/ 0 h 594360"/>
                <a:gd name="connsiteX74" fmla="*/ 394564 w 622096"/>
                <a:gd name="connsiteY74" fmla="*/ 0 h 594360"/>
                <a:gd name="connsiteX75" fmla="*/ 394564 w 622096"/>
                <a:gd name="connsiteY75" fmla="*/ 54102 h 594360"/>
                <a:gd name="connsiteX76" fmla="*/ 340462 w 622096"/>
                <a:gd name="connsiteY76" fmla="*/ 161544 h 594360"/>
                <a:gd name="connsiteX77" fmla="*/ 340462 w 622096"/>
                <a:gd name="connsiteY77" fmla="*/ 107442 h 594360"/>
                <a:gd name="connsiteX78" fmla="*/ 394564 w 622096"/>
                <a:gd name="connsiteY78" fmla="*/ 107442 h 594360"/>
                <a:gd name="connsiteX79" fmla="*/ 394564 w 622096"/>
                <a:gd name="connsiteY79" fmla="*/ 161544 h 594360"/>
                <a:gd name="connsiteX80" fmla="*/ 340462 w 622096"/>
                <a:gd name="connsiteY80" fmla="*/ 269748 h 594360"/>
                <a:gd name="connsiteX81" fmla="*/ 340462 w 622096"/>
                <a:gd name="connsiteY81" fmla="*/ 215646 h 594360"/>
                <a:gd name="connsiteX82" fmla="*/ 394564 w 622096"/>
                <a:gd name="connsiteY82" fmla="*/ 215646 h 594360"/>
                <a:gd name="connsiteX83" fmla="*/ 394564 w 622096"/>
                <a:gd name="connsiteY83" fmla="*/ 269748 h 594360"/>
                <a:gd name="connsiteX84" fmla="*/ 340462 w 622096"/>
                <a:gd name="connsiteY84" fmla="*/ 377952 h 594360"/>
                <a:gd name="connsiteX85" fmla="*/ 340462 w 622096"/>
                <a:gd name="connsiteY85" fmla="*/ 323850 h 594360"/>
                <a:gd name="connsiteX86" fmla="*/ 394564 w 622096"/>
                <a:gd name="connsiteY86" fmla="*/ 323850 h 594360"/>
                <a:gd name="connsiteX87" fmla="*/ 394564 w 622096"/>
                <a:gd name="connsiteY87" fmla="*/ 377952 h 594360"/>
                <a:gd name="connsiteX88" fmla="*/ 340462 w 622096"/>
                <a:gd name="connsiteY88" fmla="*/ 486156 h 594360"/>
                <a:gd name="connsiteX89" fmla="*/ 340462 w 622096"/>
                <a:gd name="connsiteY89" fmla="*/ 432054 h 594360"/>
                <a:gd name="connsiteX90" fmla="*/ 394564 w 622096"/>
                <a:gd name="connsiteY90" fmla="*/ 432054 h 594360"/>
                <a:gd name="connsiteX91" fmla="*/ 394564 w 622096"/>
                <a:gd name="connsiteY91" fmla="*/ 486156 h 594360"/>
                <a:gd name="connsiteX92" fmla="*/ 340462 w 622096"/>
                <a:gd name="connsiteY92" fmla="*/ 594360 h 594360"/>
                <a:gd name="connsiteX93" fmla="*/ 340462 w 622096"/>
                <a:gd name="connsiteY93" fmla="*/ 540258 h 594360"/>
                <a:gd name="connsiteX94" fmla="*/ 394564 w 622096"/>
                <a:gd name="connsiteY94" fmla="*/ 540258 h 594360"/>
                <a:gd name="connsiteX95" fmla="*/ 394564 w 622096"/>
                <a:gd name="connsiteY95" fmla="*/ 594360 h 594360"/>
                <a:gd name="connsiteX96" fmla="*/ 454304 w 622096"/>
                <a:gd name="connsiteY96" fmla="*/ 53340 h 594360"/>
                <a:gd name="connsiteX97" fmla="*/ 454304 w 622096"/>
                <a:gd name="connsiteY97" fmla="*/ 0 h 594360"/>
                <a:gd name="connsiteX98" fmla="*/ 508407 w 622096"/>
                <a:gd name="connsiteY98" fmla="*/ 0 h 594360"/>
                <a:gd name="connsiteX99" fmla="*/ 508407 w 622096"/>
                <a:gd name="connsiteY99" fmla="*/ 54102 h 594360"/>
                <a:gd name="connsiteX100" fmla="*/ 454304 w 622096"/>
                <a:gd name="connsiteY100" fmla="*/ 161544 h 594360"/>
                <a:gd name="connsiteX101" fmla="*/ 454304 w 622096"/>
                <a:gd name="connsiteY101" fmla="*/ 107442 h 594360"/>
                <a:gd name="connsiteX102" fmla="*/ 508407 w 622096"/>
                <a:gd name="connsiteY102" fmla="*/ 107442 h 594360"/>
                <a:gd name="connsiteX103" fmla="*/ 508407 w 622096"/>
                <a:gd name="connsiteY103" fmla="*/ 161544 h 594360"/>
                <a:gd name="connsiteX104" fmla="*/ 454304 w 622096"/>
                <a:gd name="connsiteY104" fmla="*/ 269748 h 594360"/>
                <a:gd name="connsiteX105" fmla="*/ 454304 w 622096"/>
                <a:gd name="connsiteY105" fmla="*/ 215646 h 594360"/>
                <a:gd name="connsiteX106" fmla="*/ 508407 w 622096"/>
                <a:gd name="connsiteY106" fmla="*/ 215646 h 594360"/>
                <a:gd name="connsiteX107" fmla="*/ 508407 w 622096"/>
                <a:gd name="connsiteY107" fmla="*/ 269748 h 594360"/>
                <a:gd name="connsiteX108" fmla="*/ 454304 w 622096"/>
                <a:gd name="connsiteY108" fmla="*/ 377952 h 594360"/>
                <a:gd name="connsiteX109" fmla="*/ 454304 w 622096"/>
                <a:gd name="connsiteY109" fmla="*/ 323850 h 594360"/>
                <a:gd name="connsiteX110" fmla="*/ 508407 w 622096"/>
                <a:gd name="connsiteY110" fmla="*/ 323850 h 594360"/>
                <a:gd name="connsiteX111" fmla="*/ 508407 w 622096"/>
                <a:gd name="connsiteY111" fmla="*/ 377952 h 594360"/>
                <a:gd name="connsiteX112" fmla="*/ 454304 w 622096"/>
                <a:gd name="connsiteY112" fmla="*/ 486156 h 594360"/>
                <a:gd name="connsiteX113" fmla="*/ 454304 w 622096"/>
                <a:gd name="connsiteY113" fmla="*/ 432054 h 594360"/>
                <a:gd name="connsiteX114" fmla="*/ 508407 w 622096"/>
                <a:gd name="connsiteY114" fmla="*/ 432054 h 594360"/>
                <a:gd name="connsiteX115" fmla="*/ 508407 w 622096"/>
                <a:gd name="connsiteY115" fmla="*/ 486156 h 594360"/>
                <a:gd name="connsiteX116" fmla="*/ 454304 w 622096"/>
                <a:gd name="connsiteY116" fmla="*/ 594360 h 594360"/>
                <a:gd name="connsiteX117" fmla="*/ 454304 w 622096"/>
                <a:gd name="connsiteY117" fmla="*/ 540258 h 594360"/>
                <a:gd name="connsiteX118" fmla="*/ 508407 w 622096"/>
                <a:gd name="connsiteY118" fmla="*/ 540258 h 594360"/>
                <a:gd name="connsiteX119" fmla="*/ 508407 w 622096"/>
                <a:gd name="connsiteY119" fmla="*/ 594360 h 594360"/>
                <a:gd name="connsiteX120" fmla="*/ 567995 w 622096"/>
                <a:gd name="connsiteY120" fmla="*/ 53340 h 594360"/>
                <a:gd name="connsiteX121" fmla="*/ 567995 w 622096"/>
                <a:gd name="connsiteY121" fmla="*/ 0 h 594360"/>
                <a:gd name="connsiteX122" fmla="*/ 622097 w 622096"/>
                <a:gd name="connsiteY122" fmla="*/ 0 h 594360"/>
                <a:gd name="connsiteX123" fmla="*/ 622097 w 622096"/>
                <a:gd name="connsiteY123" fmla="*/ 54102 h 594360"/>
                <a:gd name="connsiteX124" fmla="*/ 567995 w 622096"/>
                <a:gd name="connsiteY124" fmla="*/ 161544 h 594360"/>
                <a:gd name="connsiteX125" fmla="*/ 567995 w 622096"/>
                <a:gd name="connsiteY125" fmla="*/ 107442 h 594360"/>
                <a:gd name="connsiteX126" fmla="*/ 622097 w 622096"/>
                <a:gd name="connsiteY126" fmla="*/ 107442 h 594360"/>
                <a:gd name="connsiteX127" fmla="*/ 622097 w 622096"/>
                <a:gd name="connsiteY127" fmla="*/ 161544 h 594360"/>
                <a:gd name="connsiteX128" fmla="*/ 567995 w 622096"/>
                <a:gd name="connsiteY128" fmla="*/ 269748 h 594360"/>
                <a:gd name="connsiteX129" fmla="*/ 567995 w 622096"/>
                <a:gd name="connsiteY129" fmla="*/ 215646 h 594360"/>
                <a:gd name="connsiteX130" fmla="*/ 622097 w 622096"/>
                <a:gd name="connsiteY130" fmla="*/ 215646 h 594360"/>
                <a:gd name="connsiteX131" fmla="*/ 622097 w 622096"/>
                <a:gd name="connsiteY131" fmla="*/ 269748 h 594360"/>
                <a:gd name="connsiteX132" fmla="*/ 567995 w 622096"/>
                <a:gd name="connsiteY132" fmla="*/ 377952 h 594360"/>
                <a:gd name="connsiteX133" fmla="*/ 567995 w 622096"/>
                <a:gd name="connsiteY133" fmla="*/ 323850 h 594360"/>
                <a:gd name="connsiteX134" fmla="*/ 622097 w 622096"/>
                <a:gd name="connsiteY134" fmla="*/ 323850 h 594360"/>
                <a:gd name="connsiteX135" fmla="*/ 622097 w 622096"/>
                <a:gd name="connsiteY135" fmla="*/ 377952 h 594360"/>
                <a:gd name="connsiteX136" fmla="*/ 567995 w 622096"/>
                <a:gd name="connsiteY136" fmla="*/ 486156 h 594360"/>
                <a:gd name="connsiteX137" fmla="*/ 567995 w 622096"/>
                <a:gd name="connsiteY137" fmla="*/ 432054 h 594360"/>
                <a:gd name="connsiteX138" fmla="*/ 622097 w 622096"/>
                <a:gd name="connsiteY138" fmla="*/ 432054 h 594360"/>
                <a:gd name="connsiteX139" fmla="*/ 622097 w 622096"/>
                <a:gd name="connsiteY139" fmla="*/ 486156 h 594360"/>
                <a:gd name="connsiteX140" fmla="*/ 567995 w 622096"/>
                <a:gd name="connsiteY140" fmla="*/ 594360 h 594360"/>
                <a:gd name="connsiteX141" fmla="*/ 567995 w 622096"/>
                <a:gd name="connsiteY141" fmla="*/ 540258 h 594360"/>
                <a:gd name="connsiteX142" fmla="*/ 622097 w 622096"/>
                <a:gd name="connsiteY142" fmla="*/ 540258 h 594360"/>
                <a:gd name="connsiteX143" fmla="*/ 622097 w 622096"/>
                <a:gd name="connsiteY14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2096" h="594360">
                  <a:moveTo>
                    <a:pt x="0" y="53340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1544"/>
                  </a:moveTo>
                  <a:lnTo>
                    <a:pt x="0" y="107442"/>
                  </a:lnTo>
                  <a:lnTo>
                    <a:pt x="54102" y="107442"/>
                  </a:lnTo>
                  <a:lnTo>
                    <a:pt x="54102" y="161544"/>
                  </a:lnTo>
                  <a:close/>
                  <a:moveTo>
                    <a:pt x="0" y="269748"/>
                  </a:moveTo>
                  <a:lnTo>
                    <a:pt x="0" y="215646"/>
                  </a:lnTo>
                  <a:lnTo>
                    <a:pt x="54102" y="215646"/>
                  </a:lnTo>
                  <a:lnTo>
                    <a:pt x="54102" y="269748"/>
                  </a:lnTo>
                  <a:close/>
                  <a:moveTo>
                    <a:pt x="0" y="377952"/>
                  </a:moveTo>
                  <a:lnTo>
                    <a:pt x="0" y="323850"/>
                  </a:lnTo>
                  <a:lnTo>
                    <a:pt x="54102" y="323850"/>
                  </a:lnTo>
                  <a:lnTo>
                    <a:pt x="54102" y="377952"/>
                  </a:lnTo>
                  <a:close/>
                  <a:moveTo>
                    <a:pt x="0" y="486156"/>
                  </a:moveTo>
                  <a:lnTo>
                    <a:pt x="0" y="432054"/>
                  </a:lnTo>
                  <a:lnTo>
                    <a:pt x="54102" y="432054"/>
                  </a:lnTo>
                  <a:lnTo>
                    <a:pt x="54102" y="486156"/>
                  </a:lnTo>
                  <a:close/>
                  <a:moveTo>
                    <a:pt x="0" y="594360"/>
                  </a:moveTo>
                  <a:lnTo>
                    <a:pt x="0" y="540258"/>
                  </a:lnTo>
                  <a:lnTo>
                    <a:pt x="54102" y="540258"/>
                  </a:lnTo>
                  <a:lnTo>
                    <a:pt x="54102" y="594360"/>
                  </a:lnTo>
                  <a:close/>
                  <a:moveTo>
                    <a:pt x="113690" y="53340"/>
                  </a:moveTo>
                  <a:lnTo>
                    <a:pt x="113690" y="0"/>
                  </a:lnTo>
                  <a:lnTo>
                    <a:pt x="167793" y="0"/>
                  </a:lnTo>
                  <a:lnTo>
                    <a:pt x="167793" y="54102"/>
                  </a:lnTo>
                  <a:close/>
                  <a:moveTo>
                    <a:pt x="113690" y="161544"/>
                  </a:moveTo>
                  <a:lnTo>
                    <a:pt x="113690" y="107442"/>
                  </a:lnTo>
                  <a:lnTo>
                    <a:pt x="167793" y="107442"/>
                  </a:lnTo>
                  <a:lnTo>
                    <a:pt x="167793" y="161544"/>
                  </a:lnTo>
                  <a:close/>
                  <a:moveTo>
                    <a:pt x="113690" y="269748"/>
                  </a:moveTo>
                  <a:lnTo>
                    <a:pt x="113690" y="215646"/>
                  </a:lnTo>
                  <a:lnTo>
                    <a:pt x="167793" y="215646"/>
                  </a:lnTo>
                  <a:lnTo>
                    <a:pt x="167793" y="269748"/>
                  </a:lnTo>
                  <a:close/>
                  <a:moveTo>
                    <a:pt x="113690" y="377952"/>
                  </a:moveTo>
                  <a:lnTo>
                    <a:pt x="113690" y="323850"/>
                  </a:lnTo>
                  <a:lnTo>
                    <a:pt x="167793" y="323850"/>
                  </a:lnTo>
                  <a:lnTo>
                    <a:pt x="167793" y="377952"/>
                  </a:lnTo>
                  <a:close/>
                  <a:moveTo>
                    <a:pt x="113690" y="486156"/>
                  </a:moveTo>
                  <a:lnTo>
                    <a:pt x="113690" y="432054"/>
                  </a:lnTo>
                  <a:lnTo>
                    <a:pt x="167793" y="432054"/>
                  </a:lnTo>
                  <a:lnTo>
                    <a:pt x="167793" y="486156"/>
                  </a:lnTo>
                  <a:close/>
                  <a:moveTo>
                    <a:pt x="113690" y="594360"/>
                  </a:moveTo>
                  <a:lnTo>
                    <a:pt x="113690" y="540258"/>
                  </a:lnTo>
                  <a:lnTo>
                    <a:pt x="167793" y="540258"/>
                  </a:lnTo>
                  <a:lnTo>
                    <a:pt x="167793" y="594360"/>
                  </a:lnTo>
                  <a:close/>
                  <a:moveTo>
                    <a:pt x="227533" y="53340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4102"/>
                  </a:lnTo>
                  <a:close/>
                  <a:moveTo>
                    <a:pt x="227533" y="161544"/>
                  </a:moveTo>
                  <a:lnTo>
                    <a:pt x="227533" y="107442"/>
                  </a:lnTo>
                  <a:lnTo>
                    <a:pt x="281635" y="107442"/>
                  </a:lnTo>
                  <a:lnTo>
                    <a:pt x="281635" y="161544"/>
                  </a:lnTo>
                  <a:close/>
                  <a:moveTo>
                    <a:pt x="227533" y="269748"/>
                  </a:moveTo>
                  <a:lnTo>
                    <a:pt x="227533" y="215646"/>
                  </a:lnTo>
                  <a:lnTo>
                    <a:pt x="281635" y="215646"/>
                  </a:lnTo>
                  <a:lnTo>
                    <a:pt x="281635" y="269748"/>
                  </a:lnTo>
                  <a:close/>
                  <a:moveTo>
                    <a:pt x="227533" y="377952"/>
                  </a:moveTo>
                  <a:lnTo>
                    <a:pt x="227533" y="323850"/>
                  </a:lnTo>
                  <a:lnTo>
                    <a:pt x="281635" y="323850"/>
                  </a:lnTo>
                  <a:lnTo>
                    <a:pt x="281635" y="377952"/>
                  </a:lnTo>
                  <a:close/>
                  <a:moveTo>
                    <a:pt x="227533" y="486156"/>
                  </a:moveTo>
                  <a:lnTo>
                    <a:pt x="227533" y="432054"/>
                  </a:lnTo>
                  <a:lnTo>
                    <a:pt x="281635" y="432054"/>
                  </a:lnTo>
                  <a:lnTo>
                    <a:pt x="281635" y="486156"/>
                  </a:lnTo>
                  <a:close/>
                  <a:moveTo>
                    <a:pt x="227533" y="594360"/>
                  </a:moveTo>
                  <a:lnTo>
                    <a:pt x="227533" y="540258"/>
                  </a:lnTo>
                  <a:lnTo>
                    <a:pt x="281635" y="540258"/>
                  </a:lnTo>
                  <a:lnTo>
                    <a:pt x="281635" y="594360"/>
                  </a:lnTo>
                  <a:close/>
                  <a:moveTo>
                    <a:pt x="340462" y="53340"/>
                  </a:moveTo>
                  <a:lnTo>
                    <a:pt x="340462" y="0"/>
                  </a:lnTo>
                  <a:lnTo>
                    <a:pt x="394564" y="0"/>
                  </a:lnTo>
                  <a:lnTo>
                    <a:pt x="394564" y="54102"/>
                  </a:lnTo>
                  <a:close/>
                  <a:moveTo>
                    <a:pt x="340462" y="161544"/>
                  </a:moveTo>
                  <a:lnTo>
                    <a:pt x="340462" y="107442"/>
                  </a:lnTo>
                  <a:lnTo>
                    <a:pt x="394564" y="107442"/>
                  </a:lnTo>
                  <a:lnTo>
                    <a:pt x="394564" y="161544"/>
                  </a:lnTo>
                  <a:close/>
                  <a:moveTo>
                    <a:pt x="340462" y="269748"/>
                  </a:moveTo>
                  <a:lnTo>
                    <a:pt x="340462" y="215646"/>
                  </a:lnTo>
                  <a:lnTo>
                    <a:pt x="394564" y="215646"/>
                  </a:lnTo>
                  <a:lnTo>
                    <a:pt x="394564" y="269748"/>
                  </a:lnTo>
                  <a:close/>
                  <a:moveTo>
                    <a:pt x="340462" y="377952"/>
                  </a:moveTo>
                  <a:lnTo>
                    <a:pt x="340462" y="323850"/>
                  </a:lnTo>
                  <a:lnTo>
                    <a:pt x="394564" y="323850"/>
                  </a:lnTo>
                  <a:lnTo>
                    <a:pt x="394564" y="377952"/>
                  </a:lnTo>
                  <a:close/>
                  <a:moveTo>
                    <a:pt x="340462" y="486156"/>
                  </a:moveTo>
                  <a:lnTo>
                    <a:pt x="340462" y="432054"/>
                  </a:lnTo>
                  <a:lnTo>
                    <a:pt x="394564" y="432054"/>
                  </a:lnTo>
                  <a:lnTo>
                    <a:pt x="394564" y="486156"/>
                  </a:lnTo>
                  <a:close/>
                  <a:moveTo>
                    <a:pt x="340462" y="594360"/>
                  </a:moveTo>
                  <a:lnTo>
                    <a:pt x="340462" y="540258"/>
                  </a:lnTo>
                  <a:lnTo>
                    <a:pt x="394564" y="540258"/>
                  </a:lnTo>
                  <a:lnTo>
                    <a:pt x="394564" y="594360"/>
                  </a:lnTo>
                  <a:close/>
                  <a:moveTo>
                    <a:pt x="454304" y="53340"/>
                  </a:moveTo>
                  <a:lnTo>
                    <a:pt x="454304" y="0"/>
                  </a:lnTo>
                  <a:lnTo>
                    <a:pt x="508407" y="0"/>
                  </a:lnTo>
                  <a:lnTo>
                    <a:pt x="508407" y="54102"/>
                  </a:lnTo>
                  <a:close/>
                  <a:moveTo>
                    <a:pt x="454304" y="161544"/>
                  </a:moveTo>
                  <a:lnTo>
                    <a:pt x="454304" y="107442"/>
                  </a:lnTo>
                  <a:lnTo>
                    <a:pt x="508407" y="107442"/>
                  </a:lnTo>
                  <a:lnTo>
                    <a:pt x="508407" y="161544"/>
                  </a:lnTo>
                  <a:close/>
                  <a:moveTo>
                    <a:pt x="454304" y="269748"/>
                  </a:moveTo>
                  <a:lnTo>
                    <a:pt x="454304" y="215646"/>
                  </a:lnTo>
                  <a:lnTo>
                    <a:pt x="508407" y="215646"/>
                  </a:lnTo>
                  <a:lnTo>
                    <a:pt x="508407" y="269748"/>
                  </a:lnTo>
                  <a:close/>
                  <a:moveTo>
                    <a:pt x="454304" y="377952"/>
                  </a:moveTo>
                  <a:lnTo>
                    <a:pt x="454304" y="323850"/>
                  </a:lnTo>
                  <a:lnTo>
                    <a:pt x="508407" y="323850"/>
                  </a:lnTo>
                  <a:lnTo>
                    <a:pt x="508407" y="377952"/>
                  </a:lnTo>
                  <a:close/>
                  <a:moveTo>
                    <a:pt x="454304" y="486156"/>
                  </a:moveTo>
                  <a:lnTo>
                    <a:pt x="454304" y="432054"/>
                  </a:lnTo>
                  <a:lnTo>
                    <a:pt x="508407" y="432054"/>
                  </a:lnTo>
                  <a:lnTo>
                    <a:pt x="508407" y="486156"/>
                  </a:lnTo>
                  <a:close/>
                  <a:moveTo>
                    <a:pt x="454304" y="594360"/>
                  </a:moveTo>
                  <a:lnTo>
                    <a:pt x="454304" y="540258"/>
                  </a:lnTo>
                  <a:lnTo>
                    <a:pt x="508407" y="540258"/>
                  </a:lnTo>
                  <a:lnTo>
                    <a:pt x="508407" y="594360"/>
                  </a:lnTo>
                  <a:close/>
                  <a:moveTo>
                    <a:pt x="567995" y="53340"/>
                  </a:moveTo>
                  <a:lnTo>
                    <a:pt x="567995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567995" y="161544"/>
                  </a:moveTo>
                  <a:lnTo>
                    <a:pt x="567995" y="107442"/>
                  </a:lnTo>
                  <a:lnTo>
                    <a:pt x="622097" y="107442"/>
                  </a:lnTo>
                  <a:lnTo>
                    <a:pt x="622097" y="161544"/>
                  </a:lnTo>
                  <a:close/>
                  <a:moveTo>
                    <a:pt x="567995" y="269748"/>
                  </a:moveTo>
                  <a:lnTo>
                    <a:pt x="567995" y="215646"/>
                  </a:lnTo>
                  <a:lnTo>
                    <a:pt x="622097" y="215646"/>
                  </a:lnTo>
                  <a:lnTo>
                    <a:pt x="622097" y="269748"/>
                  </a:lnTo>
                  <a:close/>
                  <a:moveTo>
                    <a:pt x="567995" y="377952"/>
                  </a:moveTo>
                  <a:lnTo>
                    <a:pt x="567995" y="323850"/>
                  </a:lnTo>
                  <a:lnTo>
                    <a:pt x="622097" y="323850"/>
                  </a:lnTo>
                  <a:lnTo>
                    <a:pt x="622097" y="377952"/>
                  </a:lnTo>
                  <a:close/>
                  <a:moveTo>
                    <a:pt x="567995" y="486156"/>
                  </a:moveTo>
                  <a:lnTo>
                    <a:pt x="567995" y="432054"/>
                  </a:lnTo>
                  <a:lnTo>
                    <a:pt x="622097" y="432054"/>
                  </a:lnTo>
                  <a:lnTo>
                    <a:pt x="622097" y="486156"/>
                  </a:lnTo>
                  <a:close/>
                  <a:moveTo>
                    <a:pt x="567995" y="594360"/>
                  </a:moveTo>
                  <a:lnTo>
                    <a:pt x="567995" y="540258"/>
                  </a:lnTo>
                  <a:lnTo>
                    <a:pt x="622097" y="540258"/>
                  </a:lnTo>
                  <a:lnTo>
                    <a:pt x="622097" y="594360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FD6B216B-026F-422A-B4EF-9504EA8B1ADB}"/>
                </a:ext>
              </a:extLst>
            </p:cNvPr>
            <p:cNvSpPr/>
            <p:nvPr/>
          </p:nvSpPr>
          <p:spPr>
            <a:xfrm>
              <a:off x="6799325" y="4297680"/>
              <a:ext cx="622554" cy="622096"/>
            </a:xfrm>
            <a:custGeom>
              <a:avLst/>
              <a:gdLst>
                <a:gd name="connsiteX0" fmla="*/ 0 w 622554"/>
                <a:gd name="connsiteY0" fmla="*/ 621335 h 622096"/>
                <a:gd name="connsiteX1" fmla="*/ 0 w 622554"/>
                <a:gd name="connsiteY1" fmla="*/ 0 h 622096"/>
                <a:gd name="connsiteX2" fmla="*/ 54102 w 622554"/>
                <a:gd name="connsiteY2" fmla="*/ 0 h 622096"/>
                <a:gd name="connsiteX3" fmla="*/ 54102 w 622554"/>
                <a:gd name="connsiteY3" fmla="*/ 622097 h 622096"/>
                <a:gd name="connsiteX4" fmla="*/ 113843 w 622554"/>
                <a:gd name="connsiteY4" fmla="*/ 621335 h 622096"/>
                <a:gd name="connsiteX5" fmla="*/ 113843 w 622554"/>
                <a:gd name="connsiteY5" fmla="*/ 0 h 622096"/>
                <a:gd name="connsiteX6" fmla="*/ 167945 w 622554"/>
                <a:gd name="connsiteY6" fmla="*/ 0 h 622096"/>
                <a:gd name="connsiteX7" fmla="*/ 167945 w 622554"/>
                <a:gd name="connsiteY7" fmla="*/ 622097 h 622096"/>
                <a:gd name="connsiteX8" fmla="*/ 227533 w 622554"/>
                <a:gd name="connsiteY8" fmla="*/ 621335 h 622096"/>
                <a:gd name="connsiteX9" fmla="*/ 227533 w 622554"/>
                <a:gd name="connsiteY9" fmla="*/ 0 h 622096"/>
                <a:gd name="connsiteX10" fmla="*/ 281635 w 622554"/>
                <a:gd name="connsiteY10" fmla="*/ 0 h 622096"/>
                <a:gd name="connsiteX11" fmla="*/ 281635 w 622554"/>
                <a:gd name="connsiteY11" fmla="*/ 622097 h 622096"/>
                <a:gd name="connsiteX12" fmla="*/ 340614 w 622554"/>
                <a:gd name="connsiteY12" fmla="*/ 621335 h 622096"/>
                <a:gd name="connsiteX13" fmla="*/ 340614 w 622554"/>
                <a:gd name="connsiteY13" fmla="*/ 0 h 622096"/>
                <a:gd name="connsiteX14" fmla="*/ 394716 w 622554"/>
                <a:gd name="connsiteY14" fmla="*/ 0 h 622096"/>
                <a:gd name="connsiteX15" fmla="*/ 394716 w 622554"/>
                <a:gd name="connsiteY15" fmla="*/ 622097 h 622096"/>
                <a:gd name="connsiteX16" fmla="*/ 454304 w 622554"/>
                <a:gd name="connsiteY16" fmla="*/ 621335 h 622096"/>
                <a:gd name="connsiteX17" fmla="*/ 454304 w 622554"/>
                <a:gd name="connsiteY17" fmla="*/ 0 h 622096"/>
                <a:gd name="connsiteX18" fmla="*/ 508407 w 622554"/>
                <a:gd name="connsiteY18" fmla="*/ 0 h 622096"/>
                <a:gd name="connsiteX19" fmla="*/ 508407 w 622554"/>
                <a:gd name="connsiteY19" fmla="*/ 622097 h 622096"/>
                <a:gd name="connsiteX20" fmla="*/ 568147 w 622554"/>
                <a:gd name="connsiteY20" fmla="*/ 621335 h 622096"/>
                <a:gd name="connsiteX21" fmla="*/ 568147 w 622554"/>
                <a:gd name="connsiteY21" fmla="*/ 0 h 622096"/>
                <a:gd name="connsiteX22" fmla="*/ 622554 w 622554"/>
                <a:gd name="connsiteY22" fmla="*/ 0 h 622096"/>
                <a:gd name="connsiteX23" fmla="*/ 622554 w 622554"/>
                <a:gd name="connsiteY23" fmla="*/ 622097 h 62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554" h="622096">
                  <a:moveTo>
                    <a:pt x="0" y="621335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622097"/>
                  </a:lnTo>
                  <a:close/>
                  <a:moveTo>
                    <a:pt x="113843" y="621335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622097"/>
                  </a:lnTo>
                  <a:close/>
                  <a:moveTo>
                    <a:pt x="227533" y="621335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622097"/>
                  </a:lnTo>
                  <a:close/>
                  <a:moveTo>
                    <a:pt x="340614" y="621335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622097"/>
                  </a:lnTo>
                  <a:close/>
                  <a:moveTo>
                    <a:pt x="454304" y="621335"/>
                  </a:moveTo>
                  <a:lnTo>
                    <a:pt x="454304" y="0"/>
                  </a:lnTo>
                  <a:lnTo>
                    <a:pt x="508407" y="0"/>
                  </a:lnTo>
                  <a:lnTo>
                    <a:pt x="508407" y="622097"/>
                  </a:lnTo>
                  <a:close/>
                  <a:moveTo>
                    <a:pt x="568147" y="621335"/>
                  </a:moveTo>
                  <a:lnTo>
                    <a:pt x="568147" y="0"/>
                  </a:lnTo>
                  <a:lnTo>
                    <a:pt x="622554" y="0"/>
                  </a:lnTo>
                  <a:lnTo>
                    <a:pt x="622554" y="622097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86C448DC-7814-4579-BEA2-BEE846EFD422}"/>
                </a:ext>
              </a:extLst>
            </p:cNvPr>
            <p:cNvSpPr/>
            <p:nvPr/>
          </p:nvSpPr>
          <p:spPr>
            <a:xfrm>
              <a:off x="7475677" y="4297680"/>
              <a:ext cx="622096" cy="594360"/>
            </a:xfrm>
            <a:custGeom>
              <a:avLst/>
              <a:gdLst>
                <a:gd name="connsiteX0" fmla="*/ 0 w 622096"/>
                <a:gd name="connsiteY0" fmla="*/ 53340 h 594360"/>
                <a:gd name="connsiteX1" fmla="*/ 0 w 622096"/>
                <a:gd name="connsiteY1" fmla="*/ 0 h 594360"/>
                <a:gd name="connsiteX2" fmla="*/ 622096 w 622096"/>
                <a:gd name="connsiteY2" fmla="*/ 0 h 594360"/>
                <a:gd name="connsiteX3" fmla="*/ 622096 w 622096"/>
                <a:gd name="connsiteY3" fmla="*/ 54102 h 594360"/>
                <a:gd name="connsiteX4" fmla="*/ 0 w 622096"/>
                <a:gd name="connsiteY4" fmla="*/ 161544 h 594360"/>
                <a:gd name="connsiteX5" fmla="*/ 0 w 622096"/>
                <a:gd name="connsiteY5" fmla="*/ 107442 h 594360"/>
                <a:gd name="connsiteX6" fmla="*/ 622096 w 622096"/>
                <a:gd name="connsiteY6" fmla="*/ 107442 h 594360"/>
                <a:gd name="connsiteX7" fmla="*/ 622096 w 622096"/>
                <a:gd name="connsiteY7" fmla="*/ 161544 h 594360"/>
                <a:gd name="connsiteX8" fmla="*/ 0 w 622096"/>
                <a:gd name="connsiteY8" fmla="*/ 269748 h 594360"/>
                <a:gd name="connsiteX9" fmla="*/ 0 w 622096"/>
                <a:gd name="connsiteY9" fmla="*/ 215646 h 594360"/>
                <a:gd name="connsiteX10" fmla="*/ 622096 w 622096"/>
                <a:gd name="connsiteY10" fmla="*/ 215646 h 594360"/>
                <a:gd name="connsiteX11" fmla="*/ 622096 w 622096"/>
                <a:gd name="connsiteY11" fmla="*/ 269748 h 594360"/>
                <a:gd name="connsiteX12" fmla="*/ 0 w 622096"/>
                <a:gd name="connsiteY12" fmla="*/ 377952 h 594360"/>
                <a:gd name="connsiteX13" fmla="*/ 0 w 622096"/>
                <a:gd name="connsiteY13" fmla="*/ 323850 h 594360"/>
                <a:gd name="connsiteX14" fmla="*/ 622096 w 622096"/>
                <a:gd name="connsiteY14" fmla="*/ 323850 h 594360"/>
                <a:gd name="connsiteX15" fmla="*/ 622096 w 622096"/>
                <a:gd name="connsiteY15" fmla="*/ 377952 h 594360"/>
                <a:gd name="connsiteX16" fmla="*/ 0 w 622096"/>
                <a:gd name="connsiteY16" fmla="*/ 486156 h 594360"/>
                <a:gd name="connsiteX17" fmla="*/ 0 w 622096"/>
                <a:gd name="connsiteY17" fmla="*/ 432054 h 594360"/>
                <a:gd name="connsiteX18" fmla="*/ 622096 w 622096"/>
                <a:gd name="connsiteY18" fmla="*/ 432054 h 594360"/>
                <a:gd name="connsiteX19" fmla="*/ 622096 w 622096"/>
                <a:gd name="connsiteY19" fmla="*/ 486156 h 594360"/>
                <a:gd name="connsiteX20" fmla="*/ 0 w 622096"/>
                <a:gd name="connsiteY20" fmla="*/ 594360 h 594360"/>
                <a:gd name="connsiteX21" fmla="*/ 0 w 622096"/>
                <a:gd name="connsiteY21" fmla="*/ 540258 h 594360"/>
                <a:gd name="connsiteX22" fmla="*/ 622096 w 622096"/>
                <a:gd name="connsiteY22" fmla="*/ 540258 h 594360"/>
                <a:gd name="connsiteX23" fmla="*/ 622096 w 622096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4360">
                  <a:moveTo>
                    <a:pt x="0" y="53340"/>
                  </a:moveTo>
                  <a:lnTo>
                    <a:pt x="0" y="0"/>
                  </a:lnTo>
                  <a:lnTo>
                    <a:pt x="622096" y="0"/>
                  </a:lnTo>
                  <a:lnTo>
                    <a:pt x="622096" y="54102"/>
                  </a:lnTo>
                  <a:close/>
                  <a:moveTo>
                    <a:pt x="0" y="161544"/>
                  </a:moveTo>
                  <a:lnTo>
                    <a:pt x="0" y="107442"/>
                  </a:lnTo>
                  <a:lnTo>
                    <a:pt x="622096" y="107442"/>
                  </a:lnTo>
                  <a:lnTo>
                    <a:pt x="622096" y="161544"/>
                  </a:lnTo>
                  <a:close/>
                  <a:moveTo>
                    <a:pt x="0" y="269748"/>
                  </a:moveTo>
                  <a:lnTo>
                    <a:pt x="0" y="215646"/>
                  </a:lnTo>
                  <a:lnTo>
                    <a:pt x="622096" y="215646"/>
                  </a:lnTo>
                  <a:lnTo>
                    <a:pt x="622096" y="269748"/>
                  </a:lnTo>
                  <a:close/>
                  <a:moveTo>
                    <a:pt x="0" y="377952"/>
                  </a:moveTo>
                  <a:lnTo>
                    <a:pt x="0" y="323850"/>
                  </a:lnTo>
                  <a:lnTo>
                    <a:pt x="622096" y="323850"/>
                  </a:lnTo>
                  <a:lnTo>
                    <a:pt x="622096" y="377952"/>
                  </a:lnTo>
                  <a:close/>
                  <a:moveTo>
                    <a:pt x="0" y="486156"/>
                  </a:moveTo>
                  <a:lnTo>
                    <a:pt x="0" y="432054"/>
                  </a:lnTo>
                  <a:lnTo>
                    <a:pt x="622096" y="432054"/>
                  </a:lnTo>
                  <a:lnTo>
                    <a:pt x="622096" y="486156"/>
                  </a:lnTo>
                  <a:close/>
                  <a:moveTo>
                    <a:pt x="0" y="594360"/>
                  </a:moveTo>
                  <a:lnTo>
                    <a:pt x="0" y="540258"/>
                  </a:lnTo>
                  <a:lnTo>
                    <a:pt x="622096" y="540258"/>
                  </a:lnTo>
                  <a:lnTo>
                    <a:pt x="622096" y="594360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94148A56-DCFD-41E0-949E-9AE528120AB6}"/>
                </a:ext>
              </a:extLst>
            </p:cNvPr>
            <p:cNvSpPr/>
            <p:nvPr/>
          </p:nvSpPr>
          <p:spPr>
            <a:xfrm>
              <a:off x="8152466" y="4296308"/>
              <a:ext cx="621834" cy="596645"/>
            </a:xfrm>
            <a:custGeom>
              <a:avLst/>
              <a:gdLst>
                <a:gd name="connsiteX0" fmla="*/ 68599 w 621834"/>
                <a:gd name="connsiteY0" fmla="*/ 552755 h 596645"/>
                <a:gd name="connsiteX1" fmla="*/ 92374 w 621834"/>
                <a:gd name="connsiteY1" fmla="*/ 595732 h 596645"/>
                <a:gd name="connsiteX2" fmla="*/ 33395 w 621834"/>
                <a:gd name="connsiteY2" fmla="*/ 595732 h 596645"/>
                <a:gd name="connsiteX3" fmla="*/ 26232 w 621834"/>
                <a:gd name="connsiteY3" fmla="*/ 585368 h 596645"/>
                <a:gd name="connsiteX4" fmla="*/ 26232 w 621834"/>
                <a:gd name="connsiteY4" fmla="*/ 444551 h 596645"/>
                <a:gd name="connsiteX5" fmla="*/ 34614 w 621834"/>
                <a:gd name="connsiteY5" fmla="*/ 432663 h 596645"/>
                <a:gd name="connsiteX6" fmla="*/ 39491 w 621834"/>
                <a:gd name="connsiteY6" fmla="*/ 421843 h 596645"/>
                <a:gd name="connsiteX7" fmla="*/ 41472 w 621834"/>
                <a:gd name="connsiteY7" fmla="*/ 406603 h 596645"/>
                <a:gd name="connsiteX8" fmla="*/ 39491 w 621834"/>
                <a:gd name="connsiteY8" fmla="*/ 391363 h 596645"/>
                <a:gd name="connsiteX9" fmla="*/ 34614 w 621834"/>
                <a:gd name="connsiteY9" fmla="*/ 380543 h 596645"/>
                <a:gd name="connsiteX10" fmla="*/ 26232 w 621834"/>
                <a:gd name="connsiteY10" fmla="*/ 368656 h 596645"/>
                <a:gd name="connsiteX11" fmla="*/ 26232 w 621834"/>
                <a:gd name="connsiteY11" fmla="*/ 227838 h 596645"/>
                <a:gd name="connsiteX12" fmla="*/ 34614 w 621834"/>
                <a:gd name="connsiteY12" fmla="*/ 215951 h 596645"/>
                <a:gd name="connsiteX13" fmla="*/ 39491 w 621834"/>
                <a:gd name="connsiteY13" fmla="*/ 205130 h 596645"/>
                <a:gd name="connsiteX14" fmla="*/ 41472 w 621834"/>
                <a:gd name="connsiteY14" fmla="*/ 189890 h 596645"/>
                <a:gd name="connsiteX15" fmla="*/ 39491 w 621834"/>
                <a:gd name="connsiteY15" fmla="*/ 174650 h 596645"/>
                <a:gd name="connsiteX16" fmla="*/ 34614 w 621834"/>
                <a:gd name="connsiteY16" fmla="*/ 163830 h 596645"/>
                <a:gd name="connsiteX17" fmla="*/ 26232 w 621834"/>
                <a:gd name="connsiteY17" fmla="*/ 151943 h 596645"/>
                <a:gd name="connsiteX18" fmla="*/ 26232 w 621834"/>
                <a:gd name="connsiteY18" fmla="*/ 11125 h 596645"/>
                <a:gd name="connsiteX19" fmla="*/ 34309 w 621834"/>
                <a:gd name="connsiteY19" fmla="*/ 0 h 596645"/>
                <a:gd name="connsiteX20" fmla="*/ 92374 w 621834"/>
                <a:gd name="connsiteY20" fmla="*/ 0 h 596645"/>
                <a:gd name="connsiteX21" fmla="*/ 69209 w 621834"/>
                <a:gd name="connsiteY21" fmla="*/ 43739 h 596645"/>
                <a:gd name="connsiteX22" fmla="*/ 60979 w 621834"/>
                <a:gd name="connsiteY22" fmla="*/ 55626 h 596645"/>
                <a:gd name="connsiteX23" fmla="*/ 56102 w 621834"/>
                <a:gd name="connsiteY23" fmla="*/ 66446 h 596645"/>
                <a:gd name="connsiteX24" fmla="*/ 54121 w 621834"/>
                <a:gd name="connsiteY24" fmla="*/ 81686 h 596645"/>
                <a:gd name="connsiteX25" fmla="*/ 57322 w 621834"/>
                <a:gd name="connsiteY25" fmla="*/ 101651 h 596645"/>
                <a:gd name="connsiteX26" fmla="*/ 69209 w 621834"/>
                <a:gd name="connsiteY26" fmla="*/ 119939 h 596645"/>
                <a:gd name="connsiteX27" fmla="*/ 69209 w 621834"/>
                <a:gd name="connsiteY27" fmla="*/ 260756 h 596645"/>
                <a:gd name="connsiteX28" fmla="*/ 60979 w 621834"/>
                <a:gd name="connsiteY28" fmla="*/ 272643 h 596645"/>
                <a:gd name="connsiteX29" fmla="*/ 56102 w 621834"/>
                <a:gd name="connsiteY29" fmla="*/ 283464 h 596645"/>
                <a:gd name="connsiteX30" fmla="*/ 54121 w 621834"/>
                <a:gd name="connsiteY30" fmla="*/ 298704 h 596645"/>
                <a:gd name="connsiteX31" fmla="*/ 57322 w 621834"/>
                <a:gd name="connsiteY31" fmla="*/ 318668 h 596645"/>
                <a:gd name="connsiteX32" fmla="*/ 69209 w 621834"/>
                <a:gd name="connsiteY32" fmla="*/ 336956 h 596645"/>
                <a:gd name="connsiteX33" fmla="*/ 69209 w 621834"/>
                <a:gd name="connsiteY33" fmla="*/ 477774 h 596645"/>
                <a:gd name="connsiteX34" fmla="*/ 60979 w 621834"/>
                <a:gd name="connsiteY34" fmla="*/ 489356 h 596645"/>
                <a:gd name="connsiteX35" fmla="*/ 56102 w 621834"/>
                <a:gd name="connsiteY35" fmla="*/ 500024 h 596645"/>
                <a:gd name="connsiteX36" fmla="*/ 54121 w 621834"/>
                <a:gd name="connsiteY36" fmla="*/ 515264 h 596645"/>
                <a:gd name="connsiteX37" fmla="*/ 57322 w 621834"/>
                <a:gd name="connsiteY37" fmla="*/ 535229 h 596645"/>
                <a:gd name="connsiteX38" fmla="*/ 68599 w 621834"/>
                <a:gd name="connsiteY38" fmla="*/ 552755 h 596645"/>
                <a:gd name="connsiteX39" fmla="*/ 199968 w 621834"/>
                <a:gd name="connsiteY39" fmla="*/ 552755 h 596645"/>
                <a:gd name="connsiteX40" fmla="*/ 222981 w 621834"/>
                <a:gd name="connsiteY40" fmla="*/ 595732 h 596645"/>
                <a:gd name="connsiteX41" fmla="*/ 164916 w 621834"/>
                <a:gd name="connsiteY41" fmla="*/ 595732 h 596645"/>
                <a:gd name="connsiteX42" fmla="*/ 156991 w 621834"/>
                <a:gd name="connsiteY42" fmla="*/ 585368 h 596645"/>
                <a:gd name="connsiteX43" fmla="*/ 156991 w 621834"/>
                <a:gd name="connsiteY43" fmla="*/ 444551 h 596645"/>
                <a:gd name="connsiteX44" fmla="*/ 163697 w 621834"/>
                <a:gd name="connsiteY44" fmla="*/ 435407 h 596645"/>
                <a:gd name="connsiteX45" fmla="*/ 168116 w 621834"/>
                <a:gd name="connsiteY45" fmla="*/ 427787 h 596645"/>
                <a:gd name="connsiteX46" fmla="*/ 171317 w 621834"/>
                <a:gd name="connsiteY46" fmla="*/ 418338 h 596645"/>
                <a:gd name="connsiteX47" fmla="*/ 172079 w 621834"/>
                <a:gd name="connsiteY47" fmla="*/ 406298 h 596645"/>
                <a:gd name="connsiteX48" fmla="*/ 168879 w 621834"/>
                <a:gd name="connsiteY48" fmla="*/ 387248 h 596645"/>
                <a:gd name="connsiteX49" fmla="*/ 156991 w 621834"/>
                <a:gd name="connsiteY49" fmla="*/ 368960 h 596645"/>
                <a:gd name="connsiteX50" fmla="*/ 156991 w 621834"/>
                <a:gd name="connsiteY50" fmla="*/ 228143 h 596645"/>
                <a:gd name="connsiteX51" fmla="*/ 163697 w 621834"/>
                <a:gd name="connsiteY51" fmla="*/ 218999 h 596645"/>
                <a:gd name="connsiteX52" fmla="*/ 168116 w 621834"/>
                <a:gd name="connsiteY52" fmla="*/ 211379 h 596645"/>
                <a:gd name="connsiteX53" fmla="*/ 171317 w 621834"/>
                <a:gd name="connsiteY53" fmla="*/ 201930 h 596645"/>
                <a:gd name="connsiteX54" fmla="*/ 172079 w 621834"/>
                <a:gd name="connsiteY54" fmla="*/ 189890 h 596645"/>
                <a:gd name="connsiteX55" fmla="*/ 168879 w 621834"/>
                <a:gd name="connsiteY55" fmla="*/ 170840 h 596645"/>
                <a:gd name="connsiteX56" fmla="*/ 156991 w 621834"/>
                <a:gd name="connsiteY56" fmla="*/ 152553 h 596645"/>
                <a:gd name="connsiteX57" fmla="*/ 156991 w 621834"/>
                <a:gd name="connsiteY57" fmla="*/ 11735 h 596645"/>
                <a:gd name="connsiteX58" fmla="*/ 164916 w 621834"/>
                <a:gd name="connsiteY58" fmla="*/ 610 h 596645"/>
                <a:gd name="connsiteX59" fmla="*/ 223742 w 621834"/>
                <a:gd name="connsiteY59" fmla="*/ 610 h 596645"/>
                <a:gd name="connsiteX60" fmla="*/ 199968 w 621834"/>
                <a:gd name="connsiteY60" fmla="*/ 44348 h 596645"/>
                <a:gd name="connsiteX61" fmla="*/ 192043 w 621834"/>
                <a:gd name="connsiteY61" fmla="*/ 56236 h 596645"/>
                <a:gd name="connsiteX62" fmla="*/ 187624 w 621834"/>
                <a:gd name="connsiteY62" fmla="*/ 67056 h 596645"/>
                <a:gd name="connsiteX63" fmla="*/ 188843 w 621834"/>
                <a:gd name="connsiteY63" fmla="*/ 101651 h 596645"/>
                <a:gd name="connsiteX64" fmla="*/ 199968 w 621834"/>
                <a:gd name="connsiteY64" fmla="*/ 119939 h 596645"/>
                <a:gd name="connsiteX65" fmla="*/ 199968 w 621834"/>
                <a:gd name="connsiteY65" fmla="*/ 260756 h 596645"/>
                <a:gd name="connsiteX66" fmla="*/ 192043 w 621834"/>
                <a:gd name="connsiteY66" fmla="*/ 272643 h 596645"/>
                <a:gd name="connsiteX67" fmla="*/ 187624 w 621834"/>
                <a:gd name="connsiteY67" fmla="*/ 283464 h 596645"/>
                <a:gd name="connsiteX68" fmla="*/ 187624 w 621834"/>
                <a:gd name="connsiteY68" fmla="*/ 313944 h 596645"/>
                <a:gd name="connsiteX69" fmla="*/ 192043 w 621834"/>
                <a:gd name="connsiteY69" fmla="*/ 324764 h 596645"/>
                <a:gd name="connsiteX70" fmla="*/ 199968 w 621834"/>
                <a:gd name="connsiteY70" fmla="*/ 336652 h 596645"/>
                <a:gd name="connsiteX71" fmla="*/ 199968 w 621834"/>
                <a:gd name="connsiteY71" fmla="*/ 477469 h 596645"/>
                <a:gd name="connsiteX72" fmla="*/ 192043 w 621834"/>
                <a:gd name="connsiteY72" fmla="*/ 489052 h 596645"/>
                <a:gd name="connsiteX73" fmla="*/ 187624 w 621834"/>
                <a:gd name="connsiteY73" fmla="*/ 499720 h 596645"/>
                <a:gd name="connsiteX74" fmla="*/ 185642 w 621834"/>
                <a:gd name="connsiteY74" fmla="*/ 514960 h 596645"/>
                <a:gd name="connsiteX75" fmla="*/ 188843 w 621834"/>
                <a:gd name="connsiteY75" fmla="*/ 534924 h 596645"/>
                <a:gd name="connsiteX76" fmla="*/ 199968 w 621834"/>
                <a:gd name="connsiteY76" fmla="*/ 552755 h 596645"/>
                <a:gd name="connsiteX77" fmla="*/ 331946 w 621834"/>
                <a:gd name="connsiteY77" fmla="*/ 552755 h 596645"/>
                <a:gd name="connsiteX78" fmla="*/ 355111 w 621834"/>
                <a:gd name="connsiteY78" fmla="*/ 595732 h 596645"/>
                <a:gd name="connsiteX79" fmla="*/ 296132 w 621834"/>
                <a:gd name="connsiteY79" fmla="*/ 595732 h 596645"/>
                <a:gd name="connsiteX80" fmla="*/ 289122 w 621834"/>
                <a:gd name="connsiteY80" fmla="*/ 585368 h 596645"/>
                <a:gd name="connsiteX81" fmla="*/ 289122 w 621834"/>
                <a:gd name="connsiteY81" fmla="*/ 444551 h 596645"/>
                <a:gd name="connsiteX82" fmla="*/ 297352 w 621834"/>
                <a:gd name="connsiteY82" fmla="*/ 432663 h 596645"/>
                <a:gd name="connsiteX83" fmla="*/ 302229 w 621834"/>
                <a:gd name="connsiteY83" fmla="*/ 421843 h 596645"/>
                <a:gd name="connsiteX84" fmla="*/ 304210 w 621834"/>
                <a:gd name="connsiteY84" fmla="*/ 406603 h 596645"/>
                <a:gd name="connsiteX85" fmla="*/ 301009 w 621834"/>
                <a:gd name="connsiteY85" fmla="*/ 387553 h 596645"/>
                <a:gd name="connsiteX86" fmla="*/ 289122 w 621834"/>
                <a:gd name="connsiteY86" fmla="*/ 369265 h 596645"/>
                <a:gd name="connsiteX87" fmla="*/ 289122 w 621834"/>
                <a:gd name="connsiteY87" fmla="*/ 228447 h 596645"/>
                <a:gd name="connsiteX88" fmla="*/ 297352 w 621834"/>
                <a:gd name="connsiteY88" fmla="*/ 216560 h 596645"/>
                <a:gd name="connsiteX89" fmla="*/ 302229 w 621834"/>
                <a:gd name="connsiteY89" fmla="*/ 205740 h 596645"/>
                <a:gd name="connsiteX90" fmla="*/ 304210 w 621834"/>
                <a:gd name="connsiteY90" fmla="*/ 190500 h 596645"/>
                <a:gd name="connsiteX91" fmla="*/ 301009 w 621834"/>
                <a:gd name="connsiteY91" fmla="*/ 171450 h 596645"/>
                <a:gd name="connsiteX92" fmla="*/ 289122 w 621834"/>
                <a:gd name="connsiteY92" fmla="*/ 153162 h 596645"/>
                <a:gd name="connsiteX93" fmla="*/ 289122 w 621834"/>
                <a:gd name="connsiteY93" fmla="*/ 12344 h 596645"/>
                <a:gd name="connsiteX94" fmla="*/ 297047 w 621834"/>
                <a:gd name="connsiteY94" fmla="*/ 1219 h 596645"/>
                <a:gd name="connsiteX95" fmla="*/ 355111 w 621834"/>
                <a:gd name="connsiteY95" fmla="*/ 1219 h 596645"/>
                <a:gd name="connsiteX96" fmla="*/ 331946 w 621834"/>
                <a:gd name="connsiteY96" fmla="*/ 44958 h 596645"/>
                <a:gd name="connsiteX97" fmla="*/ 323717 w 621834"/>
                <a:gd name="connsiteY97" fmla="*/ 56845 h 596645"/>
                <a:gd name="connsiteX98" fmla="*/ 318840 w 621834"/>
                <a:gd name="connsiteY98" fmla="*/ 67666 h 596645"/>
                <a:gd name="connsiteX99" fmla="*/ 316859 w 621834"/>
                <a:gd name="connsiteY99" fmla="*/ 82906 h 596645"/>
                <a:gd name="connsiteX100" fmla="*/ 320059 w 621834"/>
                <a:gd name="connsiteY100" fmla="*/ 102870 h 596645"/>
                <a:gd name="connsiteX101" fmla="*/ 331946 w 621834"/>
                <a:gd name="connsiteY101" fmla="*/ 121158 h 596645"/>
                <a:gd name="connsiteX102" fmla="*/ 331946 w 621834"/>
                <a:gd name="connsiteY102" fmla="*/ 261976 h 596645"/>
                <a:gd name="connsiteX103" fmla="*/ 323717 w 621834"/>
                <a:gd name="connsiteY103" fmla="*/ 273863 h 596645"/>
                <a:gd name="connsiteX104" fmla="*/ 318840 w 621834"/>
                <a:gd name="connsiteY104" fmla="*/ 284683 h 596645"/>
                <a:gd name="connsiteX105" fmla="*/ 318840 w 621834"/>
                <a:gd name="connsiteY105" fmla="*/ 315163 h 596645"/>
                <a:gd name="connsiteX106" fmla="*/ 323717 w 621834"/>
                <a:gd name="connsiteY106" fmla="*/ 325983 h 596645"/>
                <a:gd name="connsiteX107" fmla="*/ 331946 w 621834"/>
                <a:gd name="connsiteY107" fmla="*/ 337871 h 596645"/>
                <a:gd name="connsiteX108" fmla="*/ 331946 w 621834"/>
                <a:gd name="connsiteY108" fmla="*/ 478688 h 596645"/>
                <a:gd name="connsiteX109" fmla="*/ 325241 w 621834"/>
                <a:gd name="connsiteY109" fmla="*/ 487375 h 596645"/>
                <a:gd name="connsiteX110" fmla="*/ 320821 w 621834"/>
                <a:gd name="connsiteY110" fmla="*/ 495453 h 596645"/>
                <a:gd name="connsiteX111" fmla="*/ 317621 w 621834"/>
                <a:gd name="connsiteY111" fmla="*/ 504901 h 596645"/>
                <a:gd name="connsiteX112" fmla="*/ 317621 w 621834"/>
                <a:gd name="connsiteY112" fmla="*/ 516026 h 596645"/>
                <a:gd name="connsiteX113" fmla="*/ 320821 w 621834"/>
                <a:gd name="connsiteY113" fmla="*/ 535991 h 596645"/>
                <a:gd name="connsiteX114" fmla="*/ 331946 w 621834"/>
                <a:gd name="connsiteY114" fmla="*/ 552755 h 596645"/>
                <a:gd name="connsiteX115" fmla="*/ 464078 w 621834"/>
                <a:gd name="connsiteY115" fmla="*/ 552755 h 596645"/>
                <a:gd name="connsiteX116" fmla="*/ 486327 w 621834"/>
                <a:gd name="connsiteY116" fmla="*/ 595732 h 596645"/>
                <a:gd name="connsiteX117" fmla="*/ 427654 w 621834"/>
                <a:gd name="connsiteY117" fmla="*/ 595732 h 596645"/>
                <a:gd name="connsiteX118" fmla="*/ 419729 w 621834"/>
                <a:gd name="connsiteY118" fmla="*/ 585368 h 596645"/>
                <a:gd name="connsiteX119" fmla="*/ 419729 w 621834"/>
                <a:gd name="connsiteY119" fmla="*/ 444551 h 596645"/>
                <a:gd name="connsiteX120" fmla="*/ 426434 w 621834"/>
                <a:gd name="connsiteY120" fmla="*/ 435407 h 596645"/>
                <a:gd name="connsiteX121" fmla="*/ 430854 w 621834"/>
                <a:gd name="connsiteY121" fmla="*/ 427787 h 596645"/>
                <a:gd name="connsiteX122" fmla="*/ 434054 w 621834"/>
                <a:gd name="connsiteY122" fmla="*/ 418338 h 596645"/>
                <a:gd name="connsiteX123" fmla="*/ 434054 w 621834"/>
                <a:gd name="connsiteY123" fmla="*/ 406298 h 596645"/>
                <a:gd name="connsiteX124" fmla="*/ 430854 w 621834"/>
                <a:gd name="connsiteY124" fmla="*/ 387248 h 596645"/>
                <a:gd name="connsiteX125" fmla="*/ 418967 w 621834"/>
                <a:gd name="connsiteY125" fmla="*/ 368960 h 596645"/>
                <a:gd name="connsiteX126" fmla="*/ 418967 w 621834"/>
                <a:gd name="connsiteY126" fmla="*/ 228143 h 596645"/>
                <a:gd name="connsiteX127" fmla="*/ 425672 w 621834"/>
                <a:gd name="connsiteY127" fmla="*/ 218999 h 596645"/>
                <a:gd name="connsiteX128" fmla="*/ 430092 w 621834"/>
                <a:gd name="connsiteY128" fmla="*/ 211379 h 596645"/>
                <a:gd name="connsiteX129" fmla="*/ 433292 w 621834"/>
                <a:gd name="connsiteY129" fmla="*/ 201930 h 596645"/>
                <a:gd name="connsiteX130" fmla="*/ 433292 w 621834"/>
                <a:gd name="connsiteY130" fmla="*/ 189890 h 596645"/>
                <a:gd name="connsiteX131" fmla="*/ 430092 w 621834"/>
                <a:gd name="connsiteY131" fmla="*/ 170840 h 596645"/>
                <a:gd name="connsiteX132" fmla="*/ 418205 w 621834"/>
                <a:gd name="connsiteY132" fmla="*/ 152553 h 596645"/>
                <a:gd name="connsiteX133" fmla="*/ 418205 w 621834"/>
                <a:gd name="connsiteY133" fmla="*/ 11735 h 596645"/>
                <a:gd name="connsiteX134" fmla="*/ 427654 w 621834"/>
                <a:gd name="connsiteY134" fmla="*/ 1372 h 596645"/>
                <a:gd name="connsiteX135" fmla="*/ 485718 w 621834"/>
                <a:gd name="connsiteY135" fmla="*/ 1372 h 596645"/>
                <a:gd name="connsiteX136" fmla="*/ 463467 w 621834"/>
                <a:gd name="connsiteY136" fmla="*/ 45110 h 596645"/>
                <a:gd name="connsiteX137" fmla="*/ 454781 w 621834"/>
                <a:gd name="connsiteY137" fmla="*/ 56997 h 596645"/>
                <a:gd name="connsiteX138" fmla="*/ 449904 w 621834"/>
                <a:gd name="connsiteY138" fmla="*/ 67818 h 596645"/>
                <a:gd name="connsiteX139" fmla="*/ 447618 w 621834"/>
                <a:gd name="connsiteY139" fmla="*/ 83058 h 596645"/>
                <a:gd name="connsiteX140" fmla="*/ 451123 w 621834"/>
                <a:gd name="connsiteY140" fmla="*/ 103023 h 596645"/>
                <a:gd name="connsiteX141" fmla="*/ 463467 w 621834"/>
                <a:gd name="connsiteY141" fmla="*/ 121310 h 596645"/>
                <a:gd name="connsiteX142" fmla="*/ 463467 w 621834"/>
                <a:gd name="connsiteY142" fmla="*/ 262128 h 596645"/>
                <a:gd name="connsiteX143" fmla="*/ 454781 w 621834"/>
                <a:gd name="connsiteY143" fmla="*/ 274015 h 596645"/>
                <a:gd name="connsiteX144" fmla="*/ 449904 w 621834"/>
                <a:gd name="connsiteY144" fmla="*/ 284836 h 596645"/>
                <a:gd name="connsiteX145" fmla="*/ 447618 w 621834"/>
                <a:gd name="connsiteY145" fmla="*/ 300076 h 596645"/>
                <a:gd name="connsiteX146" fmla="*/ 448685 w 621834"/>
                <a:gd name="connsiteY146" fmla="*/ 311658 h 596645"/>
                <a:gd name="connsiteX147" fmla="*/ 452342 w 621834"/>
                <a:gd name="connsiteY147" fmla="*/ 321564 h 596645"/>
                <a:gd name="connsiteX148" fmla="*/ 456762 w 621834"/>
                <a:gd name="connsiteY148" fmla="*/ 329184 h 596645"/>
                <a:gd name="connsiteX149" fmla="*/ 463467 w 621834"/>
                <a:gd name="connsiteY149" fmla="*/ 338328 h 596645"/>
                <a:gd name="connsiteX150" fmla="*/ 463467 w 621834"/>
                <a:gd name="connsiteY150" fmla="*/ 479146 h 596645"/>
                <a:gd name="connsiteX151" fmla="*/ 456762 w 621834"/>
                <a:gd name="connsiteY151" fmla="*/ 487833 h 596645"/>
                <a:gd name="connsiteX152" fmla="*/ 452342 w 621834"/>
                <a:gd name="connsiteY152" fmla="*/ 495910 h 596645"/>
                <a:gd name="connsiteX153" fmla="*/ 448685 w 621834"/>
                <a:gd name="connsiteY153" fmla="*/ 505358 h 596645"/>
                <a:gd name="connsiteX154" fmla="*/ 447618 w 621834"/>
                <a:gd name="connsiteY154" fmla="*/ 516483 h 596645"/>
                <a:gd name="connsiteX155" fmla="*/ 449904 w 621834"/>
                <a:gd name="connsiteY155" fmla="*/ 531723 h 596645"/>
                <a:gd name="connsiteX156" fmla="*/ 454781 w 621834"/>
                <a:gd name="connsiteY156" fmla="*/ 542544 h 596645"/>
                <a:gd name="connsiteX157" fmla="*/ 464078 w 621834"/>
                <a:gd name="connsiteY157" fmla="*/ 552755 h 596645"/>
                <a:gd name="connsiteX158" fmla="*/ 618459 w 621834"/>
                <a:gd name="connsiteY158" fmla="*/ 1372 h 596645"/>
                <a:gd name="connsiteX159" fmla="*/ 595294 w 621834"/>
                <a:gd name="connsiteY159" fmla="*/ 45110 h 596645"/>
                <a:gd name="connsiteX160" fmla="*/ 587064 w 621834"/>
                <a:gd name="connsiteY160" fmla="*/ 56997 h 596645"/>
                <a:gd name="connsiteX161" fmla="*/ 582188 w 621834"/>
                <a:gd name="connsiteY161" fmla="*/ 67818 h 596645"/>
                <a:gd name="connsiteX162" fmla="*/ 580206 w 621834"/>
                <a:gd name="connsiteY162" fmla="*/ 83058 h 596645"/>
                <a:gd name="connsiteX163" fmla="*/ 580206 w 621834"/>
                <a:gd name="connsiteY163" fmla="*/ 95097 h 596645"/>
                <a:gd name="connsiteX164" fmla="*/ 583406 w 621834"/>
                <a:gd name="connsiteY164" fmla="*/ 104546 h 596645"/>
                <a:gd name="connsiteX165" fmla="*/ 587826 w 621834"/>
                <a:gd name="connsiteY165" fmla="*/ 112166 h 596645"/>
                <a:gd name="connsiteX166" fmla="*/ 594532 w 621834"/>
                <a:gd name="connsiteY166" fmla="*/ 121310 h 596645"/>
                <a:gd name="connsiteX167" fmla="*/ 594532 w 621834"/>
                <a:gd name="connsiteY167" fmla="*/ 262128 h 596645"/>
                <a:gd name="connsiteX168" fmla="*/ 586302 w 621834"/>
                <a:gd name="connsiteY168" fmla="*/ 274015 h 596645"/>
                <a:gd name="connsiteX169" fmla="*/ 581426 w 621834"/>
                <a:gd name="connsiteY169" fmla="*/ 284836 h 596645"/>
                <a:gd name="connsiteX170" fmla="*/ 579444 w 621834"/>
                <a:gd name="connsiteY170" fmla="*/ 300076 h 596645"/>
                <a:gd name="connsiteX171" fmla="*/ 582644 w 621834"/>
                <a:gd name="connsiteY171" fmla="*/ 320040 h 596645"/>
                <a:gd name="connsiteX172" fmla="*/ 595294 w 621834"/>
                <a:gd name="connsiteY172" fmla="*/ 336652 h 596645"/>
                <a:gd name="connsiteX173" fmla="*/ 595294 w 621834"/>
                <a:gd name="connsiteY173" fmla="*/ 477469 h 596645"/>
                <a:gd name="connsiteX174" fmla="*/ 587064 w 621834"/>
                <a:gd name="connsiteY174" fmla="*/ 489356 h 596645"/>
                <a:gd name="connsiteX175" fmla="*/ 582188 w 621834"/>
                <a:gd name="connsiteY175" fmla="*/ 500177 h 596645"/>
                <a:gd name="connsiteX176" fmla="*/ 580206 w 621834"/>
                <a:gd name="connsiteY176" fmla="*/ 515417 h 596645"/>
                <a:gd name="connsiteX177" fmla="*/ 583406 w 621834"/>
                <a:gd name="connsiteY177" fmla="*/ 535381 h 596645"/>
                <a:gd name="connsiteX178" fmla="*/ 595294 w 621834"/>
                <a:gd name="connsiteY178" fmla="*/ 553669 h 596645"/>
                <a:gd name="connsiteX179" fmla="*/ 618459 w 621834"/>
                <a:gd name="connsiteY179" fmla="*/ 596646 h 596645"/>
                <a:gd name="connsiteX180" fmla="*/ 559632 w 621834"/>
                <a:gd name="connsiteY180" fmla="*/ 596646 h 596645"/>
                <a:gd name="connsiteX181" fmla="*/ 552317 w 621834"/>
                <a:gd name="connsiteY181" fmla="*/ 586283 h 596645"/>
                <a:gd name="connsiteX182" fmla="*/ 552317 w 621834"/>
                <a:gd name="connsiteY182" fmla="*/ 445465 h 596645"/>
                <a:gd name="connsiteX183" fmla="*/ 560699 w 621834"/>
                <a:gd name="connsiteY183" fmla="*/ 433578 h 596645"/>
                <a:gd name="connsiteX184" fmla="*/ 565576 w 621834"/>
                <a:gd name="connsiteY184" fmla="*/ 422757 h 596645"/>
                <a:gd name="connsiteX185" fmla="*/ 567557 w 621834"/>
                <a:gd name="connsiteY185" fmla="*/ 407517 h 596645"/>
                <a:gd name="connsiteX186" fmla="*/ 565576 w 621834"/>
                <a:gd name="connsiteY186" fmla="*/ 392277 h 596645"/>
                <a:gd name="connsiteX187" fmla="*/ 560699 w 621834"/>
                <a:gd name="connsiteY187" fmla="*/ 381457 h 596645"/>
                <a:gd name="connsiteX188" fmla="*/ 552317 w 621834"/>
                <a:gd name="connsiteY188" fmla="*/ 369570 h 596645"/>
                <a:gd name="connsiteX189" fmla="*/ 552317 w 621834"/>
                <a:gd name="connsiteY189" fmla="*/ 228753 h 596645"/>
                <a:gd name="connsiteX190" fmla="*/ 560699 w 621834"/>
                <a:gd name="connsiteY190" fmla="*/ 216865 h 596645"/>
                <a:gd name="connsiteX191" fmla="*/ 565576 w 621834"/>
                <a:gd name="connsiteY191" fmla="*/ 206045 h 596645"/>
                <a:gd name="connsiteX192" fmla="*/ 567557 w 621834"/>
                <a:gd name="connsiteY192" fmla="*/ 190805 h 596645"/>
                <a:gd name="connsiteX193" fmla="*/ 564356 w 621834"/>
                <a:gd name="connsiteY193" fmla="*/ 171755 h 596645"/>
                <a:gd name="connsiteX194" fmla="*/ 552317 w 621834"/>
                <a:gd name="connsiteY194" fmla="*/ 153467 h 596645"/>
                <a:gd name="connsiteX195" fmla="*/ 552317 w 621834"/>
                <a:gd name="connsiteY195" fmla="*/ 12649 h 596645"/>
                <a:gd name="connsiteX196" fmla="*/ 560394 w 621834"/>
                <a:gd name="connsiteY196" fmla="*/ 1524 h 59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21834" h="596645">
                  <a:moveTo>
                    <a:pt x="68599" y="552755"/>
                  </a:moveTo>
                  <a:cubicBezTo>
                    <a:pt x="79511" y="565206"/>
                    <a:pt x="87619" y="579867"/>
                    <a:pt x="92374" y="595732"/>
                  </a:cubicBezTo>
                  <a:lnTo>
                    <a:pt x="33395" y="595732"/>
                  </a:lnTo>
                  <a:cubicBezTo>
                    <a:pt x="31352" y="592059"/>
                    <a:pt x="28960" y="588584"/>
                    <a:pt x="26232" y="585368"/>
                  </a:cubicBezTo>
                  <a:cubicBezTo>
                    <a:pt x="-8744" y="544952"/>
                    <a:pt x="-8744" y="484967"/>
                    <a:pt x="26232" y="444551"/>
                  </a:cubicBezTo>
                  <a:lnTo>
                    <a:pt x="34614" y="432663"/>
                  </a:lnTo>
                  <a:cubicBezTo>
                    <a:pt x="36763" y="429326"/>
                    <a:pt x="38409" y="425668"/>
                    <a:pt x="39491" y="421843"/>
                  </a:cubicBezTo>
                  <a:cubicBezTo>
                    <a:pt x="40832" y="416875"/>
                    <a:pt x="41502" y="411754"/>
                    <a:pt x="41472" y="406603"/>
                  </a:cubicBezTo>
                  <a:cubicBezTo>
                    <a:pt x="41502" y="401452"/>
                    <a:pt x="40848" y="396331"/>
                    <a:pt x="39491" y="391363"/>
                  </a:cubicBezTo>
                  <a:cubicBezTo>
                    <a:pt x="38409" y="387538"/>
                    <a:pt x="36763" y="383880"/>
                    <a:pt x="34614" y="380543"/>
                  </a:cubicBezTo>
                  <a:lnTo>
                    <a:pt x="26232" y="368656"/>
                  </a:lnTo>
                  <a:cubicBezTo>
                    <a:pt x="-8744" y="328239"/>
                    <a:pt x="-8744" y="268254"/>
                    <a:pt x="26232" y="227838"/>
                  </a:cubicBezTo>
                  <a:lnTo>
                    <a:pt x="34614" y="215951"/>
                  </a:lnTo>
                  <a:cubicBezTo>
                    <a:pt x="36763" y="212613"/>
                    <a:pt x="38409" y="208956"/>
                    <a:pt x="39491" y="205130"/>
                  </a:cubicBezTo>
                  <a:cubicBezTo>
                    <a:pt x="40832" y="200162"/>
                    <a:pt x="41502" y="195042"/>
                    <a:pt x="41472" y="189890"/>
                  </a:cubicBezTo>
                  <a:cubicBezTo>
                    <a:pt x="41502" y="184739"/>
                    <a:pt x="40848" y="179619"/>
                    <a:pt x="39491" y="174650"/>
                  </a:cubicBezTo>
                  <a:cubicBezTo>
                    <a:pt x="38409" y="170825"/>
                    <a:pt x="36763" y="167167"/>
                    <a:pt x="34614" y="163830"/>
                  </a:cubicBezTo>
                  <a:lnTo>
                    <a:pt x="26232" y="151943"/>
                  </a:lnTo>
                  <a:cubicBezTo>
                    <a:pt x="-8744" y="111526"/>
                    <a:pt x="-8744" y="51542"/>
                    <a:pt x="26232" y="11125"/>
                  </a:cubicBezTo>
                  <a:cubicBezTo>
                    <a:pt x="30042" y="5791"/>
                    <a:pt x="32633" y="2133"/>
                    <a:pt x="34309" y="0"/>
                  </a:cubicBezTo>
                  <a:lnTo>
                    <a:pt x="92374" y="0"/>
                  </a:lnTo>
                  <a:cubicBezTo>
                    <a:pt x="87726" y="16017"/>
                    <a:pt x="79846" y="30892"/>
                    <a:pt x="69209" y="43739"/>
                  </a:cubicBezTo>
                  <a:lnTo>
                    <a:pt x="60979" y="55626"/>
                  </a:lnTo>
                  <a:cubicBezTo>
                    <a:pt x="58769" y="58933"/>
                    <a:pt x="57108" y="62591"/>
                    <a:pt x="56102" y="66446"/>
                  </a:cubicBezTo>
                  <a:cubicBezTo>
                    <a:pt x="54746" y="71415"/>
                    <a:pt x="54076" y="76535"/>
                    <a:pt x="54121" y="81686"/>
                  </a:cubicBezTo>
                  <a:cubicBezTo>
                    <a:pt x="53816" y="88483"/>
                    <a:pt x="54914" y="95280"/>
                    <a:pt x="57322" y="101651"/>
                  </a:cubicBezTo>
                  <a:cubicBezTo>
                    <a:pt x="60598" y="108158"/>
                    <a:pt x="64591" y="114300"/>
                    <a:pt x="69209" y="119939"/>
                  </a:cubicBezTo>
                  <a:cubicBezTo>
                    <a:pt x="104596" y="160218"/>
                    <a:pt x="104596" y="220477"/>
                    <a:pt x="69209" y="260756"/>
                  </a:cubicBezTo>
                  <a:lnTo>
                    <a:pt x="60979" y="272643"/>
                  </a:lnTo>
                  <a:cubicBezTo>
                    <a:pt x="58769" y="275951"/>
                    <a:pt x="57108" y="279608"/>
                    <a:pt x="56102" y="283464"/>
                  </a:cubicBezTo>
                  <a:cubicBezTo>
                    <a:pt x="54746" y="288432"/>
                    <a:pt x="54076" y="293553"/>
                    <a:pt x="54121" y="298704"/>
                  </a:cubicBezTo>
                  <a:cubicBezTo>
                    <a:pt x="53816" y="305501"/>
                    <a:pt x="54914" y="312298"/>
                    <a:pt x="57322" y="318668"/>
                  </a:cubicBezTo>
                  <a:cubicBezTo>
                    <a:pt x="60598" y="325176"/>
                    <a:pt x="64591" y="331317"/>
                    <a:pt x="69209" y="336956"/>
                  </a:cubicBezTo>
                  <a:cubicBezTo>
                    <a:pt x="104596" y="377236"/>
                    <a:pt x="104596" y="437495"/>
                    <a:pt x="69209" y="477774"/>
                  </a:cubicBezTo>
                  <a:cubicBezTo>
                    <a:pt x="65551" y="483108"/>
                    <a:pt x="62808" y="486918"/>
                    <a:pt x="60979" y="489356"/>
                  </a:cubicBezTo>
                  <a:cubicBezTo>
                    <a:pt x="58647" y="492542"/>
                    <a:pt x="56986" y="496169"/>
                    <a:pt x="56102" y="500024"/>
                  </a:cubicBezTo>
                  <a:cubicBezTo>
                    <a:pt x="54807" y="505008"/>
                    <a:pt x="54152" y="510128"/>
                    <a:pt x="54121" y="515264"/>
                  </a:cubicBezTo>
                  <a:cubicBezTo>
                    <a:pt x="53832" y="522061"/>
                    <a:pt x="54914" y="528858"/>
                    <a:pt x="57322" y="535229"/>
                  </a:cubicBezTo>
                  <a:cubicBezTo>
                    <a:pt x="60461" y="541447"/>
                    <a:pt x="64240" y="547329"/>
                    <a:pt x="68599" y="552755"/>
                  </a:cubicBezTo>
                  <a:close/>
                  <a:moveTo>
                    <a:pt x="199968" y="552755"/>
                  </a:moveTo>
                  <a:cubicBezTo>
                    <a:pt x="210620" y="565267"/>
                    <a:pt x="218469" y="579928"/>
                    <a:pt x="222981" y="595732"/>
                  </a:cubicBezTo>
                  <a:lnTo>
                    <a:pt x="164916" y="595732"/>
                  </a:lnTo>
                  <a:lnTo>
                    <a:pt x="156991" y="585368"/>
                  </a:lnTo>
                  <a:cubicBezTo>
                    <a:pt x="122016" y="544952"/>
                    <a:pt x="122016" y="484967"/>
                    <a:pt x="156991" y="444551"/>
                  </a:cubicBezTo>
                  <a:lnTo>
                    <a:pt x="163697" y="435407"/>
                  </a:lnTo>
                  <a:cubicBezTo>
                    <a:pt x="165419" y="433014"/>
                    <a:pt x="166897" y="430469"/>
                    <a:pt x="168116" y="427787"/>
                  </a:cubicBezTo>
                  <a:cubicBezTo>
                    <a:pt x="169595" y="424784"/>
                    <a:pt x="170662" y="421615"/>
                    <a:pt x="171317" y="418338"/>
                  </a:cubicBezTo>
                  <a:cubicBezTo>
                    <a:pt x="171851" y="414345"/>
                    <a:pt x="172109" y="410322"/>
                    <a:pt x="172079" y="406298"/>
                  </a:cubicBezTo>
                  <a:cubicBezTo>
                    <a:pt x="172338" y="399791"/>
                    <a:pt x="171256" y="393314"/>
                    <a:pt x="168879" y="387248"/>
                  </a:cubicBezTo>
                  <a:cubicBezTo>
                    <a:pt x="165602" y="380741"/>
                    <a:pt x="161609" y="374599"/>
                    <a:pt x="156991" y="368960"/>
                  </a:cubicBezTo>
                  <a:cubicBezTo>
                    <a:pt x="122016" y="328544"/>
                    <a:pt x="122016" y="268559"/>
                    <a:pt x="156991" y="228143"/>
                  </a:cubicBezTo>
                  <a:lnTo>
                    <a:pt x="163697" y="218999"/>
                  </a:lnTo>
                  <a:cubicBezTo>
                    <a:pt x="165419" y="216606"/>
                    <a:pt x="166897" y="214061"/>
                    <a:pt x="168116" y="211379"/>
                  </a:cubicBezTo>
                  <a:cubicBezTo>
                    <a:pt x="169595" y="208377"/>
                    <a:pt x="170662" y="205207"/>
                    <a:pt x="171317" y="201930"/>
                  </a:cubicBezTo>
                  <a:cubicBezTo>
                    <a:pt x="171851" y="197937"/>
                    <a:pt x="172109" y="193914"/>
                    <a:pt x="172079" y="189890"/>
                  </a:cubicBezTo>
                  <a:cubicBezTo>
                    <a:pt x="172338" y="183383"/>
                    <a:pt x="171256" y="176906"/>
                    <a:pt x="168879" y="170840"/>
                  </a:cubicBezTo>
                  <a:cubicBezTo>
                    <a:pt x="165602" y="164333"/>
                    <a:pt x="161609" y="158191"/>
                    <a:pt x="156991" y="152553"/>
                  </a:cubicBezTo>
                  <a:cubicBezTo>
                    <a:pt x="122016" y="112136"/>
                    <a:pt x="122016" y="52151"/>
                    <a:pt x="156991" y="11735"/>
                  </a:cubicBezTo>
                  <a:cubicBezTo>
                    <a:pt x="159948" y="8260"/>
                    <a:pt x="162599" y="4542"/>
                    <a:pt x="164916" y="610"/>
                  </a:cubicBezTo>
                  <a:lnTo>
                    <a:pt x="223742" y="610"/>
                  </a:lnTo>
                  <a:cubicBezTo>
                    <a:pt x="218667" y="16566"/>
                    <a:pt x="210591" y="31410"/>
                    <a:pt x="199968" y="44348"/>
                  </a:cubicBezTo>
                  <a:cubicBezTo>
                    <a:pt x="196158" y="49683"/>
                    <a:pt x="193567" y="53645"/>
                    <a:pt x="192043" y="56236"/>
                  </a:cubicBezTo>
                  <a:cubicBezTo>
                    <a:pt x="190062" y="59604"/>
                    <a:pt x="188569" y="63261"/>
                    <a:pt x="187624" y="67056"/>
                  </a:cubicBezTo>
                  <a:cubicBezTo>
                    <a:pt x="184606" y="78456"/>
                    <a:pt x="185033" y="90495"/>
                    <a:pt x="188843" y="101651"/>
                  </a:cubicBezTo>
                  <a:cubicBezTo>
                    <a:pt x="191967" y="108082"/>
                    <a:pt x="195701" y="114208"/>
                    <a:pt x="199968" y="119939"/>
                  </a:cubicBezTo>
                  <a:cubicBezTo>
                    <a:pt x="235965" y="159974"/>
                    <a:pt x="235965" y="220721"/>
                    <a:pt x="199968" y="260756"/>
                  </a:cubicBezTo>
                  <a:cubicBezTo>
                    <a:pt x="196158" y="266090"/>
                    <a:pt x="193567" y="270053"/>
                    <a:pt x="192043" y="272643"/>
                  </a:cubicBezTo>
                  <a:cubicBezTo>
                    <a:pt x="190062" y="276012"/>
                    <a:pt x="188569" y="279669"/>
                    <a:pt x="187624" y="283464"/>
                  </a:cubicBezTo>
                  <a:cubicBezTo>
                    <a:pt x="184926" y="293446"/>
                    <a:pt x="184926" y="303962"/>
                    <a:pt x="187624" y="313944"/>
                  </a:cubicBezTo>
                  <a:cubicBezTo>
                    <a:pt x="188569" y="317739"/>
                    <a:pt x="190062" y="321396"/>
                    <a:pt x="192043" y="324764"/>
                  </a:cubicBezTo>
                  <a:cubicBezTo>
                    <a:pt x="193567" y="327355"/>
                    <a:pt x="196158" y="331317"/>
                    <a:pt x="199968" y="336652"/>
                  </a:cubicBezTo>
                  <a:cubicBezTo>
                    <a:pt x="235965" y="376687"/>
                    <a:pt x="235965" y="437434"/>
                    <a:pt x="199968" y="477469"/>
                  </a:cubicBezTo>
                  <a:cubicBezTo>
                    <a:pt x="196158" y="482803"/>
                    <a:pt x="193567" y="486613"/>
                    <a:pt x="192043" y="489052"/>
                  </a:cubicBezTo>
                  <a:cubicBezTo>
                    <a:pt x="189940" y="492313"/>
                    <a:pt x="188447" y="495925"/>
                    <a:pt x="187624" y="499720"/>
                  </a:cubicBezTo>
                  <a:cubicBezTo>
                    <a:pt x="186252" y="504688"/>
                    <a:pt x="185597" y="509808"/>
                    <a:pt x="185642" y="514960"/>
                  </a:cubicBezTo>
                  <a:cubicBezTo>
                    <a:pt x="185353" y="521757"/>
                    <a:pt x="186435" y="528554"/>
                    <a:pt x="188843" y="534924"/>
                  </a:cubicBezTo>
                  <a:cubicBezTo>
                    <a:pt x="191997" y="541203"/>
                    <a:pt x="195716" y="547162"/>
                    <a:pt x="199968" y="552755"/>
                  </a:cubicBezTo>
                  <a:close/>
                  <a:moveTo>
                    <a:pt x="331946" y="552755"/>
                  </a:moveTo>
                  <a:cubicBezTo>
                    <a:pt x="342645" y="565267"/>
                    <a:pt x="350539" y="579913"/>
                    <a:pt x="355111" y="595732"/>
                  </a:cubicBezTo>
                  <a:lnTo>
                    <a:pt x="296132" y="595732"/>
                  </a:lnTo>
                  <a:cubicBezTo>
                    <a:pt x="294106" y="592074"/>
                    <a:pt x="291759" y="588614"/>
                    <a:pt x="289122" y="585368"/>
                  </a:cubicBezTo>
                  <a:cubicBezTo>
                    <a:pt x="253735" y="545089"/>
                    <a:pt x="253735" y="484830"/>
                    <a:pt x="289122" y="444551"/>
                  </a:cubicBezTo>
                  <a:lnTo>
                    <a:pt x="297352" y="432663"/>
                  </a:lnTo>
                  <a:cubicBezTo>
                    <a:pt x="299501" y="429326"/>
                    <a:pt x="301146" y="425668"/>
                    <a:pt x="302229" y="421843"/>
                  </a:cubicBezTo>
                  <a:cubicBezTo>
                    <a:pt x="303554" y="416875"/>
                    <a:pt x="304225" y="411754"/>
                    <a:pt x="304210" y="406603"/>
                  </a:cubicBezTo>
                  <a:cubicBezTo>
                    <a:pt x="304469" y="400096"/>
                    <a:pt x="303387" y="393619"/>
                    <a:pt x="301009" y="387553"/>
                  </a:cubicBezTo>
                  <a:cubicBezTo>
                    <a:pt x="297732" y="381046"/>
                    <a:pt x="293740" y="374904"/>
                    <a:pt x="289122" y="369265"/>
                  </a:cubicBezTo>
                  <a:cubicBezTo>
                    <a:pt x="253735" y="328986"/>
                    <a:pt x="253735" y="268727"/>
                    <a:pt x="289122" y="228447"/>
                  </a:cubicBezTo>
                  <a:lnTo>
                    <a:pt x="297352" y="216560"/>
                  </a:lnTo>
                  <a:cubicBezTo>
                    <a:pt x="299501" y="213223"/>
                    <a:pt x="301146" y="209565"/>
                    <a:pt x="302229" y="205740"/>
                  </a:cubicBezTo>
                  <a:cubicBezTo>
                    <a:pt x="303554" y="200772"/>
                    <a:pt x="304225" y="195651"/>
                    <a:pt x="304210" y="190500"/>
                  </a:cubicBezTo>
                  <a:cubicBezTo>
                    <a:pt x="304469" y="183992"/>
                    <a:pt x="303387" y="177516"/>
                    <a:pt x="301009" y="171450"/>
                  </a:cubicBezTo>
                  <a:cubicBezTo>
                    <a:pt x="297732" y="164942"/>
                    <a:pt x="293740" y="158801"/>
                    <a:pt x="289122" y="153162"/>
                  </a:cubicBezTo>
                  <a:cubicBezTo>
                    <a:pt x="253735" y="112882"/>
                    <a:pt x="253735" y="52624"/>
                    <a:pt x="289122" y="12344"/>
                  </a:cubicBezTo>
                  <a:cubicBezTo>
                    <a:pt x="292780" y="7010"/>
                    <a:pt x="295371" y="3353"/>
                    <a:pt x="297047" y="1219"/>
                  </a:cubicBezTo>
                  <a:lnTo>
                    <a:pt x="355111" y="1219"/>
                  </a:lnTo>
                  <a:cubicBezTo>
                    <a:pt x="350463" y="17236"/>
                    <a:pt x="342584" y="32111"/>
                    <a:pt x="331946" y="44958"/>
                  </a:cubicBezTo>
                  <a:lnTo>
                    <a:pt x="323717" y="56845"/>
                  </a:lnTo>
                  <a:cubicBezTo>
                    <a:pt x="321507" y="60152"/>
                    <a:pt x="319846" y="63810"/>
                    <a:pt x="318840" y="67666"/>
                  </a:cubicBezTo>
                  <a:cubicBezTo>
                    <a:pt x="317484" y="72634"/>
                    <a:pt x="316813" y="77754"/>
                    <a:pt x="316859" y="82906"/>
                  </a:cubicBezTo>
                  <a:cubicBezTo>
                    <a:pt x="316554" y="89702"/>
                    <a:pt x="317636" y="96500"/>
                    <a:pt x="320059" y="102870"/>
                  </a:cubicBezTo>
                  <a:cubicBezTo>
                    <a:pt x="323336" y="109378"/>
                    <a:pt x="327329" y="115519"/>
                    <a:pt x="331946" y="121158"/>
                  </a:cubicBezTo>
                  <a:cubicBezTo>
                    <a:pt x="367334" y="161437"/>
                    <a:pt x="367334" y="221696"/>
                    <a:pt x="331946" y="261976"/>
                  </a:cubicBezTo>
                  <a:lnTo>
                    <a:pt x="323717" y="273863"/>
                  </a:lnTo>
                  <a:cubicBezTo>
                    <a:pt x="321507" y="277170"/>
                    <a:pt x="319846" y="280828"/>
                    <a:pt x="318840" y="284683"/>
                  </a:cubicBezTo>
                  <a:cubicBezTo>
                    <a:pt x="316142" y="294665"/>
                    <a:pt x="316142" y="305181"/>
                    <a:pt x="318840" y="315163"/>
                  </a:cubicBezTo>
                  <a:cubicBezTo>
                    <a:pt x="319846" y="319019"/>
                    <a:pt x="321507" y="322677"/>
                    <a:pt x="323717" y="325983"/>
                  </a:cubicBezTo>
                  <a:lnTo>
                    <a:pt x="331946" y="337871"/>
                  </a:lnTo>
                  <a:cubicBezTo>
                    <a:pt x="367334" y="378150"/>
                    <a:pt x="367334" y="438409"/>
                    <a:pt x="331946" y="478688"/>
                  </a:cubicBezTo>
                  <a:cubicBezTo>
                    <a:pt x="328899" y="482346"/>
                    <a:pt x="326612" y="485394"/>
                    <a:pt x="325241" y="487375"/>
                  </a:cubicBezTo>
                  <a:cubicBezTo>
                    <a:pt x="323869" y="489356"/>
                    <a:pt x="322497" y="492252"/>
                    <a:pt x="320821" y="495453"/>
                  </a:cubicBezTo>
                  <a:cubicBezTo>
                    <a:pt x="319343" y="498455"/>
                    <a:pt x="318276" y="501625"/>
                    <a:pt x="317621" y="504901"/>
                  </a:cubicBezTo>
                  <a:cubicBezTo>
                    <a:pt x="317362" y="508604"/>
                    <a:pt x="317362" y="512323"/>
                    <a:pt x="317621" y="516026"/>
                  </a:cubicBezTo>
                  <a:cubicBezTo>
                    <a:pt x="317331" y="522823"/>
                    <a:pt x="318413" y="529620"/>
                    <a:pt x="320821" y="535991"/>
                  </a:cubicBezTo>
                  <a:cubicBezTo>
                    <a:pt x="323946" y="541950"/>
                    <a:pt x="327679" y="547558"/>
                    <a:pt x="331946" y="552755"/>
                  </a:cubicBezTo>
                  <a:close/>
                  <a:moveTo>
                    <a:pt x="464078" y="552755"/>
                  </a:moveTo>
                  <a:cubicBezTo>
                    <a:pt x="474364" y="565404"/>
                    <a:pt x="481939" y="580034"/>
                    <a:pt x="486327" y="595732"/>
                  </a:cubicBezTo>
                  <a:lnTo>
                    <a:pt x="427654" y="595732"/>
                  </a:lnTo>
                  <a:lnTo>
                    <a:pt x="419729" y="585368"/>
                  </a:lnTo>
                  <a:cubicBezTo>
                    <a:pt x="384753" y="544952"/>
                    <a:pt x="384753" y="484967"/>
                    <a:pt x="419729" y="444551"/>
                  </a:cubicBezTo>
                  <a:lnTo>
                    <a:pt x="426434" y="435407"/>
                  </a:lnTo>
                  <a:cubicBezTo>
                    <a:pt x="428157" y="433014"/>
                    <a:pt x="429635" y="430469"/>
                    <a:pt x="430854" y="427787"/>
                  </a:cubicBezTo>
                  <a:cubicBezTo>
                    <a:pt x="432332" y="424784"/>
                    <a:pt x="433399" y="421615"/>
                    <a:pt x="434054" y="418338"/>
                  </a:cubicBezTo>
                  <a:cubicBezTo>
                    <a:pt x="434344" y="414330"/>
                    <a:pt x="434344" y="410307"/>
                    <a:pt x="434054" y="406298"/>
                  </a:cubicBezTo>
                  <a:cubicBezTo>
                    <a:pt x="434314" y="399791"/>
                    <a:pt x="433232" y="393314"/>
                    <a:pt x="430854" y="387248"/>
                  </a:cubicBezTo>
                  <a:cubicBezTo>
                    <a:pt x="427577" y="380741"/>
                    <a:pt x="423584" y="374599"/>
                    <a:pt x="418967" y="368960"/>
                  </a:cubicBezTo>
                  <a:cubicBezTo>
                    <a:pt x="383991" y="328544"/>
                    <a:pt x="383991" y="268559"/>
                    <a:pt x="418967" y="228143"/>
                  </a:cubicBezTo>
                  <a:lnTo>
                    <a:pt x="425672" y="218999"/>
                  </a:lnTo>
                  <a:cubicBezTo>
                    <a:pt x="427394" y="216606"/>
                    <a:pt x="428873" y="214061"/>
                    <a:pt x="430092" y="211379"/>
                  </a:cubicBezTo>
                  <a:cubicBezTo>
                    <a:pt x="431571" y="208377"/>
                    <a:pt x="432638" y="205207"/>
                    <a:pt x="433292" y="201930"/>
                  </a:cubicBezTo>
                  <a:cubicBezTo>
                    <a:pt x="433582" y="197922"/>
                    <a:pt x="433582" y="193898"/>
                    <a:pt x="433292" y="189890"/>
                  </a:cubicBezTo>
                  <a:cubicBezTo>
                    <a:pt x="433552" y="183383"/>
                    <a:pt x="432469" y="176906"/>
                    <a:pt x="430092" y="170840"/>
                  </a:cubicBezTo>
                  <a:cubicBezTo>
                    <a:pt x="426816" y="164333"/>
                    <a:pt x="422822" y="158191"/>
                    <a:pt x="418205" y="152553"/>
                  </a:cubicBezTo>
                  <a:cubicBezTo>
                    <a:pt x="383229" y="112136"/>
                    <a:pt x="383229" y="52151"/>
                    <a:pt x="418205" y="11735"/>
                  </a:cubicBezTo>
                  <a:cubicBezTo>
                    <a:pt x="421664" y="8565"/>
                    <a:pt x="424819" y="5105"/>
                    <a:pt x="427654" y="1372"/>
                  </a:cubicBezTo>
                  <a:lnTo>
                    <a:pt x="485718" y="1372"/>
                  </a:lnTo>
                  <a:cubicBezTo>
                    <a:pt x="481268" y="17282"/>
                    <a:pt x="473709" y="32141"/>
                    <a:pt x="463467" y="45110"/>
                  </a:cubicBezTo>
                  <a:cubicBezTo>
                    <a:pt x="460328" y="48890"/>
                    <a:pt x="457417" y="52852"/>
                    <a:pt x="454781" y="56997"/>
                  </a:cubicBezTo>
                  <a:cubicBezTo>
                    <a:pt x="452815" y="60442"/>
                    <a:pt x="451184" y="64069"/>
                    <a:pt x="449904" y="67818"/>
                  </a:cubicBezTo>
                  <a:cubicBezTo>
                    <a:pt x="448289" y="72725"/>
                    <a:pt x="447511" y="77892"/>
                    <a:pt x="447618" y="83058"/>
                  </a:cubicBezTo>
                  <a:cubicBezTo>
                    <a:pt x="447237" y="89901"/>
                    <a:pt x="448441" y="96728"/>
                    <a:pt x="451123" y="103023"/>
                  </a:cubicBezTo>
                  <a:cubicBezTo>
                    <a:pt x="454705" y="109469"/>
                    <a:pt x="458835" y="115580"/>
                    <a:pt x="463467" y="121310"/>
                  </a:cubicBezTo>
                  <a:cubicBezTo>
                    <a:pt x="497377" y="162123"/>
                    <a:pt x="497377" y="221315"/>
                    <a:pt x="463467" y="262128"/>
                  </a:cubicBezTo>
                  <a:cubicBezTo>
                    <a:pt x="460328" y="265908"/>
                    <a:pt x="457417" y="269870"/>
                    <a:pt x="454781" y="274015"/>
                  </a:cubicBezTo>
                  <a:cubicBezTo>
                    <a:pt x="452815" y="277459"/>
                    <a:pt x="451184" y="281087"/>
                    <a:pt x="449904" y="284836"/>
                  </a:cubicBezTo>
                  <a:cubicBezTo>
                    <a:pt x="448289" y="289743"/>
                    <a:pt x="447511" y="294909"/>
                    <a:pt x="447618" y="300076"/>
                  </a:cubicBezTo>
                  <a:cubicBezTo>
                    <a:pt x="447558" y="303962"/>
                    <a:pt x="447907" y="307848"/>
                    <a:pt x="448685" y="311658"/>
                  </a:cubicBezTo>
                  <a:cubicBezTo>
                    <a:pt x="449523" y="315087"/>
                    <a:pt x="450743" y="318409"/>
                    <a:pt x="452342" y="321564"/>
                  </a:cubicBezTo>
                  <a:cubicBezTo>
                    <a:pt x="453562" y="324246"/>
                    <a:pt x="455040" y="326791"/>
                    <a:pt x="456762" y="329184"/>
                  </a:cubicBezTo>
                  <a:cubicBezTo>
                    <a:pt x="457981" y="331013"/>
                    <a:pt x="460268" y="334061"/>
                    <a:pt x="463467" y="338328"/>
                  </a:cubicBezTo>
                  <a:cubicBezTo>
                    <a:pt x="497377" y="379141"/>
                    <a:pt x="497377" y="438333"/>
                    <a:pt x="463467" y="479146"/>
                  </a:cubicBezTo>
                  <a:cubicBezTo>
                    <a:pt x="461014" y="481859"/>
                    <a:pt x="458774" y="484769"/>
                    <a:pt x="456762" y="487833"/>
                  </a:cubicBezTo>
                  <a:cubicBezTo>
                    <a:pt x="455116" y="490423"/>
                    <a:pt x="453653" y="493121"/>
                    <a:pt x="452342" y="495910"/>
                  </a:cubicBezTo>
                  <a:cubicBezTo>
                    <a:pt x="450788" y="498927"/>
                    <a:pt x="449569" y="502082"/>
                    <a:pt x="448685" y="505358"/>
                  </a:cubicBezTo>
                  <a:cubicBezTo>
                    <a:pt x="447907" y="509016"/>
                    <a:pt x="447558" y="512750"/>
                    <a:pt x="447618" y="516483"/>
                  </a:cubicBezTo>
                  <a:cubicBezTo>
                    <a:pt x="447542" y="521650"/>
                    <a:pt x="448319" y="526801"/>
                    <a:pt x="449904" y="531723"/>
                  </a:cubicBezTo>
                  <a:cubicBezTo>
                    <a:pt x="451184" y="535472"/>
                    <a:pt x="452815" y="539100"/>
                    <a:pt x="454781" y="542544"/>
                  </a:cubicBezTo>
                  <a:cubicBezTo>
                    <a:pt x="457676" y="546125"/>
                    <a:pt x="460786" y="549539"/>
                    <a:pt x="464078" y="552755"/>
                  </a:cubicBezTo>
                  <a:close/>
                  <a:moveTo>
                    <a:pt x="618459" y="1372"/>
                  </a:moveTo>
                  <a:cubicBezTo>
                    <a:pt x="613811" y="17389"/>
                    <a:pt x="605931" y="32263"/>
                    <a:pt x="595294" y="45110"/>
                  </a:cubicBezTo>
                  <a:lnTo>
                    <a:pt x="587064" y="56997"/>
                  </a:lnTo>
                  <a:cubicBezTo>
                    <a:pt x="584854" y="60305"/>
                    <a:pt x="583193" y="63962"/>
                    <a:pt x="582188" y="67818"/>
                  </a:cubicBezTo>
                  <a:cubicBezTo>
                    <a:pt x="580831" y="72786"/>
                    <a:pt x="580161" y="77907"/>
                    <a:pt x="580206" y="83058"/>
                  </a:cubicBezTo>
                  <a:cubicBezTo>
                    <a:pt x="579917" y="87066"/>
                    <a:pt x="579917" y="91089"/>
                    <a:pt x="580206" y="95097"/>
                  </a:cubicBezTo>
                  <a:cubicBezTo>
                    <a:pt x="580861" y="98374"/>
                    <a:pt x="581928" y="101544"/>
                    <a:pt x="583406" y="104546"/>
                  </a:cubicBezTo>
                  <a:cubicBezTo>
                    <a:pt x="584702" y="107183"/>
                    <a:pt x="586165" y="109743"/>
                    <a:pt x="587826" y="112166"/>
                  </a:cubicBezTo>
                  <a:lnTo>
                    <a:pt x="594532" y="121310"/>
                  </a:lnTo>
                  <a:cubicBezTo>
                    <a:pt x="629919" y="161590"/>
                    <a:pt x="629919" y="221849"/>
                    <a:pt x="594532" y="262128"/>
                  </a:cubicBezTo>
                  <a:lnTo>
                    <a:pt x="586302" y="274015"/>
                  </a:lnTo>
                  <a:cubicBezTo>
                    <a:pt x="584093" y="277322"/>
                    <a:pt x="582431" y="280980"/>
                    <a:pt x="581426" y="284836"/>
                  </a:cubicBezTo>
                  <a:cubicBezTo>
                    <a:pt x="580069" y="289804"/>
                    <a:pt x="579398" y="294924"/>
                    <a:pt x="579444" y="300076"/>
                  </a:cubicBezTo>
                  <a:cubicBezTo>
                    <a:pt x="579139" y="306872"/>
                    <a:pt x="580221" y="313670"/>
                    <a:pt x="582644" y="320040"/>
                  </a:cubicBezTo>
                  <a:cubicBezTo>
                    <a:pt x="586256" y="326014"/>
                    <a:pt x="590508" y="331577"/>
                    <a:pt x="595294" y="336652"/>
                  </a:cubicBezTo>
                  <a:cubicBezTo>
                    <a:pt x="630681" y="376931"/>
                    <a:pt x="630681" y="437190"/>
                    <a:pt x="595294" y="477469"/>
                  </a:cubicBezTo>
                  <a:lnTo>
                    <a:pt x="587064" y="489356"/>
                  </a:lnTo>
                  <a:cubicBezTo>
                    <a:pt x="584854" y="492663"/>
                    <a:pt x="583193" y="496321"/>
                    <a:pt x="582188" y="500177"/>
                  </a:cubicBezTo>
                  <a:cubicBezTo>
                    <a:pt x="580831" y="505145"/>
                    <a:pt x="580161" y="510266"/>
                    <a:pt x="580206" y="515417"/>
                  </a:cubicBezTo>
                  <a:cubicBezTo>
                    <a:pt x="579917" y="522214"/>
                    <a:pt x="580999" y="529011"/>
                    <a:pt x="583406" y="535381"/>
                  </a:cubicBezTo>
                  <a:cubicBezTo>
                    <a:pt x="586683" y="541889"/>
                    <a:pt x="590676" y="548030"/>
                    <a:pt x="595294" y="553669"/>
                  </a:cubicBezTo>
                  <a:cubicBezTo>
                    <a:pt x="605596" y="566440"/>
                    <a:pt x="613444" y="581010"/>
                    <a:pt x="618459" y="596646"/>
                  </a:cubicBezTo>
                  <a:lnTo>
                    <a:pt x="559632" y="596646"/>
                  </a:lnTo>
                  <a:cubicBezTo>
                    <a:pt x="557468" y="593004"/>
                    <a:pt x="555014" y="589544"/>
                    <a:pt x="552317" y="586283"/>
                  </a:cubicBezTo>
                  <a:cubicBezTo>
                    <a:pt x="517341" y="545866"/>
                    <a:pt x="517341" y="485882"/>
                    <a:pt x="552317" y="445465"/>
                  </a:cubicBezTo>
                  <a:lnTo>
                    <a:pt x="560699" y="433578"/>
                  </a:lnTo>
                  <a:cubicBezTo>
                    <a:pt x="562847" y="430240"/>
                    <a:pt x="564494" y="426583"/>
                    <a:pt x="565576" y="422757"/>
                  </a:cubicBezTo>
                  <a:cubicBezTo>
                    <a:pt x="566917" y="417789"/>
                    <a:pt x="567587" y="412669"/>
                    <a:pt x="567557" y="407517"/>
                  </a:cubicBezTo>
                  <a:cubicBezTo>
                    <a:pt x="567587" y="402367"/>
                    <a:pt x="566932" y="397246"/>
                    <a:pt x="565576" y="392277"/>
                  </a:cubicBezTo>
                  <a:cubicBezTo>
                    <a:pt x="564494" y="388452"/>
                    <a:pt x="562847" y="384795"/>
                    <a:pt x="560699" y="381457"/>
                  </a:cubicBezTo>
                  <a:lnTo>
                    <a:pt x="552317" y="369570"/>
                  </a:lnTo>
                  <a:cubicBezTo>
                    <a:pt x="517341" y="329153"/>
                    <a:pt x="517341" y="269169"/>
                    <a:pt x="552317" y="228753"/>
                  </a:cubicBezTo>
                  <a:lnTo>
                    <a:pt x="560699" y="216865"/>
                  </a:lnTo>
                  <a:cubicBezTo>
                    <a:pt x="562847" y="213527"/>
                    <a:pt x="564494" y="209870"/>
                    <a:pt x="565576" y="206045"/>
                  </a:cubicBezTo>
                  <a:cubicBezTo>
                    <a:pt x="566902" y="201077"/>
                    <a:pt x="567573" y="195956"/>
                    <a:pt x="567557" y="190805"/>
                  </a:cubicBezTo>
                  <a:cubicBezTo>
                    <a:pt x="567816" y="184297"/>
                    <a:pt x="566734" y="177820"/>
                    <a:pt x="564356" y="171755"/>
                  </a:cubicBezTo>
                  <a:cubicBezTo>
                    <a:pt x="561080" y="165202"/>
                    <a:pt x="557026" y="159075"/>
                    <a:pt x="552317" y="153467"/>
                  </a:cubicBezTo>
                  <a:cubicBezTo>
                    <a:pt x="517341" y="113050"/>
                    <a:pt x="517341" y="53066"/>
                    <a:pt x="552317" y="12649"/>
                  </a:cubicBezTo>
                  <a:cubicBezTo>
                    <a:pt x="556127" y="7315"/>
                    <a:pt x="558717" y="3657"/>
                    <a:pt x="560394" y="1524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6825E6DA-023D-4016-84DF-644F5232626C}"/>
                </a:ext>
              </a:extLst>
            </p:cNvPr>
            <p:cNvSpPr/>
            <p:nvPr/>
          </p:nvSpPr>
          <p:spPr>
            <a:xfrm>
              <a:off x="10856336" y="4296461"/>
              <a:ext cx="622736" cy="595578"/>
            </a:xfrm>
            <a:custGeom>
              <a:avLst/>
              <a:gdLst>
                <a:gd name="connsiteX0" fmla="*/ 16489 w 622736"/>
                <a:gd name="connsiteY0" fmla="*/ 16459 h 595578"/>
                <a:gd name="connsiteX1" fmla="*/ 92994 w 622736"/>
                <a:gd name="connsiteY1" fmla="*/ 16459 h 595578"/>
                <a:gd name="connsiteX2" fmla="*/ 108844 w 622736"/>
                <a:gd name="connsiteY2" fmla="*/ 54712 h 595578"/>
                <a:gd name="connsiteX3" fmla="*/ 640 w 622736"/>
                <a:gd name="connsiteY3" fmla="*/ 54712 h 595578"/>
                <a:gd name="connsiteX4" fmla="*/ 16489 w 622736"/>
                <a:gd name="connsiteY4" fmla="*/ 16459 h 595578"/>
                <a:gd name="connsiteX5" fmla="*/ 16489 w 622736"/>
                <a:gd name="connsiteY5" fmla="*/ 124663 h 595578"/>
                <a:gd name="connsiteX6" fmla="*/ 92994 w 622736"/>
                <a:gd name="connsiteY6" fmla="*/ 124663 h 595578"/>
                <a:gd name="connsiteX7" fmla="*/ 108844 w 622736"/>
                <a:gd name="connsiteY7" fmla="*/ 162915 h 595578"/>
                <a:gd name="connsiteX8" fmla="*/ 640 w 622736"/>
                <a:gd name="connsiteY8" fmla="*/ 162915 h 595578"/>
                <a:gd name="connsiteX9" fmla="*/ 16489 w 622736"/>
                <a:gd name="connsiteY9" fmla="*/ 124511 h 595578"/>
                <a:gd name="connsiteX10" fmla="*/ 16489 w 622736"/>
                <a:gd name="connsiteY10" fmla="*/ 232867 h 595578"/>
                <a:gd name="connsiteX11" fmla="*/ 92994 w 622736"/>
                <a:gd name="connsiteY11" fmla="*/ 232867 h 595578"/>
                <a:gd name="connsiteX12" fmla="*/ 108844 w 622736"/>
                <a:gd name="connsiteY12" fmla="*/ 271119 h 595578"/>
                <a:gd name="connsiteX13" fmla="*/ 640 w 622736"/>
                <a:gd name="connsiteY13" fmla="*/ 271119 h 595578"/>
                <a:gd name="connsiteX14" fmla="*/ 16489 w 622736"/>
                <a:gd name="connsiteY14" fmla="*/ 232715 h 595578"/>
                <a:gd name="connsiteX15" fmla="*/ 16489 w 622736"/>
                <a:gd name="connsiteY15" fmla="*/ 341071 h 595578"/>
                <a:gd name="connsiteX16" fmla="*/ 92994 w 622736"/>
                <a:gd name="connsiteY16" fmla="*/ 341071 h 595578"/>
                <a:gd name="connsiteX17" fmla="*/ 108844 w 622736"/>
                <a:gd name="connsiteY17" fmla="*/ 379323 h 595578"/>
                <a:gd name="connsiteX18" fmla="*/ 640 w 622736"/>
                <a:gd name="connsiteY18" fmla="*/ 379323 h 595578"/>
                <a:gd name="connsiteX19" fmla="*/ 16489 w 622736"/>
                <a:gd name="connsiteY19" fmla="*/ 340919 h 595578"/>
                <a:gd name="connsiteX20" fmla="*/ 54742 w 622736"/>
                <a:gd name="connsiteY20" fmla="*/ 433425 h 595578"/>
                <a:gd name="connsiteX21" fmla="*/ 75468 w 622736"/>
                <a:gd name="connsiteY21" fmla="*/ 437388 h 595578"/>
                <a:gd name="connsiteX22" fmla="*/ 92994 w 622736"/>
                <a:gd name="connsiteY22" fmla="*/ 449275 h 595578"/>
                <a:gd name="connsiteX23" fmla="*/ 104119 w 622736"/>
                <a:gd name="connsiteY23" fmla="*/ 466039 h 595578"/>
                <a:gd name="connsiteX24" fmla="*/ 108844 w 622736"/>
                <a:gd name="connsiteY24" fmla="*/ 487527 h 595578"/>
                <a:gd name="connsiteX25" fmla="*/ 640 w 622736"/>
                <a:gd name="connsiteY25" fmla="*/ 487527 h 595578"/>
                <a:gd name="connsiteX26" fmla="*/ 54742 w 622736"/>
                <a:gd name="connsiteY26" fmla="*/ 433425 h 595578"/>
                <a:gd name="connsiteX27" fmla="*/ 54742 w 622736"/>
                <a:gd name="connsiteY27" fmla="*/ 541629 h 595578"/>
                <a:gd name="connsiteX28" fmla="*/ 92994 w 622736"/>
                <a:gd name="connsiteY28" fmla="*/ 556869 h 595578"/>
                <a:gd name="connsiteX29" fmla="*/ 108234 w 622736"/>
                <a:gd name="connsiteY29" fmla="*/ 595122 h 595578"/>
                <a:gd name="connsiteX30" fmla="*/ 30 w 622736"/>
                <a:gd name="connsiteY30" fmla="*/ 595122 h 595578"/>
                <a:gd name="connsiteX31" fmla="*/ 15270 w 622736"/>
                <a:gd name="connsiteY31" fmla="*/ 556565 h 595578"/>
                <a:gd name="connsiteX32" fmla="*/ 55504 w 622736"/>
                <a:gd name="connsiteY32" fmla="*/ 541477 h 595578"/>
                <a:gd name="connsiteX33" fmla="*/ 183672 w 622736"/>
                <a:gd name="connsiteY33" fmla="*/ 609 h 595578"/>
                <a:gd name="connsiteX34" fmla="*/ 238384 w 622736"/>
                <a:gd name="connsiteY34" fmla="*/ 54559 h 595578"/>
                <a:gd name="connsiteX35" fmla="*/ 130180 w 622736"/>
                <a:gd name="connsiteY35" fmla="*/ 54559 h 595578"/>
                <a:gd name="connsiteX36" fmla="*/ 145420 w 622736"/>
                <a:gd name="connsiteY36" fmla="*/ 16306 h 595578"/>
                <a:gd name="connsiteX37" fmla="*/ 183672 w 622736"/>
                <a:gd name="connsiteY37" fmla="*/ 1219 h 595578"/>
                <a:gd name="connsiteX38" fmla="*/ 183672 w 622736"/>
                <a:gd name="connsiteY38" fmla="*/ 108813 h 595578"/>
                <a:gd name="connsiteX39" fmla="*/ 238384 w 622736"/>
                <a:gd name="connsiteY39" fmla="*/ 162763 h 595578"/>
                <a:gd name="connsiteX40" fmla="*/ 130180 w 622736"/>
                <a:gd name="connsiteY40" fmla="*/ 162763 h 595578"/>
                <a:gd name="connsiteX41" fmla="*/ 145420 w 622736"/>
                <a:gd name="connsiteY41" fmla="*/ 124511 h 595578"/>
                <a:gd name="connsiteX42" fmla="*/ 183672 w 622736"/>
                <a:gd name="connsiteY42" fmla="*/ 108661 h 595578"/>
                <a:gd name="connsiteX43" fmla="*/ 183672 w 622736"/>
                <a:gd name="connsiteY43" fmla="*/ 217017 h 595578"/>
                <a:gd name="connsiteX44" fmla="*/ 238384 w 622736"/>
                <a:gd name="connsiteY44" fmla="*/ 270967 h 595578"/>
                <a:gd name="connsiteX45" fmla="*/ 130180 w 622736"/>
                <a:gd name="connsiteY45" fmla="*/ 270967 h 595578"/>
                <a:gd name="connsiteX46" fmla="*/ 145420 w 622736"/>
                <a:gd name="connsiteY46" fmla="*/ 232715 h 595578"/>
                <a:gd name="connsiteX47" fmla="*/ 183672 w 622736"/>
                <a:gd name="connsiteY47" fmla="*/ 216865 h 595578"/>
                <a:gd name="connsiteX48" fmla="*/ 183672 w 622736"/>
                <a:gd name="connsiteY48" fmla="*/ 325222 h 595578"/>
                <a:gd name="connsiteX49" fmla="*/ 238384 w 622736"/>
                <a:gd name="connsiteY49" fmla="*/ 379171 h 595578"/>
                <a:gd name="connsiteX50" fmla="*/ 130180 w 622736"/>
                <a:gd name="connsiteY50" fmla="*/ 379171 h 595578"/>
                <a:gd name="connsiteX51" fmla="*/ 145420 w 622736"/>
                <a:gd name="connsiteY51" fmla="*/ 340919 h 595578"/>
                <a:gd name="connsiteX52" fmla="*/ 183672 w 622736"/>
                <a:gd name="connsiteY52" fmla="*/ 325069 h 595578"/>
                <a:gd name="connsiteX53" fmla="*/ 183672 w 622736"/>
                <a:gd name="connsiteY53" fmla="*/ 433425 h 595578"/>
                <a:gd name="connsiteX54" fmla="*/ 204246 w 622736"/>
                <a:gd name="connsiteY54" fmla="*/ 437388 h 595578"/>
                <a:gd name="connsiteX55" fmla="*/ 221010 w 622736"/>
                <a:gd name="connsiteY55" fmla="*/ 449275 h 595578"/>
                <a:gd name="connsiteX56" fmla="*/ 232897 w 622736"/>
                <a:gd name="connsiteY56" fmla="*/ 466039 h 595578"/>
                <a:gd name="connsiteX57" fmla="*/ 237774 w 622736"/>
                <a:gd name="connsiteY57" fmla="*/ 487527 h 595578"/>
                <a:gd name="connsiteX58" fmla="*/ 129570 w 622736"/>
                <a:gd name="connsiteY58" fmla="*/ 487527 h 595578"/>
                <a:gd name="connsiteX59" fmla="*/ 144810 w 622736"/>
                <a:gd name="connsiteY59" fmla="*/ 449275 h 595578"/>
                <a:gd name="connsiteX60" fmla="*/ 183672 w 622736"/>
                <a:gd name="connsiteY60" fmla="*/ 433273 h 595578"/>
                <a:gd name="connsiteX61" fmla="*/ 183672 w 622736"/>
                <a:gd name="connsiteY61" fmla="*/ 541629 h 595578"/>
                <a:gd name="connsiteX62" fmla="*/ 221772 w 622736"/>
                <a:gd name="connsiteY62" fmla="*/ 556869 h 595578"/>
                <a:gd name="connsiteX63" fmla="*/ 238384 w 622736"/>
                <a:gd name="connsiteY63" fmla="*/ 595579 h 595578"/>
                <a:gd name="connsiteX64" fmla="*/ 130180 w 622736"/>
                <a:gd name="connsiteY64" fmla="*/ 595579 h 595578"/>
                <a:gd name="connsiteX65" fmla="*/ 181813 w 622736"/>
                <a:gd name="connsiteY65" fmla="*/ 541477 h 595578"/>
                <a:gd name="connsiteX66" fmla="*/ 184282 w 622736"/>
                <a:gd name="connsiteY66" fmla="*/ 541477 h 595578"/>
                <a:gd name="connsiteX67" fmla="*/ 273588 w 622736"/>
                <a:gd name="connsiteY67" fmla="*/ 16459 h 595578"/>
                <a:gd name="connsiteX68" fmla="*/ 350093 w 622736"/>
                <a:gd name="connsiteY68" fmla="*/ 16764 h 595578"/>
                <a:gd name="connsiteX69" fmla="*/ 365790 w 622736"/>
                <a:gd name="connsiteY69" fmla="*/ 54712 h 595578"/>
                <a:gd name="connsiteX70" fmla="*/ 257586 w 622736"/>
                <a:gd name="connsiteY70" fmla="*/ 54712 h 595578"/>
                <a:gd name="connsiteX71" fmla="*/ 273588 w 622736"/>
                <a:gd name="connsiteY71" fmla="*/ 16459 h 595578"/>
                <a:gd name="connsiteX72" fmla="*/ 273588 w 622736"/>
                <a:gd name="connsiteY72" fmla="*/ 124663 h 595578"/>
                <a:gd name="connsiteX73" fmla="*/ 350093 w 622736"/>
                <a:gd name="connsiteY73" fmla="*/ 124968 h 595578"/>
                <a:gd name="connsiteX74" fmla="*/ 365790 w 622736"/>
                <a:gd name="connsiteY74" fmla="*/ 162915 h 595578"/>
                <a:gd name="connsiteX75" fmla="*/ 257586 w 622736"/>
                <a:gd name="connsiteY75" fmla="*/ 162915 h 595578"/>
                <a:gd name="connsiteX76" fmla="*/ 273588 w 622736"/>
                <a:gd name="connsiteY76" fmla="*/ 124511 h 595578"/>
                <a:gd name="connsiteX77" fmla="*/ 273588 w 622736"/>
                <a:gd name="connsiteY77" fmla="*/ 232867 h 595578"/>
                <a:gd name="connsiteX78" fmla="*/ 350093 w 622736"/>
                <a:gd name="connsiteY78" fmla="*/ 233172 h 595578"/>
                <a:gd name="connsiteX79" fmla="*/ 365790 w 622736"/>
                <a:gd name="connsiteY79" fmla="*/ 271119 h 595578"/>
                <a:gd name="connsiteX80" fmla="*/ 257586 w 622736"/>
                <a:gd name="connsiteY80" fmla="*/ 271119 h 595578"/>
                <a:gd name="connsiteX81" fmla="*/ 273588 w 622736"/>
                <a:gd name="connsiteY81" fmla="*/ 232715 h 595578"/>
                <a:gd name="connsiteX82" fmla="*/ 273588 w 622736"/>
                <a:gd name="connsiteY82" fmla="*/ 341071 h 595578"/>
                <a:gd name="connsiteX83" fmla="*/ 350093 w 622736"/>
                <a:gd name="connsiteY83" fmla="*/ 341376 h 595578"/>
                <a:gd name="connsiteX84" fmla="*/ 365790 w 622736"/>
                <a:gd name="connsiteY84" fmla="*/ 379323 h 595578"/>
                <a:gd name="connsiteX85" fmla="*/ 257586 w 622736"/>
                <a:gd name="connsiteY85" fmla="*/ 379323 h 595578"/>
                <a:gd name="connsiteX86" fmla="*/ 273588 w 622736"/>
                <a:gd name="connsiteY86" fmla="*/ 340919 h 595578"/>
                <a:gd name="connsiteX87" fmla="*/ 311688 w 622736"/>
                <a:gd name="connsiteY87" fmla="*/ 433425 h 595578"/>
                <a:gd name="connsiteX88" fmla="*/ 332414 w 622736"/>
                <a:gd name="connsiteY88" fmla="*/ 437388 h 595578"/>
                <a:gd name="connsiteX89" fmla="*/ 349941 w 622736"/>
                <a:gd name="connsiteY89" fmla="*/ 449275 h 595578"/>
                <a:gd name="connsiteX90" fmla="*/ 361827 w 622736"/>
                <a:gd name="connsiteY90" fmla="*/ 466039 h 595578"/>
                <a:gd name="connsiteX91" fmla="*/ 365790 w 622736"/>
                <a:gd name="connsiteY91" fmla="*/ 487527 h 595578"/>
                <a:gd name="connsiteX92" fmla="*/ 257586 w 622736"/>
                <a:gd name="connsiteY92" fmla="*/ 487527 h 595578"/>
                <a:gd name="connsiteX93" fmla="*/ 311688 w 622736"/>
                <a:gd name="connsiteY93" fmla="*/ 433425 h 595578"/>
                <a:gd name="connsiteX94" fmla="*/ 311688 w 622736"/>
                <a:gd name="connsiteY94" fmla="*/ 541629 h 595578"/>
                <a:gd name="connsiteX95" fmla="*/ 349941 w 622736"/>
                <a:gd name="connsiteY95" fmla="*/ 556869 h 595578"/>
                <a:gd name="connsiteX96" fmla="*/ 365181 w 622736"/>
                <a:gd name="connsiteY96" fmla="*/ 592683 h 595578"/>
                <a:gd name="connsiteX97" fmla="*/ 365181 w 622736"/>
                <a:gd name="connsiteY97" fmla="*/ 595579 h 595578"/>
                <a:gd name="connsiteX98" fmla="*/ 256976 w 622736"/>
                <a:gd name="connsiteY98" fmla="*/ 595579 h 595578"/>
                <a:gd name="connsiteX99" fmla="*/ 272216 w 622736"/>
                <a:gd name="connsiteY99" fmla="*/ 557022 h 595578"/>
                <a:gd name="connsiteX100" fmla="*/ 311688 w 622736"/>
                <a:gd name="connsiteY100" fmla="*/ 541477 h 595578"/>
                <a:gd name="connsiteX101" fmla="*/ 439856 w 622736"/>
                <a:gd name="connsiteY101" fmla="*/ 609 h 595578"/>
                <a:gd name="connsiteX102" fmla="*/ 478871 w 622736"/>
                <a:gd name="connsiteY102" fmla="*/ 15849 h 595578"/>
                <a:gd name="connsiteX103" fmla="*/ 494111 w 622736"/>
                <a:gd name="connsiteY103" fmla="*/ 54102 h 595578"/>
                <a:gd name="connsiteX104" fmla="*/ 385907 w 622736"/>
                <a:gd name="connsiteY104" fmla="*/ 54102 h 595578"/>
                <a:gd name="connsiteX105" fmla="*/ 440009 w 622736"/>
                <a:gd name="connsiteY105" fmla="*/ 0 h 595578"/>
                <a:gd name="connsiteX106" fmla="*/ 439856 w 622736"/>
                <a:gd name="connsiteY106" fmla="*/ 108813 h 595578"/>
                <a:gd name="connsiteX107" fmla="*/ 478871 w 622736"/>
                <a:gd name="connsiteY107" fmla="*/ 124053 h 595578"/>
                <a:gd name="connsiteX108" fmla="*/ 494111 w 622736"/>
                <a:gd name="connsiteY108" fmla="*/ 162306 h 595578"/>
                <a:gd name="connsiteX109" fmla="*/ 385907 w 622736"/>
                <a:gd name="connsiteY109" fmla="*/ 162306 h 595578"/>
                <a:gd name="connsiteX110" fmla="*/ 440009 w 622736"/>
                <a:gd name="connsiteY110" fmla="*/ 108204 h 595578"/>
                <a:gd name="connsiteX111" fmla="*/ 439856 w 622736"/>
                <a:gd name="connsiteY111" fmla="*/ 217017 h 595578"/>
                <a:gd name="connsiteX112" fmla="*/ 478871 w 622736"/>
                <a:gd name="connsiteY112" fmla="*/ 232257 h 595578"/>
                <a:gd name="connsiteX113" fmla="*/ 494111 w 622736"/>
                <a:gd name="connsiteY113" fmla="*/ 270510 h 595578"/>
                <a:gd name="connsiteX114" fmla="*/ 385907 w 622736"/>
                <a:gd name="connsiteY114" fmla="*/ 270510 h 595578"/>
                <a:gd name="connsiteX115" fmla="*/ 440009 w 622736"/>
                <a:gd name="connsiteY115" fmla="*/ 216408 h 595578"/>
                <a:gd name="connsiteX116" fmla="*/ 439856 w 622736"/>
                <a:gd name="connsiteY116" fmla="*/ 325222 h 595578"/>
                <a:gd name="connsiteX117" fmla="*/ 478871 w 622736"/>
                <a:gd name="connsiteY117" fmla="*/ 340462 h 595578"/>
                <a:gd name="connsiteX118" fmla="*/ 494111 w 622736"/>
                <a:gd name="connsiteY118" fmla="*/ 378714 h 595578"/>
                <a:gd name="connsiteX119" fmla="*/ 385907 w 622736"/>
                <a:gd name="connsiteY119" fmla="*/ 378714 h 595578"/>
                <a:gd name="connsiteX120" fmla="*/ 440009 w 622736"/>
                <a:gd name="connsiteY120" fmla="*/ 324612 h 595578"/>
                <a:gd name="connsiteX121" fmla="*/ 439856 w 622736"/>
                <a:gd name="connsiteY121" fmla="*/ 433425 h 595578"/>
                <a:gd name="connsiteX122" fmla="*/ 461345 w 622736"/>
                <a:gd name="connsiteY122" fmla="*/ 437388 h 595578"/>
                <a:gd name="connsiteX123" fmla="*/ 477956 w 622736"/>
                <a:gd name="connsiteY123" fmla="*/ 449275 h 595578"/>
                <a:gd name="connsiteX124" fmla="*/ 489996 w 622736"/>
                <a:gd name="connsiteY124" fmla="*/ 466039 h 595578"/>
                <a:gd name="connsiteX125" fmla="*/ 493959 w 622736"/>
                <a:gd name="connsiteY125" fmla="*/ 487527 h 595578"/>
                <a:gd name="connsiteX126" fmla="*/ 385754 w 622736"/>
                <a:gd name="connsiteY126" fmla="*/ 487527 h 595578"/>
                <a:gd name="connsiteX127" fmla="*/ 439856 w 622736"/>
                <a:gd name="connsiteY127" fmla="*/ 433425 h 595578"/>
                <a:gd name="connsiteX128" fmla="*/ 439856 w 622736"/>
                <a:gd name="connsiteY128" fmla="*/ 541629 h 595578"/>
                <a:gd name="connsiteX129" fmla="*/ 478871 w 622736"/>
                <a:gd name="connsiteY129" fmla="*/ 556869 h 595578"/>
                <a:gd name="connsiteX130" fmla="*/ 494111 w 622736"/>
                <a:gd name="connsiteY130" fmla="*/ 595122 h 595578"/>
                <a:gd name="connsiteX131" fmla="*/ 385907 w 622736"/>
                <a:gd name="connsiteY131" fmla="*/ 595122 h 595578"/>
                <a:gd name="connsiteX132" fmla="*/ 401147 w 622736"/>
                <a:gd name="connsiteY132" fmla="*/ 556565 h 595578"/>
                <a:gd name="connsiteX133" fmla="*/ 439856 w 622736"/>
                <a:gd name="connsiteY133" fmla="*/ 541477 h 595578"/>
                <a:gd name="connsiteX134" fmla="*/ 530534 w 622736"/>
                <a:gd name="connsiteY134" fmla="*/ 16459 h 595578"/>
                <a:gd name="connsiteX135" fmla="*/ 607039 w 622736"/>
                <a:gd name="connsiteY135" fmla="*/ 16764 h 595578"/>
                <a:gd name="connsiteX136" fmla="*/ 622736 w 622736"/>
                <a:gd name="connsiteY136" fmla="*/ 54712 h 595578"/>
                <a:gd name="connsiteX137" fmla="*/ 514532 w 622736"/>
                <a:gd name="connsiteY137" fmla="*/ 54712 h 595578"/>
                <a:gd name="connsiteX138" fmla="*/ 530534 w 622736"/>
                <a:gd name="connsiteY138" fmla="*/ 16459 h 595578"/>
                <a:gd name="connsiteX139" fmla="*/ 530534 w 622736"/>
                <a:gd name="connsiteY139" fmla="*/ 124663 h 595578"/>
                <a:gd name="connsiteX140" fmla="*/ 607039 w 622736"/>
                <a:gd name="connsiteY140" fmla="*/ 124968 h 595578"/>
                <a:gd name="connsiteX141" fmla="*/ 622736 w 622736"/>
                <a:gd name="connsiteY141" fmla="*/ 162915 h 595578"/>
                <a:gd name="connsiteX142" fmla="*/ 514532 w 622736"/>
                <a:gd name="connsiteY142" fmla="*/ 162915 h 595578"/>
                <a:gd name="connsiteX143" fmla="*/ 530534 w 622736"/>
                <a:gd name="connsiteY143" fmla="*/ 124511 h 595578"/>
                <a:gd name="connsiteX144" fmla="*/ 568634 w 622736"/>
                <a:gd name="connsiteY144" fmla="*/ 217017 h 595578"/>
                <a:gd name="connsiteX145" fmla="*/ 606887 w 622736"/>
                <a:gd name="connsiteY145" fmla="*/ 232257 h 595578"/>
                <a:gd name="connsiteX146" fmla="*/ 622127 w 622736"/>
                <a:gd name="connsiteY146" fmla="*/ 270510 h 595578"/>
                <a:gd name="connsiteX147" fmla="*/ 513923 w 622736"/>
                <a:gd name="connsiteY147" fmla="*/ 270510 h 595578"/>
                <a:gd name="connsiteX148" fmla="*/ 521085 w 622736"/>
                <a:gd name="connsiteY148" fmla="*/ 243383 h 595578"/>
                <a:gd name="connsiteX149" fmla="*/ 541050 w 622736"/>
                <a:gd name="connsiteY149" fmla="*/ 223571 h 595578"/>
                <a:gd name="connsiteX150" fmla="*/ 568634 w 622736"/>
                <a:gd name="connsiteY150" fmla="*/ 216865 h 595578"/>
                <a:gd name="connsiteX151" fmla="*/ 530534 w 622736"/>
                <a:gd name="connsiteY151" fmla="*/ 341071 h 595578"/>
                <a:gd name="connsiteX152" fmla="*/ 607039 w 622736"/>
                <a:gd name="connsiteY152" fmla="*/ 341376 h 595578"/>
                <a:gd name="connsiteX153" fmla="*/ 622736 w 622736"/>
                <a:gd name="connsiteY153" fmla="*/ 379323 h 595578"/>
                <a:gd name="connsiteX154" fmla="*/ 514532 w 622736"/>
                <a:gd name="connsiteY154" fmla="*/ 379323 h 595578"/>
                <a:gd name="connsiteX155" fmla="*/ 530534 w 622736"/>
                <a:gd name="connsiteY155" fmla="*/ 340919 h 595578"/>
                <a:gd name="connsiteX156" fmla="*/ 568634 w 622736"/>
                <a:gd name="connsiteY156" fmla="*/ 433425 h 595578"/>
                <a:gd name="connsiteX157" fmla="*/ 589361 w 622736"/>
                <a:gd name="connsiteY157" fmla="*/ 437388 h 595578"/>
                <a:gd name="connsiteX158" fmla="*/ 606887 w 622736"/>
                <a:gd name="connsiteY158" fmla="*/ 449275 h 595578"/>
                <a:gd name="connsiteX159" fmla="*/ 618012 w 622736"/>
                <a:gd name="connsiteY159" fmla="*/ 466039 h 595578"/>
                <a:gd name="connsiteX160" fmla="*/ 622736 w 622736"/>
                <a:gd name="connsiteY160" fmla="*/ 487527 h 595578"/>
                <a:gd name="connsiteX161" fmla="*/ 514532 w 622736"/>
                <a:gd name="connsiteY161" fmla="*/ 487527 h 595578"/>
                <a:gd name="connsiteX162" fmla="*/ 521696 w 622736"/>
                <a:gd name="connsiteY162" fmla="*/ 459638 h 595578"/>
                <a:gd name="connsiteX163" fmla="*/ 568634 w 622736"/>
                <a:gd name="connsiteY163" fmla="*/ 433425 h 595578"/>
                <a:gd name="connsiteX164" fmla="*/ 568634 w 622736"/>
                <a:gd name="connsiteY164" fmla="*/ 541629 h 595578"/>
                <a:gd name="connsiteX165" fmla="*/ 606887 w 622736"/>
                <a:gd name="connsiteY165" fmla="*/ 556869 h 595578"/>
                <a:gd name="connsiteX166" fmla="*/ 622127 w 622736"/>
                <a:gd name="connsiteY166" fmla="*/ 595122 h 595578"/>
                <a:gd name="connsiteX167" fmla="*/ 513923 w 622736"/>
                <a:gd name="connsiteY167" fmla="*/ 595122 h 595578"/>
                <a:gd name="connsiteX168" fmla="*/ 529163 w 622736"/>
                <a:gd name="connsiteY168" fmla="*/ 556565 h 595578"/>
                <a:gd name="connsiteX169" fmla="*/ 568634 w 622736"/>
                <a:gd name="connsiteY169" fmla="*/ 541477 h 5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2736" h="595578">
                  <a:moveTo>
                    <a:pt x="16489" y="16459"/>
                  </a:moveTo>
                  <a:cubicBezTo>
                    <a:pt x="37612" y="-4663"/>
                    <a:pt x="71871" y="-4663"/>
                    <a:pt x="92994" y="16459"/>
                  </a:cubicBezTo>
                  <a:cubicBezTo>
                    <a:pt x="103143" y="26609"/>
                    <a:pt x="108844" y="40371"/>
                    <a:pt x="108844" y="54712"/>
                  </a:cubicBezTo>
                  <a:lnTo>
                    <a:pt x="640" y="54712"/>
                  </a:lnTo>
                  <a:cubicBezTo>
                    <a:pt x="457" y="40325"/>
                    <a:pt x="6187" y="26502"/>
                    <a:pt x="16489" y="16459"/>
                  </a:cubicBezTo>
                  <a:close/>
                  <a:moveTo>
                    <a:pt x="16489" y="124663"/>
                  </a:moveTo>
                  <a:cubicBezTo>
                    <a:pt x="37612" y="103540"/>
                    <a:pt x="71871" y="103540"/>
                    <a:pt x="92994" y="124663"/>
                  </a:cubicBezTo>
                  <a:cubicBezTo>
                    <a:pt x="103143" y="134813"/>
                    <a:pt x="108844" y="148575"/>
                    <a:pt x="108844" y="162915"/>
                  </a:cubicBezTo>
                  <a:lnTo>
                    <a:pt x="640" y="162915"/>
                  </a:lnTo>
                  <a:cubicBezTo>
                    <a:pt x="411" y="148483"/>
                    <a:pt x="6141" y="134584"/>
                    <a:pt x="16489" y="124511"/>
                  </a:cubicBezTo>
                  <a:close/>
                  <a:moveTo>
                    <a:pt x="16489" y="232867"/>
                  </a:moveTo>
                  <a:cubicBezTo>
                    <a:pt x="37612" y="211744"/>
                    <a:pt x="71871" y="211744"/>
                    <a:pt x="92994" y="232867"/>
                  </a:cubicBezTo>
                  <a:cubicBezTo>
                    <a:pt x="103143" y="243017"/>
                    <a:pt x="108844" y="256779"/>
                    <a:pt x="108844" y="271119"/>
                  </a:cubicBezTo>
                  <a:lnTo>
                    <a:pt x="640" y="271119"/>
                  </a:lnTo>
                  <a:cubicBezTo>
                    <a:pt x="411" y="256687"/>
                    <a:pt x="6141" y="242788"/>
                    <a:pt x="16489" y="232715"/>
                  </a:cubicBezTo>
                  <a:close/>
                  <a:moveTo>
                    <a:pt x="16489" y="341071"/>
                  </a:moveTo>
                  <a:cubicBezTo>
                    <a:pt x="37612" y="319948"/>
                    <a:pt x="71871" y="319948"/>
                    <a:pt x="92994" y="341071"/>
                  </a:cubicBezTo>
                  <a:cubicBezTo>
                    <a:pt x="103143" y="351221"/>
                    <a:pt x="108844" y="364982"/>
                    <a:pt x="108844" y="379323"/>
                  </a:cubicBezTo>
                  <a:lnTo>
                    <a:pt x="640" y="379323"/>
                  </a:lnTo>
                  <a:cubicBezTo>
                    <a:pt x="411" y="364891"/>
                    <a:pt x="6141" y="350992"/>
                    <a:pt x="16489" y="340919"/>
                  </a:cubicBezTo>
                  <a:close/>
                  <a:moveTo>
                    <a:pt x="54742" y="433425"/>
                  </a:moveTo>
                  <a:cubicBezTo>
                    <a:pt x="61844" y="433303"/>
                    <a:pt x="68915" y="434645"/>
                    <a:pt x="75468" y="437388"/>
                  </a:cubicBezTo>
                  <a:cubicBezTo>
                    <a:pt x="81930" y="440344"/>
                    <a:pt x="87858" y="444352"/>
                    <a:pt x="92994" y="449275"/>
                  </a:cubicBezTo>
                  <a:cubicBezTo>
                    <a:pt x="97612" y="454213"/>
                    <a:pt x="101360" y="459867"/>
                    <a:pt x="104119" y="466039"/>
                  </a:cubicBezTo>
                  <a:cubicBezTo>
                    <a:pt x="107259" y="472760"/>
                    <a:pt x="108874" y="480106"/>
                    <a:pt x="108844" y="487527"/>
                  </a:cubicBezTo>
                  <a:lnTo>
                    <a:pt x="640" y="487527"/>
                  </a:lnTo>
                  <a:cubicBezTo>
                    <a:pt x="640" y="457642"/>
                    <a:pt x="24856" y="433425"/>
                    <a:pt x="54742" y="433425"/>
                  </a:cubicBezTo>
                  <a:close/>
                  <a:moveTo>
                    <a:pt x="54742" y="541629"/>
                  </a:moveTo>
                  <a:cubicBezTo>
                    <a:pt x="68991" y="541523"/>
                    <a:pt x="82722" y="546994"/>
                    <a:pt x="92994" y="556869"/>
                  </a:cubicBezTo>
                  <a:cubicBezTo>
                    <a:pt x="103250" y="566898"/>
                    <a:pt x="108782" y="580796"/>
                    <a:pt x="108234" y="595122"/>
                  </a:cubicBezTo>
                  <a:lnTo>
                    <a:pt x="30" y="595122"/>
                  </a:lnTo>
                  <a:cubicBezTo>
                    <a:pt x="-458" y="580705"/>
                    <a:pt x="5059" y="566745"/>
                    <a:pt x="15270" y="556565"/>
                  </a:cubicBezTo>
                  <a:cubicBezTo>
                    <a:pt x="25953" y="546080"/>
                    <a:pt x="40569" y="540608"/>
                    <a:pt x="55504" y="541477"/>
                  </a:cubicBezTo>
                  <a:close/>
                  <a:moveTo>
                    <a:pt x="183672" y="609"/>
                  </a:moveTo>
                  <a:cubicBezTo>
                    <a:pt x="213664" y="442"/>
                    <a:pt x="238124" y="24567"/>
                    <a:pt x="238384" y="54559"/>
                  </a:cubicBezTo>
                  <a:lnTo>
                    <a:pt x="130180" y="54559"/>
                  </a:lnTo>
                  <a:cubicBezTo>
                    <a:pt x="129935" y="40279"/>
                    <a:pt x="135422" y="26502"/>
                    <a:pt x="145420" y="16306"/>
                  </a:cubicBezTo>
                  <a:cubicBezTo>
                    <a:pt x="155569" y="6263"/>
                    <a:pt x="169392" y="807"/>
                    <a:pt x="183672" y="1219"/>
                  </a:cubicBezTo>
                  <a:close/>
                  <a:moveTo>
                    <a:pt x="183672" y="108813"/>
                  </a:moveTo>
                  <a:cubicBezTo>
                    <a:pt x="213664" y="108646"/>
                    <a:pt x="238124" y="132771"/>
                    <a:pt x="238384" y="162763"/>
                  </a:cubicBezTo>
                  <a:lnTo>
                    <a:pt x="130180" y="162763"/>
                  </a:lnTo>
                  <a:cubicBezTo>
                    <a:pt x="129935" y="148483"/>
                    <a:pt x="135422" y="134706"/>
                    <a:pt x="145420" y="124511"/>
                  </a:cubicBezTo>
                  <a:cubicBezTo>
                    <a:pt x="155447" y="114193"/>
                    <a:pt x="169285" y="108448"/>
                    <a:pt x="183672" y="108661"/>
                  </a:cubicBezTo>
                  <a:close/>
                  <a:moveTo>
                    <a:pt x="183672" y="217017"/>
                  </a:moveTo>
                  <a:cubicBezTo>
                    <a:pt x="213664" y="216850"/>
                    <a:pt x="238124" y="240975"/>
                    <a:pt x="238384" y="270967"/>
                  </a:cubicBezTo>
                  <a:lnTo>
                    <a:pt x="130180" y="270967"/>
                  </a:lnTo>
                  <a:cubicBezTo>
                    <a:pt x="129935" y="256687"/>
                    <a:pt x="135422" y="242910"/>
                    <a:pt x="145420" y="232715"/>
                  </a:cubicBezTo>
                  <a:cubicBezTo>
                    <a:pt x="155447" y="222397"/>
                    <a:pt x="169285" y="216651"/>
                    <a:pt x="183672" y="216865"/>
                  </a:cubicBezTo>
                  <a:close/>
                  <a:moveTo>
                    <a:pt x="183672" y="325222"/>
                  </a:moveTo>
                  <a:cubicBezTo>
                    <a:pt x="213664" y="325054"/>
                    <a:pt x="238124" y="349179"/>
                    <a:pt x="238384" y="379171"/>
                  </a:cubicBezTo>
                  <a:lnTo>
                    <a:pt x="130180" y="379171"/>
                  </a:lnTo>
                  <a:cubicBezTo>
                    <a:pt x="129935" y="364891"/>
                    <a:pt x="135422" y="351114"/>
                    <a:pt x="145420" y="340919"/>
                  </a:cubicBezTo>
                  <a:cubicBezTo>
                    <a:pt x="155447" y="330601"/>
                    <a:pt x="169285" y="324856"/>
                    <a:pt x="183672" y="325069"/>
                  </a:cubicBezTo>
                  <a:close/>
                  <a:moveTo>
                    <a:pt x="183672" y="433425"/>
                  </a:moveTo>
                  <a:cubicBezTo>
                    <a:pt x="190744" y="433166"/>
                    <a:pt x="197784" y="434523"/>
                    <a:pt x="204246" y="437388"/>
                  </a:cubicBezTo>
                  <a:cubicBezTo>
                    <a:pt x="210372" y="440527"/>
                    <a:pt x="216027" y="444520"/>
                    <a:pt x="221010" y="449275"/>
                  </a:cubicBezTo>
                  <a:cubicBezTo>
                    <a:pt x="226100" y="453969"/>
                    <a:pt x="230154" y="459684"/>
                    <a:pt x="232897" y="466039"/>
                  </a:cubicBezTo>
                  <a:cubicBezTo>
                    <a:pt x="236097" y="472760"/>
                    <a:pt x="237759" y="480090"/>
                    <a:pt x="237774" y="487527"/>
                  </a:cubicBezTo>
                  <a:lnTo>
                    <a:pt x="129570" y="487527"/>
                  </a:lnTo>
                  <a:cubicBezTo>
                    <a:pt x="129326" y="473247"/>
                    <a:pt x="134812" y="459471"/>
                    <a:pt x="144810" y="449275"/>
                  </a:cubicBezTo>
                  <a:cubicBezTo>
                    <a:pt x="154960" y="438744"/>
                    <a:pt x="169057" y="432938"/>
                    <a:pt x="183672" y="433273"/>
                  </a:cubicBezTo>
                  <a:close/>
                  <a:moveTo>
                    <a:pt x="183672" y="541629"/>
                  </a:moveTo>
                  <a:cubicBezTo>
                    <a:pt x="197875" y="541492"/>
                    <a:pt x="211577" y="546963"/>
                    <a:pt x="221772" y="556869"/>
                  </a:cubicBezTo>
                  <a:cubicBezTo>
                    <a:pt x="232683" y="566730"/>
                    <a:pt x="238749" y="580872"/>
                    <a:pt x="238384" y="595579"/>
                  </a:cubicBezTo>
                  <a:lnTo>
                    <a:pt x="130180" y="595579"/>
                  </a:lnTo>
                  <a:cubicBezTo>
                    <a:pt x="129493" y="566379"/>
                    <a:pt x="152613" y="542163"/>
                    <a:pt x="181813" y="541477"/>
                  </a:cubicBezTo>
                  <a:cubicBezTo>
                    <a:pt x="182635" y="541462"/>
                    <a:pt x="183459" y="541462"/>
                    <a:pt x="184282" y="541477"/>
                  </a:cubicBezTo>
                  <a:close/>
                  <a:moveTo>
                    <a:pt x="273588" y="16459"/>
                  </a:moveTo>
                  <a:cubicBezTo>
                    <a:pt x="294802" y="-4588"/>
                    <a:pt x="329062" y="-4450"/>
                    <a:pt x="350093" y="16764"/>
                  </a:cubicBezTo>
                  <a:cubicBezTo>
                    <a:pt x="360105" y="26868"/>
                    <a:pt x="365744" y="40492"/>
                    <a:pt x="365790" y="54712"/>
                  </a:cubicBezTo>
                  <a:lnTo>
                    <a:pt x="257586" y="54712"/>
                  </a:lnTo>
                  <a:cubicBezTo>
                    <a:pt x="257388" y="40294"/>
                    <a:pt x="263179" y="26441"/>
                    <a:pt x="273588" y="16459"/>
                  </a:cubicBezTo>
                  <a:close/>
                  <a:moveTo>
                    <a:pt x="273588" y="124663"/>
                  </a:moveTo>
                  <a:cubicBezTo>
                    <a:pt x="294802" y="103616"/>
                    <a:pt x="329062" y="103754"/>
                    <a:pt x="350093" y="124968"/>
                  </a:cubicBezTo>
                  <a:cubicBezTo>
                    <a:pt x="360105" y="135072"/>
                    <a:pt x="365744" y="148697"/>
                    <a:pt x="365790" y="162915"/>
                  </a:cubicBezTo>
                  <a:lnTo>
                    <a:pt x="257586" y="162915"/>
                  </a:lnTo>
                  <a:cubicBezTo>
                    <a:pt x="257342" y="148437"/>
                    <a:pt x="263134" y="134523"/>
                    <a:pt x="273588" y="124511"/>
                  </a:cubicBezTo>
                  <a:close/>
                  <a:moveTo>
                    <a:pt x="273588" y="232867"/>
                  </a:moveTo>
                  <a:cubicBezTo>
                    <a:pt x="294802" y="211821"/>
                    <a:pt x="329062" y="211958"/>
                    <a:pt x="350093" y="233172"/>
                  </a:cubicBezTo>
                  <a:cubicBezTo>
                    <a:pt x="360105" y="243276"/>
                    <a:pt x="365744" y="256901"/>
                    <a:pt x="365790" y="271119"/>
                  </a:cubicBezTo>
                  <a:lnTo>
                    <a:pt x="257586" y="271119"/>
                  </a:lnTo>
                  <a:cubicBezTo>
                    <a:pt x="257342" y="256642"/>
                    <a:pt x="263134" y="242727"/>
                    <a:pt x="273588" y="232715"/>
                  </a:cubicBezTo>
                  <a:close/>
                  <a:moveTo>
                    <a:pt x="273588" y="341071"/>
                  </a:moveTo>
                  <a:cubicBezTo>
                    <a:pt x="294802" y="320025"/>
                    <a:pt x="329062" y="320162"/>
                    <a:pt x="350093" y="341376"/>
                  </a:cubicBezTo>
                  <a:cubicBezTo>
                    <a:pt x="360105" y="351480"/>
                    <a:pt x="365744" y="365105"/>
                    <a:pt x="365790" y="379323"/>
                  </a:cubicBezTo>
                  <a:lnTo>
                    <a:pt x="257586" y="379323"/>
                  </a:lnTo>
                  <a:cubicBezTo>
                    <a:pt x="257342" y="364845"/>
                    <a:pt x="263134" y="350931"/>
                    <a:pt x="273588" y="340919"/>
                  </a:cubicBezTo>
                  <a:close/>
                  <a:moveTo>
                    <a:pt x="311688" y="433425"/>
                  </a:moveTo>
                  <a:cubicBezTo>
                    <a:pt x="318805" y="433273"/>
                    <a:pt x="325861" y="434629"/>
                    <a:pt x="332414" y="437388"/>
                  </a:cubicBezTo>
                  <a:cubicBezTo>
                    <a:pt x="338876" y="440344"/>
                    <a:pt x="344804" y="444352"/>
                    <a:pt x="349941" y="449275"/>
                  </a:cubicBezTo>
                  <a:cubicBezTo>
                    <a:pt x="354954" y="454045"/>
                    <a:pt x="358993" y="459730"/>
                    <a:pt x="361827" y="466039"/>
                  </a:cubicBezTo>
                  <a:cubicBezTo>
                    <a:pt x="364525" y="472882"/>
                    <a:pt x="365866" y="480182"/>
                    <a:pt x="365790" y="487527"/>
                  </a:cubicBezTo>
                  <a:lnTo>
                    <a:pt x="257586" y="487527"/>
                  </a:lnTo>
                  <a:cubicBezTo>
                    <a:pt x="257754" y="457718"/>
                    <a:pt x="281879" y="433593"/>
                    <a:pt x="311688" y="433425"/>
                  </a:cubicBezTo>
                  <a:close/>
                  <a:moveTo>
                    <a:pt x="311688" y="541629"/>
                  </a:moveTo>
                  <a:cubicBezTo>
                    <a:pt x="325907" y="541690"/>
                    <a:pt x="339577" y="547131"/>
                    <a:pt x="349941" y="556869"/>
                  </a:cubicBezTo>
                  <a:cubicBezTo>
                    <a:pt x="360014" y="565998"/>
                    <a:pt x="365577" y="579089"/>
                    <a:pt x="365181" y="592683"/>
                  </a:cubicBezTo>
                  <a:lnTo>
                    <a:pt x="365181" y="595579"/>
                  </a:lnTo>
                  <a:lnTo>
                    <a:pt x="256976" y="595579"/>
                  </a:lnTo>
                  <a:cubicBezTo>
                    <a:pt x="256428" y="581162"/>
                    <a:pt x="261960" y="567171"/>
                    <a:pt x="272216" y="557022"/>
                  </a:cubicBezTo>
                  <a:cubicBezTo>
                    <a:pt x="282595" y="546506"/>
                    <a:pt x="296920" y="540867"/>
                    <a:pt x="311688" y="541477"/>
                  </a:cubicBezTo>
                  <a:close/>
                  <a:moveTo>
                    <a:pt x="439856" y="609"/>
                  </a:moveTo>
                  <a:cubicBezTo>
                    <a:pt x="454426" y="-15"/>
                    <a:pt x="468584" y="5517"/>
                    <a:pt x="478871" y="15849"/>
                  </a:cubicBezTo>
                  <a:cubicBezTo>
                    <a:pt x="488838" y="26060"/>
                    <a:pt x="494324" y="39837"/>
                    <a:pt x="494111" y="54102"/>
                  </a:cubicBezTo>
                  <a:lnTo>
                    <a:pt x="385907" y="54102"/>
                  </a:lnTo>
                  <a:cubicBezTo>
                    <a:pt x="385907" y="24216"/>
                    <a:pt x="410123" y="0"/>
                    <a:pt x="440009" y="0"/>
                  </a:cubicBezTo>
                  <a:close/>
                  <a:moveTo>
                    <a:pt x="439856" y="108813"/>
                  </a:moveTo>
                  <a:cubicBezTo>
                    <a:pt x="454426" y="108189"/>
                    <a:pt x="468584" y="113721"/>
                    <a:pt x="478871" y="124053"/>
                  </a:cubicBezTo>
                  <a:cubicBezTo>
                    <a:pt x="488838" y="134264"/>
                    <a:pt x="494324" y="148041"/>
                    <a:pt x="494111" y="162306"/>
                  </a:cubicBezTo>
                  <a:lnTo>
                    <a:pt x="385907" y="162306"/>
                  </a:lnTo>
                  <a:cubicBezTo>
                    <a:pt x="385907" y="132420"/>
                    <a:pt x="410123" y="108204"/>
                    <a:pt x="440009" y="108204"/>
                  </a:cubicBezTo>
                  <a:close/>
                  <a:moveTo>
                    <a:pt x="439856" y="217017"/>
                  </a:moveTo>
                  <a:cubicBezTo>
                    <a:pt x="454426" y="216392"/>
                    <a:pt x="468584" y="221925"/>
                    <a:pt x="478871" y="232257"/>
                  </a:cubicBezTo>
                  <a:cubicBezTo>
                    <a:pt x="488838" y="242468"/>
                    <a:pt x="494324" y="256245"/>
                    <a:pt x="494111" y="270510"/>
                  </a:cubicBezTo>
                  <a:lnTo>
                    <a:pt x="385907" y="270510"/>
                  </a:lnTo>
                  <a:cubicBezTo>
                    <a:pt x="385907" y="240624"/>
                    <a:pt x="410123" y="216408"/>
                    <a:pt x="440009" y="216408"/>
                  </a:cubicBezTo>
                  <a:close/>
                  <a:moveTo>
                    <a:pt x="439856" y="325222"/>
                  </a:moveTo>
                  <a:cubicBezTo>
                    <a:pt x="454426" y="324596"/>
                    <a:pt x="468584" y="330129"/>
                    <a:pt x="478871" y="340462"/>
                  </a:cubicBezTo>
                  <a:cubicBezTo>
                    <a:pt x="488838" y="350672"/>
                    <a:pt x="494324" y="364449"/>
                    <a:pt x="494111" y="378714"/>
                  </a:cubicBezTo>
                  <a:lnTo>
                    <a:pt x="385907" y="378714"/>
                  </a:lnTo>
                  <a:cubicBezTo>
                    <a:pt x="385907" y="348828"/>
                    <a:pt x="410123" y="324612"/>
                    <a:pt x="440009" y="324612"/>
                  </a:cubicBezTo>
                  <a:close/>
                  <a:moveTo>
                    <a:pt x="439856" y="433425"/>
                  </a:moveTo>
                  <a:cubicBezTo>
                    <a:pt x="447217" y="433136"/>
                    <a:pt x="454563" y="434492"/>
                    <a:pt x="461345" y="437388"/>
                  </a:cubicBezTo>
                  <a:cubicBezTo>
                    <a:pt x="467411" y="440558"/>
                    <a:pt x="472988" y="444566"/>
                    <a:pt x="477956" y="449275"/>
                  </a:cubicBezTo>
                  <a:cubicBezTo>
                    <a:pt x="483275" y="453801"/>
                    <a:pt x="487420" y="459547"/>
                    <a:pt x="489996" y="466039"/>
                  </a:cubicBezTo>
                  <a:cubicBezTo>
                    <a:pt x="492603" y="472912"/>
                    <a:pt x="493943" y="480182"/>
                    <a:pt x="493959" y="487527"/>
                  </a:cubicBezTo>
                  <a:lnTo>
                    <a:pt x="385754" y="487527"/>
                  </a:lnTo>
                  <a:cubicBezTo>
                    <a:pt x="385754" y="457642"/>
                    <a:pt x="409970" y="433425"/>
                    <a:pt x="439856" y="433425"/>
                  </a:cubicBezTo>
                  <a:close/>
                  <a:moveTo>
                    <a:pt x="439856" y="541629"/>
                  </a:moveTo>
                  <a:cubicBezTo>
                    <a:pt x="454396" y="541187"/>
                    <a:pt x="468477" y="546704"/>
                    <a:pt x="478871" y="556869"/>
                  </a:cubicBezTo>
                  <a:cubicBezTo>
                    <a:pt x="489006" y="566973"/>
                    <a:pt x="494508" y="580812"/>
                    <a:pt x="494111" y="595122"/>
                  </a:cubicBezTo>
                  <a:lnTo>
                    <a:pt x="385907" y="595122"/>
                  </a:lnTo>
                  <a:cubicBezTo>
                    <a:pt x="385419" y="580705"/>
                    <a:pt x="390936" y="566745"/>
                    <a:pt x="401147" y="556565"/>
                  </a:cubicBezTo>
                  <a:cubicBezTo>
                    <a:pt x="411449" y="546461"/>
                    <a:pt x="425439" y="541020"/>
                    <a:pt x="439856" y="541477"/>
                  </a:cubicBezTo>
                  <a:close/>
                  <a:moveTo>
                    <a:pt x="530534" y="16459"/>
                  </a:moveTo>
                  <a:cubicBezTo>
                    <a:pt x="551749" y="-4588"/>
                    <a:pt x="586008" y="-4450"/>
                    <a:pt x="607039" y="16764"/>
                  </a:cubicBezTo>
                  <a:cubicBezTo>
                    <a:pt x="617052" y="26868"/>
                    <a:pt x="622690" y="40492"/>
                    <a:pt x="622736" y="54712"/>
                  </a:cubicBezTo>
                  <a:lnTo>
                    <a:pt x="514532" y="54712"/>
                  </a:lnTo>
                  <a:cubicBezTo>
                    <a:pt x="514334" y="40294"/>
                    <a:pt x="520125" y="26441"/>
                    <a:pt x="530534" y="16459"/>
                  </a:cubicBezTo>
                  <a:close/>
                  <a:moveTo>
                    <a:pt x="530534" y="124663"/>
                  </a:moveTo>
                  <a:cubicBezTo>
                    <a:pt x="551749" y="103616"/>
                    <a:pt x="586008" y="103754"/>
                    <a:pt x="607039" y="124968"/>
                  </a:cubicBezTo>
                  <a:cubicBezTo>
                    <a:pt x="617052" y="135072"/>
                    <a:pt x="622690" y="148697"/>
                    <a:pt x="622736" y="162915"/>
                  </a:cubicBezTo>
                  <a:lnTo>
                    <a:pt x="514532" y="162915"/>
                  </a:lnTo>
                  <a:cubicBezTo>
                    <a:pt x="514289" y="148437"/>
                    <a:pt x="520080" y="134523"/>
                    <a:pt x="530534" y="124511"/>
                  </a:cubicBezTo>
                  <a:close/>
                  <a:moveTo>
                    <a:pt x="568634" y="217017"/>
                  </a:moveTo>
                  <a:cubicBezTo>
                    <a:pt x="582929" y="216667"/>
                    <a:pt x="596752" y="222168"/>
                    <a:pt x="606887" y="232257"/>
                  </a:cubicBezTo>
                  <a:cubicBezTo>
                    <a:pt x="617021" y="242361"/>
                    <a:pt x="622523" y="256199"/>
                    <a:pt x="622127" y="270510"/>
                  </a:cubicBezTo>
                  <a:lnTo>
                    <a:pt x="513923" y="270510"/>
                  </a:lnTo>
                  <a:cubicBezTo>
                    <a:pt x="513816" y="260985"/>
                    <a:pt x="516285" y="251612"/>
                    <a:pt x="521085" y="243383"/>
                  </a:cubicBezTo>
                  <a:cubicBezTo>
                    <a:pt x="525795" y="235077"/>
                    <a:pt x="532699" y="228219"/>
                    <a:pt x="541050" y="223571"/>
                  </a:cubicBezTo>
                  <a:cubicBezTo>
                    <a:pt x="549462" y="218892"/>
                    <a:pt x="559003" y="216560"/>
                    <a:pt x="568634" y="216865"/>
                  </a:cubicBezTo>
                  <a:close/>
                  <a:moveTo>
                    <a:pt x="530534" y="341071"/>
                  </a:moveTo>
                  <a:cubicBezTo>
                    <a:pt x="551749" y="320025"/>
                    <a:pt x="586008" y="320162"/>
                    <a:pt x="607039" y="341376"/>
                  </a:cubicBezTo>
                  <a:cubicBezTo>
                    <a:pt x="617052" y="351480"/>
                    <a:pt x="622690" y="365105"/>
                    <a:pt x="622736" y="379323"/>
                  </a:cubicBezTo>
                  <a:lnTo>
                    <a:pt x="514532" y="379323"/>
                  </a:lnTo>
                  <a:cubicBezTo>
                    <a:pt x="514289" y="364845"/>
                    <a:pt x="520080" y="350931"/>
                    <a:pt x="530534" y="340919"/>
                  </a:cubicBezTo>
                  <a:close/>
                  <a:moveTo>
                    <a:pt x="568634" y="433425"/>
                  </a:moveTo>
                  <a:cubicBezTo>
                    <a:pt x="575752" y="433258"/>
                    <a:pt x="582807" y="434614"/>
                    <a:pt x="589361" y="437388"/>
                  </a:cubicBezTo>
                  <a:cubicBezTo>
                    <a:pt x="595853" y="440299"/>
                    <a:pt x="601781" y="444322"/>
                    <a:pt x="606887" y="449275"/>
                  </a:cubicBezTo>
                  <a:cubicBezTo>
                    <a:pt x="611535" y="454182"/>
                    <a:pt x="615299" y="459851"/>
                    <a:pt x="618012" y="466039"/>
                  </a:cubicBezTo>
                  <a:cubicBezTo>
                    <a:pt x="621152" y="472760"/>
                    <a:pt x="622767" y="480106"/>
                    <a:pt x="622736" y="487527"/>
                  </a:cubicBezTo>
                  <a:lnTo>
                    <a:pt x="514532" y="487527"/>
                  </a:lnTo>
                  <a:cubicBezTo>
                    <a:pt x="514487" y="477774"/>
                    <a:pt x="516941" y="468157"/>
                    <a:pt x="521696" y="459638"/>
                  </a:cubicBezTo>
                  <a:cubicBezTo>
                    <a:pt x="531815" y="443438"/>
                    <a:pt x="549539" y="433548"/>
                    <a:pt x="568634" y="433425"/>
                  </a:cubicBezTo>
                  <a:close/>
                  <a:moveTo>
                    <a:pt x="568634" y="541629"/>
                  </a:moveTo>
                  <a:cubicBezTo>
                    <a:pt x="582899" y="541492"/>
                    <a:pt x="596631" y="546963"/>
                    <a:pt x="606887" y="556869"/>
                  </a:cubicBezTo>
                  <a:cubicBezTo>
                    <a:pt x="617189" y="566867"/>
                    <a:pt x="622736" y="580781"/>
                    <a:pt x="622127" y="595122"/>
                  </a:cubicBezTo>
                  <a:lnTo>
                    <a:pt x="513923" y="595122"/>
                  </a:lnTo>
                  <a:cubicBezTo>
                    <a:pt x="513374" y="580705"/>
                    <a:pt x="518906" y="566714"/>
                    <a:pt x="529163" y="556565"/>
                  </a:cubicBezTo>
                  <a:cubicBezTo>
                    <a:pt x="539648" y="546247"/>
                    <a:pt x="553943" y="540791"/>
                    <a:pt x="568634" y="54147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8EEB6A8E-495E-478F-9004-634DC4CC3EE7}"/>
                </a:ext>
              </a:extLst>
            </p:cNvPr>
            <p:cNvSpPr/>
            <p:nvPr/>
          </p:nvSpPr>
          <p:spPr>
            <a:xfrm>
              <a:off x="712927" y="4946141"/>
              <a:ext cx="622249" cy="595122"/>
            </a:xfrm>
            <a:custGeom>
              <a:avLst/>
              <a:gdLst>
                <a:gd name="connsiteX0" fmla="*/ 0 w 622249"/>
                <a:gd name="connsiteY0" fmla="*/ 54102 h 595122"/>
                <a:gd name="connsiteX1" fmla="*/ 0 w 622249"/>
                <a:gd name="connsiteY1" fmla="*/ 0 h 595122"/>
                <a:gd name="connsiteX2" fmla="*/ 54102 w 622249"/>
                <a:gd name="connsiteY2" fmla="*/ 0 h 595122"/>
                <a:gd name="connsiteX3" fmla="*/ 54102 w 622249"/>
                <a:gd name="connsiteY3" fmla="*/ 54102 h 595122"/>
                <a:gd name="connsiteX4" fmla="*/ 0 w 622249"/>
                <a:gd name="connsiteY4" fmla="*/ 162306 h 595122"/>
                <a:gd name="connsiteX5" fmla="*/ 0 w 622249"/>
                <a:gd name="connsiteY5" fmla="*/ 108204 h 595122"/>
                <a:gd name="connsiteX6" fmla="*/ 54102 w 622249"/>
                <a:gd name="connsiteY6" fmla="*/ 108204 h 595122"/>
                <a:gd name="connsiteX7" fmla="*/ 54102 w 622249"/>
                <a:gd name="connsiteY7" fmla="*/ 162306 h 595122"/>
                <a:gd name="connsiteX8" fmla="*/ 0 w 622249"/>
                <a:gd name="connsiteY8" fmla="*/ 270510 h 595122"/>
                <a:gd name="connsiteX9" fmla="*/ 0 w 622249"/>
                <a:gd name="connsiteY9" fmla="*/ 216408 h 595122"/>
                <a:gd name="connsiteX10" fmla="*/ 54102 w 622249"/>
                <a:gd name="connsiteY10" fmla="*/ 216408 h 595122"/>
                <a:gd name="connsiteX11" fmla="*/ 54102 w 622249"/>
                <a:gd name="connsiteY11" fmla="*/ 270510 h 595122"/>
                <a:gd name="connsiteX12" fmla="*/ 0 w 622249"/>
                <a:gd name="connsiteY12" fmla="*/ 378714 h 595122"/>
                <a:gd name="connsiteX13" fmla="*/ 0 w 622249"/>
                <a:gd name="connsiteY13" fmla="*/ 324612 h 595122"/>
                <a:gd name="connsiteX14" fmla="*/ 54102 w 622249"/>
                <a:gd name="connsiteY14" fmla="*/ 324612 h 595122"/>
                <a:gd name="connsiteX15" fmla="*/ 54102 w 622249"/>
                <a:gd name="connsiteY15" fmla="*/ 378714 h 595122"/>
                <a:gd name="connsiteX16" fmla="*/ 0 w 622249"/>
                <a:gd name="connsiteY16" fmla="*/ 486918 h 595122"/>
                <a:gd name="connsiteX17" fmla="*/ 0 w 622249"/>
                <a:gd name="connsiteY17" fmla="*/ 433578 h 595122"/>
                <a:gd name="connsiteX18" fmla="*/ 54102 w 622249"/>
                <a:gd name="connsiteY18" fmla="*/ 433578 h 595122"/>
                <a:gd name="connsiteX19" fmla="*/ 54102 w 622249"/>
                <a:gd name="connsiteY19" fmla="*/ 487680 h 595122"/>
                <a:gd name="connsiteX20" fmla="*/ 0 w 622249"/>
                <a:gd name="connsiteY20" fmla="*/ 595122 h 595122"/>
                <a:gd name="connsiteX21" fmla="*/ 0 w 622249"/>
                <a:gd name="connsiteY21" fmla="*/ 541020 h 595122"/>
                <a:gd name="connsiteX22" fmla="*/ 54102 w 622249"/>
                <a:gd name="connsiteY22" fmla="*/ 541020 h 595122"/>
                <a:gd name="connsiteX23" fmla="*/ 54102 w 622249"/>
                <a:gd name="connsiteY23" fmla="*/ 595122 h 595122"/>
                <a:gd name="connsiteX24" fmla="*/ 113843 w 622249"/>
                <a:gd name="connsiteY24" fmla="*/ 54102 h 595122"/>
                <a:gd name="connsiteX25" fmla="*/ 113843 w 622249"/>
                <a:gd name="connsiteY25" fmla="*/ 0 h 595122"/>
                <a:gd name="connsiteX26" fmla="*/ 167945 w 622249"/>
                <a:gd name="connsiteY26" fmla="*/ 0 h 595122"/>
                <a:gd name="connsiteX27" fmla="*/ 167945 w 622249"/>
                <a:gd name="connsiteY27" fmla="*/ 54102 h 595122"/>
                <a:gd name="connsiteX28" fmla="*/ 113843 w 622249"/>
                <a:gd name="connsiteY28" fmla="*/ 162306 h 595122"/>
                <a:gd name="connsiteX29" fmla="*/ 113843 w 622249"/>
                <a:gd name="connsiteY29" fmla="*/ 108204 h 595122"/>
                <a:gd name="connsiteX30" fmla="*/ 167945 w 622249"/>
                <a:gd name="connsiteY30" fmla="*/ 108204 h 595122"/>
                <a:gd name="connsiteX31" fmla="*/ 167945 w 622249"/>
                <a:gd name="connsiteY31" fmla="*/ 162306 h 595122"/>
                <a:gd name="connsiteX32" fmla="*/ 113843 w 622249"/>
                <a:gd name="connsiteY32" fmla="*/ 270510 h 595122"/>
                <a:gd name="connsiteX33" fmla="*/ 113843 w 622249"/>
                <a:gd name="connsiteY33" fmla="*/ 216408 h 595122"/>
                <a:gd name="connsiteX34" fmla="*/ 167945 w 622249"/>
                <a:gd name="connsiteY34" fmla="*/ 216408 h 595122"/>
                <a:gd name="connsiteX35" fmla="*/ 167945 w 622249"/>
                <a:gd name="connsiteY35" fmla="*/ 270510 h 595122"/>
                <a:gd name="connsiteX36" fmla="*/ 113843 w 622249"/>
                <a:gd name="connsiteY36" fmla="*/ 378714 h 595122"/>
                <a:gd name="connsiteX37" fmla="*/ 113843 w 622249"/>
                <a:gd name="connsiteY37" fmla="*/ 324612 h 595122"/>
                <a:gd name="connsiteX38" fmla="*/ 167945 w 622249"/>
                <a:gd name="connsiteY38" fmla="*/ 324612 h 595122"/>
                <a:gd name="connsiteX39" fmla="*/ 167945 w 622249"/>
                <a:gd name="connsiteY39" fmla="*/ 378714 h 595122"/>
                <a:gd name="connsiteX40" fmla="*/ 113843 w 622249"/>
                <a:gd name="connsiteY40" fmla="*/ 486918 h 595122"/>
                <a:gd name="connsiteX41" fmla="*/ 113843 w 622249"/>
                <a:gd name="connsiteY41" fmla="*/ 433578 h 595122"/>
                <a:gd name="connsiteX42" fmla="*/ 167945 w 622249"/>
                <a:gd name="connsiteY42" fmla="*/ 433578 h 595122"/>
                <a:gd name="connsiteX43" fmla="*/ 167945 w 622249"/>
                <a:gd name="connsiteY43" fmla="*/ 487680 h 595122"/>
                <a:gd name="connsiteX44" fmla="*/ 113843 w 622249"/>
                <a:gd name="connsiteY44" fmla="*/ 595122 h 595122"/>
                <a:gd name="connsiteX45" fmla="*/ 113843 w 622249"/>
                <a:gd name="connsiteY45" fmla="*/ 541020 h 595122"/>
                <a:gd name="connsiteX46" fmla="*/ 167945 w 622249"/>
                <a:gd name="connsiteY46" fmla="*/ 541020 h 595122"/>
                <a:gd name="connsiteX47" fmla="*/ 167945 w 622249"/>
                <a:gd name="connsiteY47" fmla="*/ 595122 h 595122"/>
                <a:gd name="connsiteX48" fmla="*/ 227533 w 622249"/>
                <a:gd name="connsiteY48" fmla="*/ 54102 h 595122"/>
                <a:gd name="connsiteX49" fmla="*/ 227533 w 622249"/>
                <a:gd name="connsiteY49" fmla="*/ 0 h 595122"/>
                <a:gd name="connsiteX50" fmla="*/ 281635 w 622249"/>
                <a:gd name="connsiteY50" fmla="*/ 0 h 595122"/>
                <a:gd name="connsiteX51" fmla="*/ 281635 w 622249"/>
                <a:gd name="connsiteY51" fmla="*/ 54102 h 595122"/>
                <a:gd name="connsiteX52" fmla="*/ 227533 w 622249"/>
                <a:gd name="connsiteY52" fmla="*/ 162306 h 595122"/>
                <a:gd name="connsiteX53" fmla="*/ 227533 w 622249"/>
                <a:gd name="connsiteY53" fmla="*/ 108204 h 595122"/>
                <a:gd name="connsiteX54" fmla="*/ 281635 w 622249"/>
                <a:gd name="connsiteY54" fmla="*/ 108204 h 595122"/>
                <a:gd name="connsiteX55" fmla="*/ 281635 w 622249"/>
                <a:gd name="connsiteY55" fmla="*/ 162306 h 595122"/>
                <a:gd name="connsiteX56" fmla="*/ 227533 w 622249"/>
                <a:gd name="connsiteY56" fmla="*/ 270510 h 595122"/>
                <a:gd name="connsiteX57" fmla="*/ 227533 w 622249"/>
                <a:gd name="connsiteY57" fmla="*/ 216408 h 595122"/>
                <a:gd name="connsiteX58" fmla="*/ 281635 w 622249"/>
                <a:gd name="connsiteY58" fmla="*/ 216408 h 595122"/>
                <a:gd name="connsiteX59" fmla="*/ 281635 w 622249"/>
                <a:gd name="connsiteY59" fmla="*/ 270510 h 595122"/>
                <a:gd name="connsiteX60" fmla="*/ 227533 w 622249"/>
                <a:gd name="connsiteY60" fmla="*/ 378714 h 595122"/>
                <a:gd name="connsiteX61" fmla="*/ 227533 w 622249"/>
                <a:gd name="connsiteY61" fmla="*/ 324612 h 595122"/>
                <a:gd name="connsiteX62" fmla="*/ 281635 w 622249"/>
                <a:gd name="connsiteY62" fmla="*/ 324612 h 595122"/>
                <a:gd name="connsiteX63" fmla="*/ 281635 w 622249"/>
                <a:gd name="connsiteY63" fmla="*/ 378714 h 595122"/>
                <a:gd name="connsiteX64" fmla="*/ 227533 w 622249"/>
                <a:gd name="connsiteY64" fmla="*/ 486918 h 595122"/>
                <a:gd name="connsiteX65" fmla="*/ 227533 w 622249"/>
                <a:gd name="connsiteY65" fmla="*/ 433578 h 595122"/>
                <a:gd name="connsiteX66" fmla="*/ 281635 w 622249"/>
                <a:gd name="connsiteY66" fmla="*/ 433578 h 595122"/>
                <a:gd name="connsiteX67" fmla="*/ 281635 w 622249"/>
                <a:gd name="connsiteY67" fmla="*/ 487680 h 595122"/>
                <a:gd name="connsiteX68" fmla="*/ 227533 w 622249"/>
                <a:gd name="connsiteY68" fmla="*/ 595122 h 595122"/>
                <a:gd name="connsiteX69" fmla="*/ 227533 w 622249"/>
                <a:gd name="connsiteY69" fmla="*/ 541020 h 595122"/>
                <a:gd name="connsiteX70" fmla="*/ 281635 w 622249"/>
                <a:gd name="connsiteY70" fmla="*/ 541020 h 595122"/>
                <a:gd name="connsiteX71" fmla="*/ 281635 w 622249"/>
                <a:gd name="connsiteY71" fmla="*/ 595122 h 595122"/>
                <a:gd name="connsiteX72" fmla="*/ 340614 w 622249"/>
                <a:gd name="connsiteY72" fmla="*/ 54102 h 595122"/>
                <a:gd name="connsiteX73" fmla="*/ 340614 w 622249"/>
                <a:gd name="connsiteY73" fmla="*/ 0 h 595122"/>
                <a:gd name="connsiteX74" fmla="*/ 394716 w 622249"/>
                <a:gd name="connsiteY74" fmla="*/ 0 h 595122"/>
                <a:gd name="connsiteX75" fmla="*/ 394716 w 622249"/>
                <a:gd name="connsiteY75" fmla="*/ 54102 h 595122"/>
                <a:gd name="connsiteX76" fmla="*/ 340614 w 622249"/>
                <a:gd name="connsiteY76" fmla="*/ 162306 h 595122"/>
                <a:gd name="connsiteX77" fmla="*/ 340614 w 622249"/>
                <a:gd name="connsiteY77" fmla="*/ 108204 h 595122"/>
                <a:gd name="connsiteX78" fmla="*/ 394716 w 622249"/>
                <a:gd name="connsiteY78" fmla="*/ 108204 h 595122"/>
                <a:gd name="connsiteX79" fmla="*/ 394716 w 622249"/>
                <a:gd name="connsiteY79" fmla="*/ 162306 h 595122"/>
                <a:gd name="connsiteX80" fmla="*/ 340614 w 622249"/>
                <a:gd name="connsiteY80" fmla="*/ 270510 h 595122"/>
                <a:gd name="connsiteX81" fmla="*/ 340614 w 622249"/>
                <a:gd name="connsiteY81" fmla="*/ 216408 h 595122"/>
                <a:gd name="connsiteX82" fmla="*/ 394716 w 622249"/>
                <a:gd name="connsiteY82" fmla="*/ 216408 h 595122"/>
                <a:gd name="connsiteX83" fmla="*/ 394716 w 622249"/>
                <a:gd name="connsiteY83" fmla="*/ 270510 h 595122"/>
                <a:gd name="connsiteX84" fmla="*/ 340614 w 622249"/>
                <a:gd name="connsiteY84" fmla="*/ 378714 h 595122"/>
                <a:gd name="connsiteX85" fmla="*/ 340614 w 622249"/>
                <a:gd name="connsiteY85" fmla="*/ 324612 h 595122"/>
                <a:gd name="connsiteX86" fmla="*/ 394716 w 622249"/>
                <a:gd name="connsiteY86" fmla="*/ 324612 h 595122"/>
                <a:gd name="connsiteX87" fmla="*/ 394716 w 622249"/>
                <a:gd name="connsiteY87" fmla="*/ 378714 h 595122"/>
                <a:gd name="connsiteX88" fmla="*/ 340614 w 622249"/>
                <a:gd name="connsiteY88" fmla="*/ 486918 h 595122"/>
                <a:gd name="connsiteX89" fmla="*/ 340614 w 622249"/>
                <a:gd name="connsiteY89" fmla="*/ 433578 h 595122"/>
                <a:gd name="connsiteX90" fmla="*/ 394716 w 622249"/>
                <a:gd name="connsiteY90" fmla="*/ 433578 h 595122"/>
                <a:gd name="connsiteX91" fmla="*/ 394716 w 622249"/>
                <a:gd name="connsiteY91" fmla="*/ 487680 h 595122"/>
                <a:gd name="connsiteX92" fmla="*/ 340614 w 622249"/>
                <a:gd name="connsiteY92" fmla="*/ 595122 h 595122"/>
                <a:gd name="connsiteX93" fmla="*/ 340614 w 622249"/>
                <a:gd name="connsiteY93" fmla="*/ 541020 h 595122"/>
                <a:gd name="connsiteX94" fmla="*/ 394716 w 622249"/>
                <a:gd name="connsiteY94" fmla="*/ 541020 h 595122"/>
                <a:gd name="connsiteX95" fmla="*/ 394716 w 622249"/>
                <a:gd name="connsiteY95" fmla="*/ 595122 h 595122"/>
                <a:gd name="connsiteX96" fmla="*/ 454304 w 622249"/>
                <a:gd name="connsiteY96" fmla="*/ 54102 h 595122"/>
                <a:gd name="connsiteX97" fmla="*/ 454304 w 622249"/>
                <a:gd name="connsiteY97" fmla="*/ 0 h 595122"/>
                <a:gd name="connsiteX98" fmla="*/ 508406 w 622249"/>
                <a:gd name="connsiteY98" fmla="*/ 0 h 595122"/>
                <a:gd name="connsiteX99" fmla="*/ 508406 w 622249"/>
                <a:gd name="connsiteY99" fmla="*/ 54102 h 595122"/>
                <a:gd name="connsiteX100" fmla="*/ 454304 w 622249"/>
                <a:gd name="connsiteY100" fmla="*/ 162306 h 595122"/>
                <a:gd name="connsiteX101" fmla="*/ 454304 w 622249"/>
                <a:gd name="connsiteY101" fmla="*/ 108204 h 595122"/>
                <a:gd name="connsiteX102" fmla="*/ 508406 w 622249"/>
                <a:gd name="connsiteY102" fmla="*/ 108204 h 595122"/>
                <a:gd name="connsiteX103" fmla="*/ 508406 w 622249"/>
                <a:gd name="connsiteY103" fmla="*/ 162306 h 595122"/>
                <a:gd name="connsiteX104" fmla="*/ 454304 w 622249"/>
                <a:gd name="connsiteY104" fmla="*/ 270510 h 595122"/>
                <a:gd name="connsiteX105" fmla="*/ 454304 w 622249"/>
                <a:gd name="connsiteY105" fmla="*/ 216408 h 595122"/>
                <a:gd name="connsiteX106" fmla="*/ 508406 w 622249"/>
                <a:gd name="connsiteY106" fmla="*/ 216408 h 595122"/>
                <a:gd name="connsiteX107" fmla="*/ 508406 w 622249"/>
                <a:gd name="connsiteY107" fmla="*/ 270510 h 595122"/>
                <a:gd name="connsiteX108" fmla="*/ 454304 w 622249"/>
                <a:gd name="connsiteY108" fmla="*/ 378714 h 595122"/>
                <a:gd name="connsiteX109" fmla="*/ 454304 w 622249"/>
                <a:gd name="connsiteY109" fmla="*/ 324612 h 595122"/>
                <a:gd name="connsiteX110" fmla="*/ 508406 w 622249"/>
                <a:gd name="connsiteY110" fmla="*/ 324612 h 595122"/>
                <a:gd name="connsiteX111" fmla="*/ 508406 w 622249"/>
                <a:gd name="connsiteY111" fmla="*/ 378714 h 595122"/>
                <a:gd name="connsiteX112" fmla="*/ 454304 w 622249"/>
                <a:gd name="connsiteY112" fmla="*/ 486918 h 595122"/>
                <a:gd name="connsiteX113" fmla="*/ 454304 w 622249"/>
                <a:gd name="connsiteY113" fmla="*/ 433578 h 595122"/>
                <a:gd name="connsiteX114" fmla="*/ 508406 w 622249"/>
                <a:gd name="connsiteY114" fmla="*/ 433578 h 595122"/>
                <a:gd name="connsiteX115" fmla="*/ 508406 w 622249"/>
                <a:gd name="connsiteY115" fmla="*/ 487680 h 595122"/>
                <a:gd name="connsiteX116" fmla="*/ 454304 w 622249"/>
                <a:gd name="connsiteY116" fmla="*/ 595122 h 595122"/>
                <a:gd name="connsiteX117" fmla="*/ 454304 w 622249"/>
                <a:gd name="connsiteY117" fmla="*/ 541020 h 595122"/>
                <a:gd name="connsiteX118" fmla="*/ 508406 w 622249"/>
                <a:gd name="connsiteY118" fmla="*/ 541020 h 595122"/>
                <a:gd name="connsiteX119" fmla="*/ 508406 w 622249"/>
                <a:gd name="connsiteY119" fmla="*/ 595122 h 595122"/>
                <a:gd name="connsiteX120" fmla="*/ 568147 w 622249"/>
                <a:gd name="connsiteY120" fmla="*/ 54102 h 595122"/>
                <a:gd name="connsiteX121" fmla="*/ 568147 w 622249"/>
                <a:gd name="connsiteY121" fmla="*/ 0 h 595122"/>
                <a:gd name="connsiteX122" fmla="*/ 622249 w 622249"/>
                <a:gd name="connsiteY122" fmla="*/ 0 h 595122"/>
                <a:gd name="connsiteX123" fmla="*/ 622249 w 622249"/>
                <a:gd name="connsiteY123" fmla="*/ 54102 h 595122"/>
                <a:gd name="connsiteX124" fmla="*/ 568147 w 622249"/>
                <a:gd name="connsiteY124" fmla="*/ 162306 h 595122"/>
                <a:gd name="connsiteX125" fmla="*/ 568147 w 622249"/>
                <a:gd name="connsiteY125" fmla="*/ 108204 h 595122"/>
                <a:gd name="connsiteX126" fmla="*/ 622249 w 622249"/>
                <a:gd name="connsiteY126" fmla="*/ 108204 h 595122"/>
                <a:gd name="connsiteX127" fmla="*/ 622249 w 622249"/>
                <a:gd name="connsiteY127" fmla="*/ 162306 h 595122"/>
                <a:gd name="connsiteX128" fmla="*/ 568147 w 622249"/>
                <a:gd name="connsiteY128" fmla="*/ 270510 h 595122"/>
                <a:gd name="connsiteX129" fmla="*/ 568147 w 622249"/>
                <a:gd name="connsiteY129" fmla="*/ 216408 h 595122"/>
                <a:gd name="connsiteX130" fmla="*/ 622249 w 622249"/>
                <a:gd name="connsiteY130" fmla="*/ 216408 h 595122"/>
                <a:gd name="connsiteX131" fmla="*/ 622249 w 622249"/>
                <a:gd name="connsiteY131" fmla="*/ 270510 h 595122"/>
                <a:gd name="connsiteX132" fmla="*/ 568147 w 622249"/>
                <a:gd name="connsiteY132" fmla="*/ 378714 h 595122"/>
                <a:gd name="connsiteX133" fmla="*/ 568147 w 622249"/>
                <a:gd name="connsiteY133" fmla="*/ 324612 h 595122"/>
                <a:gd name="connsiteX134" fmla="*/ 622249 w 622249"/>
                <a:gd name="connsiteY134" fmla="*/ 324612 h 595122"/>
                <a:gd name="connsiteX135" fmla="*/ 622249 w 622249"/>
                <a:gd name="connsiteY135" fmla="*/ 378714 h 595122"/>
                <a:gd name="connsiteX136" fmla="*/ 568147 w 622249"/>
                <a:gd name="connsiteY136" fmla="*/ 486918 h 595122"/>
                <a:gd name="connsiteX137" fmla="*/ 568147 w 622249"/>
                <a:gd name="connsiteY137" fmla="*/ 433578 h 595122"/>
                <a:gd name="connsiteX138" fmla="*/ 622249 w 622249"/>
                <a:gd name="connsiteY138" fmla="*/ 433578 h 595122"/>
                <a:gd name="connsiteX139" fmla="*/ 622249 w 622249"/>
                <a:gd name="connsiteY139" fmla="*/ 487680 h 595122"/>
                <a:gd name="connsiteX140" fmla="*/ 568147 w 622249"/>
                <a:gd name="connsiteY140" fmla="*/ 595122 h 595122"/>
                <a:gd name="connsiteX141" fmla="*/ 568147 w 622249"/>
                <a:gd name="connsiteY141" fmla="*/ 541020 h 595122"/>
                <a:gd name="connsiteX142" fmla="*/ 622249 w 622249"/>
                <a:gd name="connsiteY142" fmla="*/ 541020 h 595122"/>
                <a:gd name="connsiteX143" fmla="*/ 622249 w 622249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2249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843" y="54102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54102"/>
                  </a:lnTo>
                  <a:close/>
                  <a:moveTo>
                    <a:pt x="113843" y="162306"/>
                  </a:moveTo>
                  <a:lnTo>
                    <a:pt x="113843" y="108204"/>
                  </a:lnTo>
                  <a:lnTo>
                    <a:pt x="167945" y="108204"/>
                  </a:lnTo>
                  <a:lnTo>
                    <a:pt x="167945" y="162306"/>
                  </a:lnTo>
                  <a:close/>
                  <a:moveTo>
                    <a:pt x="113843" y="270510"/>
                  </a:moveTo>
                  <a:lnTo>
                    <a:pt x="113843" y="216408"/>
                  </a:lnTo>
                  <a:lnTo>
                    <a:pt x="167945" y="216408"/>
                  </a:lnTo>
                  <a:lnTo>
                    <a:pt x="167945" y="270510"/>
                  </a:lnTo>
                  <a:close/>
                  <a:moveTo>
                    <a:pt x="113843" y="378714"/>
                  </a:moveTo>
                  <a:lnTo>
                    <a:pt x="113843" y="324612"/>
                  </a:lnTo>
                  <a:lnTo>
                    <a:pt x="167945" y="324612"/>
                  </a:lnTo>
                  <a:lnTo>
                    <a:pt x="167945" y="378714"/>
                  </a:lnTo>
                  <a:close/>
                  <a:moveTo>
                    <a:pt x="113843" y="486918"/>
                  </a:moveTo>
                  <a:lnTo>
                    <a:pt x="113843" y="433578"/>
                  </a:lnTo>
                  <a:lnTo>
                    <a:pt x="167945" y="433578"/>
                  </a:lnTo>
                  <a:lnTo>
                    <a:pt x="167945" y="487680"/>
                  </a:lnTo>
                  <a:close/>
                  <a:moveTo>
                    <a:pt x="113843" y="595122"/>
                  </a:moveTo>
                  <a:lnTo>
                    <a:pt x="113843" y="541020"/>
                  </a:lnTo>
                  <a:lnTo>
                    <a:pt x="167945" y="541020"/>
                  </a:lnTo>
                  <a:lnTo>
                    <a:pt x="167945" y="595122"/>
                  </a:lnTo>
                  <a:close/>
                  <a:moveTo>
                    <a:pt x="227533" y="54102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4102"/>
                  </a:lnTo>
                  <a:close/>
                  <a:moveTo>
                    <a:pt x="227533" y="162306"/>
                  </a:moveTo>
                  <a:lnTo>
                    <a:pt x="227533" y="108204"/>
                  </a:lnTo>
                  <a:lnTo>
                    <a:pt x="281635" y="108204"/>
                  </a:lnTo>
                  <a:lnTo>
                    <a:pt x="281635" y="162306"/>
                  </a:lnTo>
                  <a:close/>
                  <a:moveTo>
                    <a:pt x="227533" y="270510"/>
                  </a:moveTo>
                  <a:lnTo>
                    <a:pt x="227533" y="216408"/>
                  </a:lnTo>
                  <a:lnTo>
                    <a:pt x="281635" y="216408"/>
                  </a:lnTo>
                  <a:lnTo>
                    <a:pt x="281635" y="270510"/>
                  </a:lnTo>
                  <a:close/>
                  <a:moveTo>
                    <a:pt x="227533" y="378714"/>
                  </a:moveTo>
                  <a:lnTo>
                    <a:pt x="227533" y="324612"/>
                  </a:lnTo>
                  <a:lnTo>
                    <a:pt x="281635" y="324612"/>
                  </a:lnTo>
                  <a:lnTo>
                    <a:pt x="281635" y="378714"/>
                  </a:lnTo>
                  <a:close/>
                  <a:moveTo>
                    <a:pt x="227533" y="486918"/>
                  </a:moveTo>
                  <a:lnTo>
                    <a:pt x="227533" y="433578"/>
                  </a:lnTo>
                  <a:lnTo>
                    <a:pt x="281635" y="433578"/>
                  </a:lnTo>
                  <a:lnTo>
                    <a:pt x="281635" y="487680"/>
                  </a:lnTo>
                  <a:close/>
                  <a:moveTo>
                    <a:pt x="227533" y="595122"/>
                  </a:moveTo>
                  <a:lnTo>
                    <a:pt x="227533" y="541020"/>
                  </a:lnTo>
                  <a:lnTo>
                    <a:pt x="281635" y="541020"/>
                  </a:lnTo>
                  <a:lnTo>
                    <a:pt x="281635" y="595122"/>
                  </a:lnTo>
                  <a:close/>
                  <a:moveTo>
                    <a:pt x="340614" y="54102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54102"/>
                  </a:lnTo>
                  <a:close/>
                  <a:moveTo>
                    <a:pt x="340614" y="162306"/>
                  </a:moveTo>
                  <a:lnTo>
                    <a:pt x="340614" y="108204"/>
                  </a:lnTo>
                  <a:lnTo>
                    <a:pt x="394716" y="108204"/>
                  </a:lnTo>
                  <a:lnTo>
                    <a:pt x="394716" y="162306"/>
                  </a:lnTo>
                  <a:close/>
                  <a:moveTo>
                    <a:pt x="340614" y="270510"/>
                  </a:moveTo>
                  <a:lnTo>
                    <a:pt x="340614" y="216408"/>
                  </a:lnTo>
                  <a:lnTo>
                    <a:pt x="394716" y="216408"/>
                  </a:lnTo>
                  <a:lnTo>
                    <a:pt x="394716" y="270510"/>
                  </a:lnTo>
                  <a:close/>
                  <a:moveTo>
                    <a:pt x="340614" y="378714"/>
                  </a:moveTo>
                  <a:lnTo>
                    <a:pt x="340614" y="324612"/>
                  </a:lnTo>
                  <a:lnTo>
                    <a:pt x="394716" y="324612"/>
                  </a:lnTo>
                  <a:lnTo>
                    <a:pt x="394716" y="378714"/>
                  </a:lnTo>
                  <a:close/>
                  <a:moveTo>
                    <a:pt x="340614" y="486918"/>
                  </a:moveTo>
                  <a:lnTo>
                    <a:pt x="340614" y="433578"/>
                  </a:lnTo>
                  <a:lnTo>
                    <a:pt x="394716" y="433578"/>
                  </a:lnTo>
                  <a:lnTo>
                    <a:pt x="394716" y="487680"/>
                  </a:lnTo>
                  <a:close/>
                  <a:moveTo>
                    <a:pt x="340614" y="595122"/>
                  </a:moveTo>
                  <a:lnTo>
                    <a:pt x="340614" y="541020"/>
                  </a:lnTo>
                  <a:lnTo>
                    <a:pt x="394716" y="541020"/>
                  </a:lnTo>
                  <a:lnTo>
                    <a:pt x="394716" y="595122"/>
                  </a:lnTo>
                  <a:close/>
                  <a:moveTo>
                    <a:pt x="454304" y="54102"/>
                  </a:moveTo>
                  <a:lnTo>
                    <a:pt x="454304" y="0"/>
                  </a:lnTo>
                  <a:lnTo>
                    <a:pt x="508406" y="0"/>
                  </a:lnTo>
                  <a:lnTo>
                    <a:pt x="508406" y="54102"/>
                  </a:lnTo>
                  <a:close/>
                  <a:moveTo>
                    <a:pt x="454304" y="162306"/>
                  </a:moveTo>
                  <a:lnTo>
                    <a:pt x="454304" y="108204"/>
                  </a:lnTo>
                  <a:lnTo>
                    <a:pt x="508406" y="108204"/>
                  </a:lnTo>
                  <a:lnTo>
                    <a:pt x="508406" y="162306"/>
                  </a:lnTo>
                  <a:close/>
                  <a:moveTo>
                    <a:pt x="454304" y="270510"/>
                  </a:moveTo>
                  <a:lnTo>
                    <a:pt x="454304" y="216408"/>
                  </a:lnTo>
                  <a:lnTo>
                    <a:pt x="508406" y="216408"/>
                  </a:lnTo>
                  <a:lnTo>
                    <a:pt x="508406" y="270510"/>
                  </a:lnTo>
                  <a:close/>
                  <a:moveTo>
                    <a:pt x="454304" y="378714"/>
                  </a:moveTo>
                  <a:lnTo>
                    <a:pt x="454304" y="324612"/>
                  </a:lnTo>
                  <a:lnTo>
                    <a:pt x="508406" y="324612"/>
                  </a:lnTo>
                  <a:lnTo>
                    <a:pt x="508406" y="378714"/>
                  </a:lnTo>
                  <a:close/>
                  <a:moveTo>
                    <a:pt x="454304" y="486918"/>
                  </a:moveTo>
                  <a:lnTo>
                    <a:pt x="454304" y="433578"/>
                  </a:lnTo>
                  <a:lnTo>
                    <a:pt x="508406" y="433578"/>
                  </a:lnTo>
                  <a:lnTo>
                    <a:pt x="508406" y="487680"/>
                  </a:lnTo>
                  <a:close/>
                  <a:moveTo>
                    <a:pt x="454304" y="595122"/>
                  </a:moveTo>
                  <a:lnTo>
                    <a:pt x="454304" y="541020"/>
                  </a:lnTo>
                  <a:lnTo>
                    <a:pt x="508406" y="541020"/>
                  </a:lnTo>
                  <a:lnTo>
                    <a:pt x="508406" y="595122"/>
                  </a:lnTo>
                  <a:close/>
                  <a:moveTo>
                    <a:pt x="568147" y="54102"/>
                  </a:moveTo>
                  <a:lnTo>
                    <a:pt x="568147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568147" y="162306"/>
                  </a:moveTo>
                  <a:lnTo>
                    <a:pt x="568147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568147" y="270510"/>
                  </a:moveTo>
                  <a:lnTo>
                    <a:pt x="568147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568147" y="378714"/>
                  </a:moveTo>
                  <a:lnTo>
                    <a:pt x="568147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568147" y="486918"/>
                  </a:moveTo>
                  <a:lnTo>
                    <a:pt x="568147" y="433578"/>
                  </a:lnTo>
                  <a:lnTo>
                    <a:pt x="622249" y="433578"/>
                  </a:lnTo>
                  <a:lnTo>
                    <a:pt x="622249" y="487680"/>
                  </a:lnTo>
                  <a:close/>
                  <a:moveTo>
                    <a:pt x="568147" y="595122"/>
                  </a:moveTo>
                  <a:lnTo>
                    <a:pt x="568147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4F2995B-77BE-4510-9240-E93468B12B6E}"/>
                </a:ext>
              </a:extLst>
            </p:cNvPr>
            <p:cNvSpPr/>
            <p:nvPr/>
          </p:nvSpPr>
          <p:spPr>
            <a:xfrm>
              <a:off x="1389278" y="4946141"/>
              <a:ext cx="622401" cy="595122"/>
            </a:xfrm>
            <a:custGeom>
              <a:avLst/>
              <a:gdLst>
                <a:gd name="connsiteX0" fmla="*/ 0 w 622401"/>
                <a:gd name="connsiteY0" fmla="*/ 54102 h 595122"/>
                <a:gd name="connsiteX1" fmla="*/ 0 w 622401"/>
                <a:gd name="connsiteY1" fmla="*/ 0 h 595122"/>
                <a:gd name="connsiteX2" fmla="*/ 622402 w 622401"/>
                <a:gd name="connsiteY2" fmla="*/ 0 h 595122"/>
                <a:gd name="connsiteX3" fmla="*/ 622402 w 622401"/>
                <a:gd name="connsiteY3" fmla="*/ 54102 h 595122"/>
                <a:gd name="connsiteX4" fmla="*/ 0 w 622401"/>
                <a:gd name="connsiteY4" fmla="*/ 162306 h 595122"/>
                <a:gd name="connsiteX5" fmla="*/ 0 w 622401"/>
                <a:gd name="connsiteY5" fmla="*/ 108204 h 595122"/>
                <a:gd name="connsiteX6" fmla="*/ 622402 w 622401"/>
                <a:gd name="connsiteY6" fmla="*/ 108204 h 595122"/>
                <a:gd name="connsiteX7" fmla="*/ 622402 w 622401"/>
                <a:gd name="connsiteY7" fmla="*/ 162306 h 595122"/>
                <a:gd name="connsiteX8" fmla="*/ 0 w 622401"/>
                <a:gd name="connsiteY8" fmla="*/ 270510 h 595122"/>
                <a:gd name="connsiteX9" fmla="*/ 0 w 622401"/>
                <a:gd name="connsiteY9" fmla="*/ 216408 h 595122"/>
                <a:gd name="connsiteX10" fmla="*/ 622402 w 622401"/>
                <a:gd name="connsiteY10" fmla="*/ 216408 h 595122"/>
                <a:gd name="connsiteX11" fmla="*/ 622402 w 622401"/>
                <a:gd name="connsiteY11" fmla="*/ 270510 h 595122"/>
                <a:gd name="connsiteX12" fmla="*/ 0 w 622401"/>
                <a:gd name="connsiteY12" fmla="*/ 378714 h 595122"/>
                <a:gd name="connsiteX13" fmla="*/ 0 w 622401"/>
                <a:gd name="connsiteY13" fmla="*/ 324612 h 595122"/>
                <a:gd name="connsiteX14" fmla="*/ 622402 w 622401"/>
                <a:gd name="connsiteY14" fmla="*/ 324612 h 595122"/>
                <a:gd name="connsiteX15" fmla="*/ 622402 w 622401"/>
                <a:gd name="connsiteY15" fmla="*/ 378714 h 595122"/>
                <a:gd name="connsiteX16" fmla="*/ 0 w 622401"/>
                <a:gd name="connsiteY16" fmla="*/ 486918 h 595122"/>
                <a:gd name="connsiteX17" fmla="*/ 0 w 622401"/>
                <a:gd name="connsiteY17" fmla="*/ 433578 h 595122"/>
                <a:gd name="connsiteX18" fmla="*/ 622402 w 622401"/>
                <a:gd name="connsiteY18" fmla="*/ 433578 h 595122"/>
                <a:gd name="connsiteX19" fmla="*/ 622402 w 622401"/>
                <a:gd name="connsiteY19" fmla="*/ 487680 h 595122"/>
                <a:gd name="connsiteX20" fmla="*/ 0 w 622401"/>
                <a:gd name="connsiteY20" fmla="*/ 595122 h 595122"/>
                <a:gd name="connsiteX21" fmla="*/ 0 w 622401"/>
                <a:gd name="connsiteY21" fmla="*/ 541020 h 595122"/>
                <a:gd name="connsiteX22" fmla="*/ 622402 w 622401"/>
                <a:gd name="connsiteY22" fmla="*/ 541020 h 595122"/>
                <a:gd name="connsiteX23" fmla="*/ 622402 w 622401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401" h="595122">
                  <a:moveTo>
                    <a:pt x="0" y="54102"/>
                  </a:moveTo>
                  <a:lnTo>
                    <a:pt x="0" y="0"/>
                  </a:lnTo>
                  <a:lnTo>
                    <a:pt x="622402" y="0"/>
                  </a:lnTo>
                  <a:lnTo>
                    <a:pt x="6224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402" y="108204"/>
                  </a:lnTo>
                  <a:lnTo>
                    <a:pt x="6224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402" y="216408"/>
                  </a:lnTo>
                  <a:lnTo>
                    <a:pt x="6224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402" y="324612"/>
                  </a:lnTo>
                  <a:lnTo>
                    <a:pt x="6224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622402" y="433578"/>
                  </a:lnTo>
                  <a:lnTo>
                    <a:pt x="6224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402" y="541020"/>
                  </a:lnTo>
                  <a:lnTo>
                    <a:pt x="622402" y="595122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DBE693B-074D-42DD-8EFB-54B2CF82E335}"/>
                </a:ext>
              </a:extLst>
            </p:cNvPr>
            <p:cNvSpPr/>
            <p:nvPr/>
          </p:nvSpPr>
          <p:spPr>
            <a:xfrm>
              <a:off x="2064867" y="4946141"/>
              <a:ext cx="622401" cy="595122"/>
            </a:xfrm>
            <a:custGeom>
              <a:avLst/>
              <a:gdLst>
                <a:gd name="connsiteX0" fmla="*/ 517703 w 622401"/>
                <a:gd name="connsiteY0" fmla="*/ 95403 h 595122"/>
                <a:gd name="connsiteX1" fmla="*/ 449275 w 622401"/>
                <a:gd name="connsiteY1" fmla="*/ 69190 h 595122"/>
                <a:gd name="connsiteX2" fmla="*/ 438607 w 622401"/>
                <a:gd name="connsiteY2" fmla="*/ 60808 h 595122"/>
                <a:gd name="connsiteX3" fmla="*/ 428701 w 622401"/>
                <a:gd name="connsiteY3" fmla="*/ 56084 h 595122"/>
                <a:gd name="connsiteX4" fmla="*/ 414375 w 622401"/>
                <a:gd name="connsiteY4" fmla="*/ 54102 h 595122"/>
                <a:gd name="connsiteX5" fmla="*/ 396392 w 622401"/>
                <a:gd name="connsiteY5" fmla="*/ 57303 h 595122"/>
                <a:gd name="connsiteX6" fmla="*/ 379324 w 622401"/>
                <a:gd name="connsiteY6" fmla="*/ 69190 h 595122"/>
                <a:gd name="connsiteX7" fmla="*/ 242164 w 622401"/>
                <a:gd name="connsiteY7" fmla="*/ 69190 h 595122"/>
                <a:gd name="connsiteX8" fmla="*/ 231343 w 622401"/>
                <a:gd name="connsiteY8" fmla="*/ 60808 h 595122"/>
                <a:gd name="connsiteX9" fmla="*/ 221437 w 622401"/>
                <a:gd name="connsiteY9" fmla="*/ 56084 h 595122"/>
                <a:gd name="connsiteX10" fmla="*/ 207112 w 622401"/>
                <a:gd name="connsiteY10" fmla="*/ 54102 h 595122"/>
                <a:gd name="connsiteX11" fmla="*/ 193243 w 622401"/>
                <a:gd name="connsiteY11" fmla="*/ 56084 h 595122"/>
                <a:gd name="connsiteX12" fmla="*/ 183337 w 622401"/>
                <a:gd name="connsiteY12" fmla="*/ 60808 h 595122"/>
                <a:gd name="connsiteX13" fmla="*/ 172060 w 622401"/>
                <a:gd name="connsiteY13" fmla="*/ 69190 h 595122"/>
                <a:gd name="connsiteX14" fmla="*/ 34899 w 622401"/>
                <a:gd name="connsiteY14" fmla="*/ 69190 h 595122"/>
                <a:gd name="connsiteX15" fmla="*/ 24232 w 622401"/>
                <a:gd name="connsiteY15" fmla="*/ 60808 h 595122"/>
                <a:gd name="connsiteX16" fmla="*/ 14325 w 622401"/>
                <a:gd name="connsiteY16" fmla="*/ 56084 h 595122"/>
                <a:gd name="connsiteX17" fmla="*/ 0 w 622401"/>
                <a:gd name="connsiteY17" fmla="*/ 54102 h 595122"/>
                <a:gd name="connsiteX18" fmla="*/ 0 w 622401"/>
                <a:gd name="connsiteY18" fmla="*/ 0 h 595122"/>
                <a:gd name="connsiteX19" fmla="*/ 69190 w 622401"/>
                <a:gd name="connsiteY19" fmla="*/ 26975 h 595122"/>
                <a:gd name="connsiteX20" fmla="*/ 79857 w 622401"/>
                <a:gd name="connsiteY20" fmla="*/ 34900 h 595122"/>
                <a:gd name="connsiteX21" fmla="*/ 89916 w 622401"/>
                <a:gd name="connsiteY21" fmla="*/ 39319 h 595122"/>
                <a:gd name="connsiteX22" fmla="*/ 104242 w 622401"/>
                <a:gd name="connsiteY22" fmla="*/ 41301 h 595122"/>
                <a:gd name="connsiteX23" fmla="*/ 122072 w 622401"/>
                <a:gd name="connsiteY23" fmla="*/ 38100 h 595122"/>
                <a:gd name="connsiteX24" fmla="*/ 139141 w 622401"/>
                <a:gd name="connsiteY24" fmla="*/ 26975 h 595122"/>
                <a:gd name="connsiteX25" fmla="*/ 276301 w 622401"/>
                <a:gd name="connsiteY25" fmla="*/ 26975 h 595122"/>
                <a:gd name="connsiteX26" fmla="*/ 287122 w 622401"/>
                <a:gd name="connsiteY26" fmla="*/ 34900 h 595122"/>
                <a:gd name="connsiteX27" fmla="*/ 297027 w 622401"/>
                <a:gd name="connsiteY27" fmla="*/ 39319 h 595122"/>
                <a:gd name="connsiteX28" fmla="*/ 311353 w 622401"/>
                <a:gd name="connsiteY28" fmla="*/ 41301 h 595122"/>
                <a:gd name="connsiteX29" fmla="*/ 329336 w 622401"/>
                <a:gd name="connsiteY29" fmla="*/ 38100 h 595122"/>
                <a:gd name="connsiteX30" fmla="*/ 346405 w 622401"/>
                <a:gd name="connsiteY30" fmla="*/ 26975 h 595122"/>
                <a:gd name="connsiteX31" fmla="*/ 415137 w 622401"/>
                <a:gd name="connsiteY31" fmla="*/ 0 h 595122"/>
                <a:gd name="connsiteX32" fmla="*/ 483260 w 622401"/>
                <a:gd name="connsiteY32" fmla="*/ 26975 h 595122"/>
                <a:gd name="connsiteX33" fmla="*/ 494690 w 622401"/>
                <a:gd name="connsiteY33" fmla="*/ 34900 h 595122"/>
                <a:gd name="connsiteX34" fmla="*/ 504749 w 622401"/>
                <a:gd name="connsiteY34" fmla="*/ 39319 h 595122"/>
                <a:gd name="connsiteX35" fmla="*/ 518160 w 622401"/>
                <a:gd name="connsiteY35" fmla="*/ 41301 h 595122"/>
                <a:gd name="connsiteX36" fmla="*/ 536448 w 622401"/>
                <a:gd name="connsiteY36" fmla="*/ 38100 h 595122"/>
                <a:gd name="connsiteX37" fmla="*/ 553212 w 622401"/>
                <a:gd name="connsiteY37" fmla="*/ 26975 h 595122"/>
                <a:gd name="connsiteX38" fmla="*/ 622402 w 622401"/>
                <a:gd name="connsiteY38" fmla="*/ 0 h 595122"/>
                <a:gd name="connsiteX39" fmla="*/ 622402 w 622401"/>
                <a:gd name="connsiteY39" fmla="*/ 54102 h 595122"/>
                <a:gd name="connsiteX40" fmla="*/ 611734 w 622401"/>
                <a:gd name="connsiteY40" fmla="*/ 54102 h 595122"/>
                <a:gd name="connsiteX41" fmla="*/ 602894 w 622401"/>
                <a:gd name="connsiteY41" fmla="*/ 57303 h 595122"/>
                <a:gd name="connsiteX42" fmla="*/ 595732 w 622401"/>
                <a:gd name="connsiteY42" fmla="*/ 61722 h 595122"/>
                <a:gd name="connsiteX43" fmla="*/ 587502 w 622401"/>
                <a:gd name="connsiteY43" fmla="*/ 68428 h 595122"/>
                <a:gd name="connsiteX44" fmla="*/ 570738 w 622401"/>
                <a:gd name="connsiteY44" fmla="*/ 80772 h 595122"/>
                <a:gd name="connsiteX45" fmla="*/ 549707 w 622401"/>
                <a:gd name="connsiteY45" fmla="*/ 89916 h 595122"/>
                <a:gd name="connsiteX46" fmla="*/ 517703 w 622401"/>
                <a:gd name="connsiteY46" fmla="*/ 95403 h 595122"/>
                <a:gd name="connsiteX47" fmla="*/ 518922 w 622401"/>
                <a:gd name="connsiteY47" fmla="*/ 220371 h 595122"/>
                <a:gd name="connsiteX48" fmla="*/ 450190 w 622401"/>
                <a:gd name="connsiteY48" fmla="*/ 194158 h 595122"/>
                <a:gd name="connsiteX49" fmla="*/ 439369 w 622401"/>
                <a:gd name="connsiteY49" fmla="*/ 185776 h 595122"/>
                <a:gd name="connsiteX50" fmla="*/ 429463 w 622401"/>
                <a:gd name="connsiteY50" fmla="*/ 180899 h 595122"/>
                <a:gd name="connsiteX51" fmla="*/ 415137 w 622401"/>
                <a:gd name="connsiteY51" fmla="*/ 178918 h 595122"/>
                <a:gd name="connsiteX52" fmla="*/ 397307 w 622401"/>
                <a:gd name="connsiteY52" fmla="*/ 182118 h 595122"/>
                <a:gd name="connsiteX53" fmla="*/ 380085 w 622401"/>
                <a:gd name="connsiteY53" fmla="*/ 194158 h 595122"/>
                <a:gd name="connsiteX54" fmla="*/ 242925 w 622401"/>
                <a:gd name="connsiteY54" fmla="*/ 194158 h 595122"/>
                <a:gd name="connsiteX55" fmla="*/ 235458 w 622401"/>
                <a:gd name="connsiteY55" fmla="*/ 187300 h 595122"/>
                <a:gd name="connsiteX56" fmla="*/ 227838 w 622401"/>
                <a:gd name="connsiteY56" fmla="*/ 183033 h 595122"/>
                <a:gd name="connsiteX57" fmla="*/ 218694 w 622401"/>
                <a:gd name="connsiteY57" fmla="*/ 179832 h 595122"/>
                <a:gd name="connsiteX58" fmla="*/ 207874 w 622401"/>
                <a:gd name="connsiteY58" fmla="*/ 178918 h 595122"/>
                <a:gd name="connsiteX59" fmla="*/ 190043 w 622401"/>
                <a:gd name="connsiteY59" fmla="*/ 182118 h 595122"/>
                <a:gd name="connsiteX60" fmla="*/ 172974 w 622401"/>
                <a:gd name="connsiteY60" fmla="*/ 194158 h 595122"/>
                <a:gd name="connsiteX61" fmla="*/ 35814 w 622401"/>
                <a:gd name="connsiteY61" fmla="*/ 194158 h 595122"/>
                <a:gd name="connsiteX62" fmla="*/ 24689 w 622401"/>
                <a:gd name="connsiteY62" fmla="*/ 185776 h 595122"/>
                <a:gd name="connsiteX63" fmla="*/ 14325 w 622401"/>
                <a:gd name="connsiteY63" fmla="*/ 180899 h 595122"/>
                <a:gd name="connsiteX64" fmla="*/ 762 w 622401"/>
                <a:gd name="connsiteY64" fmla="*/ 178918 h 595122"/>
                <a:gd name="connsiteX65" fmla="*/ 762 w 622401"/>
                <a:gd name="connsiteY65" fmla="*/ 124816 h 595122"/>
                <a:gd name="connsiteX66" fmla="*/ 69190 w 622401"/>
                <a:gd name="connsiteY66" fmla="*/ 151943 h 595122"/>
                <a:gd name="connsiteX67" fmla="*/ 77572 w 622401"/>
                <a:gd name="connsiteY67" fmla="*/ 157887 h 595122"/>
                <a:gd name="connsiteX68" fmla="*/ 84734 w 622401"/>
                <a:gd name="connsiteY68" fmla="*/ 162306 h 595122"/>
                <a:gd name="connsiteX69" fmla="*/ 93421 w 622401"/>
                <a:gd name="connsiteY69" fmla="*/ 165507 h 595122"/>
                <a:gd name="connsiteX70" fmla="*/ 104242 w 622401"/>
                <a:gd name="connsiteY70" fmla="*/ 165507 h 595122"/>
                <a:gd name="connsiteX71" fmla="*/ 122072 w 622401"/>
                <a:gd name="connsiteY71" fmla="*/ 162306 h 595122"/>
                <a:gd name="connsiteX72" fmla="*/ 139141 w 622401"/>
                <a:gd name="connsiteY72" fmla="*/ 151181 h 595122"/>
                <a:gd name="connsiteX73" fmla="*/ 276301 w 622401"/>
                <a:gd name="connsiteY73" fmla="*/ 151181 h 595122"/>
                <a:gd name="connsiteX74" fmla="*/ 286969 w 622401"/>
                <a:gd name="connsiteY74" fmla="*/ 159106 h 595122"/>
                <a:gd name="connsiteX75" fmla="*/ 296875 w 622401"/>
                <a:gd name="connsiteY75" fmla="*/ 163525 h 595122"/>
                <a:gd name="connsiteX76" fmla="*/ 311201 w 622401"/>
                <a:gd name="connsiteY76" fmla="*/ 165507 h 595122"/>
                <a:gd name="connsiteX77" fmla="*/ 325222 w 622401"/>
                <a:gd name="connsiteY77" fmla="*/ 163525 h 595122"/>
                <a:gd name="connsiteX78" fmla="*/ 335127 w 622401"/>
                <a:gd name="connsiteY78" fmla="*/ 159106 h 595122"/>
                <a:gd name="connsiteX79" fmla="*/ 346253 w 622401"/>
                <a:gd name="connsiteY79" fmla="*/ 151181 h 595122"/>
                <a:gd name="connsiteX80" fmla="*/ 483413 w 622401"/>
                <a:gd name="connsiteY80" fmla="*/ 151181 h 595122"/>
                <a:gd name="connsiteX81" fmla="*/ 494233 w 622401"/>
                <a:gd name="connsiteY81" fmla="*/ 159106 h 595122"/>
                <a:gd name="connsiteX82" fmla="*/ 504139 w 622401"/>
                <a:gd name="connsiteY82" fmla="*/ 163525 h 595122"/>
                <a:gd name="connsiteX83" fmla="*/ 518465 w 622401"/>
                <a:gd name="connsiteY83" fmla="*/ 165507 h 595122"/>
                <a:gd name="connsiteX84" fmla="*/ 536295 w 622401"/>
                <a:gd name="connsiteY84" fmla="*/ 162306 h 595122"/>
                <a:gd name="connsiteX85" fmla="*/ 553517 w 622401"/>
                <a:gd name="connsiteY85" fmla="*/ 151181 h 595122"/>
                <a:gd name="connsiteX86" fmla="*/ 621944 w 622401"/>
                <a:gd name="connsiteY86" fmla="*/ 124054 h 595122"/>
                <a:gd name="connsiteX87" fmla="*/ 621944 w 622401"/>
                <a:gd name="connsiteY87" fmla="*/ 178156 h 595122"/>
                <a:gd name="connsiteX88" fmla="*/ 603961 w 622401"/>
                <a:gd name="connsiteY88" fmla="*/ 181356 h 595122"/>
                <a:gd name="connsiteX89" fmla="*/ 586892 w 622401"/>
                <a:gd name="connsiteY89" fmla="*/ 193396 h 595122"/>
                <a:gd name="connsiteX90" fmla="*/ 518922 w 622401"/>
                <a:gd name="connsiteY90" fmla="*/ 220218 h 595122"/>
                <a:gd name="connsiteX91" fmla="*/ 518922 w 622401"/>
                <a:gd name="connsiteY91" fmla="*/ 345338 h 595122"/>
                <a:gd name="connsiteX92" fmla="*/ 450190 w 622401"/>
                <a:gd name="connsiteY92" fmla="*/ 318974 h 595122"/>
                <a:gd name="connsiteX93" fmla="*/ 439369 w 622401"/>
                <a:gd name="connsiteY93" fmla="*/ 310287 h 595122"/>
                <a:gd name="connsiteX94" fmla="*/ 429463 w 622401"/>
                <a:gd name="connsiteY94" fmla="*/ 305867 h 595122"/>
                <a:gd name="connsiteX95" fmla="*/ 415137 w 622401"/>
                <a:gd name="connsiteY95" fmla="*/ 303886 h 595122"/>
                <a:gd name="connsiteX96" fmla="*/ 401269 w 622401"/>
                <a:gd name="connsiteY96" fmla="*/ 305867 h 595122"/>
                <a:gd name="connsiteX97" fmla="*/ 391211 w 622401"/>
                <a:gd name="connsiteY97" fmla="*/ 310287 h 595122"/>
                <a:gd name="connsiteX98" fmla="*/ 380085 w 622401"/>
                <a:gd name="connsiteY98" fmla="*/ 318974 h 595122"/>
                <a:gd name="connsiteX99" fmla="*/ 242925 w 622401"/>
                <a:gd name="connsiteY99" fmla="*/ 318974 h 595122"/>
                <a:gd name="connsiteX100" fmla="*/ 232257 w 622401"/>
                <a:gd name="connsiteY100" fmla="*/ 310287 h 595122"/>
                <a:gd name="connsiteX101" fmla="*/ 222199 w 622401"/>
                <a:gd name="connsiteY101" fmla="*/ 305867 h 595122"/>
                <a:gd name="connsiteX102" fmla="*/ 194462 w 622401"/>
                <a:gd name="connsiteY102" fmla="*/ 305867 h 595122"/>
                <a:gd name="connsiteX103" fmla="*/ 184099 w 622401"/>
                <a:gd name="connsiteY103" fmla="*/ 310287 h 595122"/>
                <a:gd name="connsiteX104" fmla="*/ 172974 w 622401"/>
                <a:gd name="connsiteY104" fmla="*/ 318974 h 595122"/>
                <a:gd name="connsiteX105" fmla="*/ 35814 w 622401"/>
                <a:gd name="connsiteY105" fmla="*/ 318974 h 595122"/>
                <a:gd name="connsiteX106" fmla="*/ 24689 w 622401"/>
                <a:gd name="connsiteY106" fmla="*/ 310287 h 595122"/>
                <a:gd name="connsiteX107" fmla="*/ 14325 w 622401"/>
                <a:gd name="connsiteY107" fmla="*/ 305867 h 595122"/>
                <a:gd name="connsiteX108" fmla="*/ 762 w 622401"/>
                <a:gd name="connsiteY108" fmla="*/ 303886 h 595122"/>
                <a:gd name="connsiteX109" fmla="*/ 762 w 622401"/>
                <a:gd name="connsiteY109" fmla="*/ 249784 h 595122"/>
                <a:gd name="connsiteX110" fmla="*/ 69190 w 622401"/>
                <a:gd name="connsiteY110" fmla="*/ 276911 h 595122"/>
                <a:gd name="connsiteX111" fmla="*/ 80010 w 622401"/>
                <a:gd name="connsiteY111" fmla="*/ 284836 h 595122"/>
                <a:gd name="connsiteX112" fmla="*/ 89916 w 622401"/>
                <a:gd name="connsiteY112" fmla="*/ 289103 h 595122"/>
                <a:gd name="connsiteX113" fmla="*/ 104242 w 622401"/>
                <a:gd name="connsiteY113" fmla="*/ 291237 h 595122"/>
                <a:gd name="connsiteX114" fmla="*/ 118567 w 622401"/>
                <a:gd name="connsiteY114" fmla="*/ 289103 h 595122"/>
                <a:gd name="connsiteX115" fmla="*/ 128473 w 622401"/>
                <a:gd name="connsiteY115" fmla="*/ 284836 h 595122"/>
                <a:gd name="connsiteX116" fmla="*/ 139141 w 622401"/>
                <a:gd name="connsiteY116" fmla="*/ 276911 h 595122"/>
                <a:gd name="connsiteX117" fmla="*/ 276301 w 622401"/>
                <a:gd name="connsiteY117" fmla="*/ 276911 h 595122"/>
                <a:gd name="connsiteX118" fmla="*/ 286969 w 622401"/>
                <a:gd name="connsiteY118" fmla="*/ 284836 h 595122"/>
                <a:gd name="connsiteX119" fmla="*/ 296875 w 622401"/>
                <a:gd name="connsiteY119" fmla="*/ 289103 h 595122"/>
                <a:gd name="connsiteX120" fmla="*/ 311201 w 622401"/>
                <a:gd name="connsiteY120" fmla="*/ 291237 h 595122"/>
                <a:gd name="connsiteX121" fmla="*/ 325222 w 622401"/>
                <a:gd name="connsiteY121" fmla="*/ 289103 h 595122"/>
                <a:gd name="connsiteX122" fmla="*/ 335127 w 622401"/>
                <a:gd name="connsiteY122" fmla="*/ 284836 h 595122"/>
                <a:gd name="connsiteX123" fmla="*/ 346253 w 622401"/>
                <a:gd name="connsiteY123" fmla="*/ 276911 h 595122"/>
                <a:gd name="connsiteX124" fmla="*/ 483413 w 622401"/>
                <a:gd name="connsiteY124" fmla="*/ 276911 h 595122"/>
                <a:gd name="connsiteX125" fmla="*/ 494233 w 622401"/>
                <a:gd name="connsiteY125" fmla="*/ 284836 h 595122"/>
                <a:gd name="connsiteX126" fmla="*/ 504139 w 622401"/>
                <a:gd name="connsiteY126" fmla="*/ 289103 h 595122"/>
                <a:gd name="connsiteX127" fmla="*/ 518465 w 622401"/>
                <a:gd name="connsiteY127" fmla="*/ 291237 h 595122"/>
                <a:gd name="connsiteX128" fmla="*/ 528828 w 622401"/>
                <a:gd name="connsiteY128" fmla="*/ 290322 h 595122"/>
                <a:gd name="connsiteX129" fmla="*/ 537972 w 622401"/>
                <a:gd name="connsiteY129" fmla="*/ 287122 h 595122"/>
                <a:gd name="connsiteX130" fmla="*/ 545135 w 622401"/>
                <a:gd name="connsiteY130" fmla="*/ 282854 h 595122"/>
                <a:gd name="connsiteX131" fmla="*/ 553517 w 622401"/>
                <a:gd name="connsiteY131" fmla="*/ 276911 h 595122"/>
                <a:gd name="connsiteX132" fmla="*/ 621944 w 622401"/>
                <a:gd name="connsiteY132" fmla="*/ 249784 h 595122"/>
                <a:gd name="connsiteX133" fmla="*/ 621944 w 622401"/>
                <a:gd name="connsiteY133" fmla="*/ 303886 h 595122"/>
                <a:gd name="connsiteX134" fmla="*/ 607619 w 622401"/>
                <a:gd name="connsiteY134" fmla="*/ 305867 h 595122"/>
                <a:gd name="connsiteX135" fmla="*/ 597560 w 622401"/>
                <a:gd name="connsiteY135" fmla="*/ 310287 h 595122"/>
                <a:gd name="connsiteX136" fmla="*/ 586892 w 622401"/>
                <a:gd name="connsiteY136" fmla="*/ 318974 h 595122"/>
                <a:gd name="connsiteX137" fmla="*/ 518922 w 622401"/>
                <a:gd name="connsiteY137" fmla="*/ 345338 h 595122"/>
                <a:gd name="connsiteX138" fmla="*/ 518922 w 622401"/>
                <a:gd name="connsiteY138" fmla="*/ 470154 h 595122"/>
                <a:gd name="connsiteX139" fmla="*/ 449732 w 622401"/>
                <a:gd name="connsiteY139" fmla="*/ 443941 h 595122"/>
                <a:gd name="connsiteX140" fmla="*/ 438912 w 622401"/>
                <a:gd name="connsiteY140" fmla="*/ 435102 h 595122"/>
                <a:gd name="connsiteX141" fmla="*/ 429006 w 622401"/>
                <a:gd name="connsiteY141" fmla="*/ 430835 h 595122"/>
                <a:gd name="connsiteX142" fmla="*/ 414680 w 622401"/>
                <a:gd name="connsiteY142" fmla="*/ 428854 h 595122"/>
                <a:gd name="connsiteX143" fmla="*/ 396850 w 622401"/>
                <a:gd name="connsiteY143" fmla="*/ 432054 h 595122"/>
                <a:gd name="connsiteX144" fmla="*/ 379628 w 622401"/>
                <a:gd name="connsiteY144" fmla="*/ 443941 h 595122"/>
                <a:gd name="connsiteX145" fmla="*/ 242468 w 622401"/>
                <a:gd name="connsiteY145" fmla="*/ 443941 h 595122"/>
                <a:gd name="connsiteX146" fmla="*/ 231800 w 622401"/>
                <a:gd name="connsiteY146" fmla="*/ 435102 h 595122"/>
                <a:gd name="connsiteX147" fmla="*/ 207416 w 622401"/>
                <a:gd name="connsiteY147" fmla="*/ 428854 h 595122"/>
                <a:gd name="connsiteX148" fmla="*/ 189585 w 622401"/>
                <a:gd name="connsiteY148" fmla="*/ 432054 h 595122"/>
                <a:gd name="connsiteX149" fmla="*/ 172517 w 622401"/>
                <a:gd name="connsiteY149" fmla="*/ 443941 h 595122"/>
                <a:gd name="connsiteX150" fmla="*/ 35357 w 622401"/>
                <a:gd name="connsiteY150" fmla="*/ 443941 h 595122"/>
                <a:gd name="connsiteX151" fmla="*/ 24232 w 622401"/>
                <a:gd name="connsiteY151" fmla="*/ 435102 h 595122"/>
                <a:gd name="connsiteX152" fmla="*/ 13868 w 622401"/>
                <a:gd name="connsiteY152" fmla="*/ 430835 h 595122"/>
                <a:gd name="connsiteX153" fmla="*/ 305 w 622401"/>
                <a:gd name="connsiteY153" fmla="*/ 428854 h 595122"/>
                <a:gd name="connsiteX154" fmla="*/ 305 w 622401"/>
                <a:gd name="connsiteY154" fmla="*/ 374752 h 595122"/>
                <a:gd name="connsiteX155" fmla="*/ 68732 w 622401"/>
                <a:gd name="connsiteY155" fmla="*/ 400964 h 595122"/>
                <a:gd name="connsiteX156" fmla="*/ 79553 w 622401"/>
                <a:gd name="connsiteY156" fmla="*/ 409651 h 595122"/>
                <a:gd name="connsiteX157" fmla="*/ 89459 w 622401"/>
                <a:gd name="connsiteY157" fmla="*/ 414071 h 595122"/>
                <a:gd name="connsiteX158" fmla="*/ 103784 w 622401"/>
                <a:gd name="connsiteY158" fmla="*/ 416052 h 595122"/>
                <a:gd name="connsiteX159" fmla="*/ 121615 w 622401"/>
                <a:gd name="connsiteY159" fmla="*/ 412852 h 595122"/>
                <a:gd name="connsiteX160" fmla="*/ 138684 w 622401"/>
                <a:gd name="connsiteY160" fmla="*/ 400964 h 595122"/>
                <a:gd name="connsiteX161" fmla="*/ 275844 w 622401"/>
                <a:gd name="connsiteY161" fmla="*/ 400964 h 595122"/>
                <a:gd name="connsiteX162" fmla="*/ 286512 w 622401"/>
                <a:gd name="connsiteY162" fmla="*/ 409651 h 595122"/>
                <a:gd name="connsiteX163" fmla="*/ 296418 w 622401"/>
                <a:gd name="connsiteY163" fmla="*/ 414071 h 595122"/>
                <a:gd name="connsiteX164" fmla="*/ 310744 w 622401"/>
                <a:gd name="connsiteY164" fmla="*/ 416052 h 595122"/>
                <a:gd name="connsiteX165" fmla="*/ 328727 w 622401"/>
                <a:gd name="connsiteY165" fmla="*/ 412852 h 595122"/>
                <a:gd name="connsiteX166" fmla="*/ 345795 w 622401"/>
                <a:gd name="connsiteY166" fmla="*/ 400964 h 595122"/>
                <a:gd name="connsiteX167" fmla="*/ 482955 w 622401"/>
                <a:gd name="connsiteY167" fmla="*/ 400964 h 595122"/>
                <a:gd name="connsiteX168" fmla="*/ 493776 w 622401"/>
                <a:gd name="connsiteY168" fmla="*/ 409651 h 595122"/>
                <a:gd name="connsiteX169" fmla="*/ 503682 w 622401"/>
                <a:gd name="connsiteY169" fmla="*/ 414071 h 595122"/>
                <a:gd name="connsiteX170" fmla="*/ 518007 w 622401"/>
                <a:gd name="connsiteY170" fmla="*/ 416052 h 595122"/>
                <a:gd name="connsiteX171" fmla="*/ 535838 w 622401"/>
                <a:gd name="connsiteY171" fmla="*/ 412852 h 595122"/>
                <a:gd name="connsiteX172" fmla="*/ 553060 w 622401"/>
                <a:gd name="connsiteY172" fmla="*/ 400964 h 595122"/>
                <a:gd name="connsiteX173" fmla="*/ 621487 w 622401"/>
                <a:gd name="connsiteY173" fmla="*/ 374752 h 595122"/>
                <a:gd name="connsiteX174" fmla="*/ 621487 w 622401"/>
                <a:gd name="connsiteY174" fmla="*/ 428854 h 595122"/>
                <a:gd name="connsiteX175" fmla="*/ 603504 w 622401"/>
                <a:gd name="connsiteY175" fmla="*/ 432054 h 595122"/>
                <a:gd name="connsiteX176" fmla="*/ 586435 w 622401"/>
                <a:gd name="connsiteY176" fmla="*/ 443941 h 595122"/>
                <a:gd name="connsiteX177" fmla="*/ 569671 w 622401"/>
                <a:gd name="connsiteY177" fmla="*/ 456286 h 595122"/>
                <a:gd name="connsiteX178" fmla="*/ 548640 w 622401"/>
                <a:gd name="connsiteY178" fmla="*/ 465430 h 595122"/>
                <a:gd name="connsiteX179" fmla="*/ 519379 w 622401"/>
                <a:gd name="connsiteY179" fmla="*/ 470154 h 595122"/>
                <a:gd name="connsiteX180" fmla="*/ 518922 w 622401"/>
                <a:gd name="connsiteY180" fmla="*/ 595122 h 595122"/>
                <a:gd name="connsiteX181" fmla="*/ 449732 w 622401"/>
                <a:gd name="connsiteY181" fmla="*/ 568757 h 595122"/>
                <a:gd name="connsiteX182" fmla="*/ 438912 w 622401"/>
                <a:gd name="connsiteY182" fmla="*/ 560070 h 595122"/>
                <a:gd name="connsiteX183" fmla="*/ 429006 w 622401"/>
                <a:gd name="connsiteY183" fmla="*/ 555651 h 595122"/>
                <a:gd name="connsiteX184" fmla="*/ 414680 w 622401"/>
                <a:gd name="connsiteY184" fmla="*/ 553669 h 595122"/>
                <a:gd name="connsiteX185" fmla="*/ 396850 w 622401"/>
                <a:gd name="connsiteY185" fmla="*/ 556870 h 595122"/>
                <a:gd name="connsiteX186" fmla="*/ 379628 w 622401"/>
                <a:gd name="connsiteY186" fmla="*/ 568757 h 595122"/>
                <a:gd name="connsiteX187" fmla="*/ 242468 w 622401"/>
                <a:gd name="connsiteY187" fmla="*/ 568757 h 595122"/>
                <a:gd name="connsiteX188" fmla="*/ 231800 w 622401"/>
                <a:gd name="connsiteY188" fmla="*/ 560070 h 595122"/>
                <a:gd name="connsiteX189" fmla="*/ 221132 w 622401"/>
                <a:gd name="connsiteY189" fmla="*/ 555498 h 595122"/>
                <a:gd name="connsiteX190" fmla="*/ 207721 w 622401"/>
                <a:gd name="connsiteY190" fmla="*/ 553517 h 595122"/>
                <a:gd name="connsiteX191" fmla="*/ 189433 w 622401"/>
                <a:gd name="connsiteY191" fmla="*/ 556717 h 595122"/>
                <a:gd name="connsiteX192" fmla="*/ 172669 w 622401"/>
                <a:gd name="connsiteY192" fmla="*/ 568604 h 595122"/>
                <a:gd name="connsiteX193" fmla="*/ 35509 w 622401"/>
                <a:gd name="connsiteY193" fmla="*/ 568604 h 595122"/>
                <a:gd name="connsiteX194" fmla="*/ 24689 w 622401"/>
                <a:gd name="connsiteY194" fmla="*/ 559918 h 595122"/>
                <a:gd name="connsiteX195" fmla="*/ 14783 w 622401"/>
                <a:gd name="connsiteY195" fmla="*/ 555498 h 595122"/>
                <a:gd name="connsiteX196" fmla="*/ 457 w 622401"/>
                <a:gd name="connsiteY196" fmla="*/ 553517 h 595122"/>
                <a:gd name="connsiteX197" fmla="*/ 457 w 622401"/>
                <a:gd name="connsiteY197" fmla="*/ 499415 h 595122"/>
                <a:gd name="connsiteX198" fmla="*/ 68885 w 622401"/>
                <a:gd name="connsiteY198" fmla="*/ 525780 h 595122"/>
                <a:gd name="connsiteX199" fmla="*/ 77267 w 622401"/>
                <a:gd name="connsiteY199" fmla="*/ 532486 h 595122"/>
                <a:gd name="connsiteX200" fmla="*/ 84430 w 622401"/>
                <a:gd name="connsiteY200" fmla="*/ 536905 h 595122"/>
                <a:gd name="connsiteX201" fmla="*/ 93574 w 622401"/>
                <a:gd name="connsiteY201" fmla="*/ 540106 h 595122"/>
                <a:gd name="connsiteX202" fmla="*/ 103937 w 622401"/>
                <a:gd name="connsiteY202" fmla="*/ 540868 h 595122"/>
                <a:gd name="connsiteX203" fmla="*/ 118262 w 622401"/>
                <a:gd name="connsiteY203" fmla="*/ 538887 h 595122"/>
                <a:gd name="connsiteX204" fmla="*/ 128168 w 622401"/>
                <a:gd name="connsiteY204" fmla="*/ 534467 h 595122"/>
                <a:gd name="connsiteX205" fmla="*/ 138836 w 622401"/>
                <a:gd name="connsiteY205" fmla="*/ 525780 h 595122"/>
                <a:gd name="connsiteX206" fmla="*/ 275996 w 622401"/>
                <a:gd name="connsiteY206" fmla="*/ 525780 h 595122"/>
                <a:gd name="connsiteX207" fmla="*/ 286664 w 622401"/>
                <a:gd name="connsiteY207" fmla="*/ 534467 h 595122"/>
                <a:gd name="connsiteX208" fmla="*/ 296570 w 622401"/>
                <a:gd name="connsiteY208" fmla="*/ 538887 h 595122"/>
                <a:gd name="connsiteX209" fmla="*/ 325222 w 622401"/>
                <a:gd name="connsiteY209" fmla="*/ 538887 h 595122"/>
                <a:gd name="connsiteX210" fmla="*/ 335280 w 622401"/>
                <a:gd name="connsiteY210" fmla="*/ 534467 h 595122"/>
                <a:gd name="connsiteX211" fmla="*/ 345948 w 622401"/>
                <a:gd name="connsiteY211" fmla="*/ 525780 h 595122"/>
                <a:gd name="connsiteX212" fmla="*/ 483108 w 622401"/>
                <a:gd name="connsiteY212" fmla="*/ 525780 h 595122"/>
                <a:gd name="connsiteX213" fmla="*/ 489509 w 622401"/>
                <a:gd name="connsiteY213" fmla="*/ 531267 h 595122"/>
                <a:gd name="connsiteX214" fmla="*/ 495452 w 622401"/>
                <a:gd name="connsiteY214" fmla="*/ 535229 h 595122"/>
                <a:gd name="connsiteX215" fmla="*/ 501853 w 622401"/>
                <a:gd name="connsiteY215" fmla="*/ 538429 h 595122"/>
                <a:gd name="connsiteX216" fmla="*/ 509016 w 622401"/>
                <a:gd name="connsiteY216" fmla="*/ 540106 h 595122"/>
                <a:gd name="connsiteX217" fmla="*/ 518160 w 622401"/>
                <a:gd name="connsiteY217" fmla="*/ 540868 h 595122"/>
                <a:gd name="connsiteX218" fmla="*/ 535991 w 622401"/>
                <a:gd name="connsiteY218" fmla="*/ 537667 h 595122"/>
                <a:gd name="connsiteX219" fmla="*/ 553212 w 622401"/>
                <a:gd name="connsiteY219" fmla="*/ 525780 h 595122"/>
                <a:gd name="connsiteX220" fmla="*/ 621640 w 622401"/>
                <a:gd name="connsiteY220" fmla="*/ 499415 h 595122"/>
                <a:gd name="connsiteX221" fmla="*/ 621640 w 622401"/>
                <a:gd name="connsiteY221" fmla="*/ 553517 h 595122"/>
                <a:gd name="connsiteX222" fmla="*/ 603656 w 622401"/>
                <a:gd name="connsiteY222" fmla="*/ 556717 h 595122"/>
                <a:gd name="connsiteX223" fmla="*/ 586587 w 622401"/>
                <a:gd name="connsiteY223" fmla="*/ 568604 h 595122"/>
                <a:gd name="connsiteX224" fmla="*/ 569824 w 622401"/>
                <a:gd name="connsiteY224" fmla="*/ 580949 h 595122"/>
                <a:gd name="connsiteX225" fmla="*/ 548792 w 622401"/>
                <a:gd name="connsiteY225" fmla="*/ 590245 h 595122"/>
                <a:gd name="connsiteX226" fmla="*/ 519379 w 622401"/>
                <a:gd name="connsiteY226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622401" h="595122">
                  <a:moveTo>
                    <a:pt x="517703" y="95403"/>
                  </a:moveTo>
                  <a:cubicBezTo>
                    <a:pt x="492572" y="94732"/>
                    <a:pt x="468417" y="85481"/>
                    <a:pt x="449275" y="69190"/>
                  </a:cubicBezTo>
                  <a:lnTo>
                    <a:pt x="438607" y="60808"/>
                  </a:lnTo>
                  <a:cubicBezTo>
                    <a:pt x="435590" y="58705"/>
                    <a:pt x="432237" y="57104"/>
                    <a:pt x="428701" y="56084"/>
                  </a:cubicBezTo>
                  <a:cubicBezTo>
                    <a:pt x="424053" y="54681"/>
                    <a:pt x="419222" y="54011"/>
                    <a:pt x="414375" y="54102"/>
                  </a:cubicBezTo>
                  <a:cubicBezTo>
                    <a:pt x="408219" y="53859"/>
                    <a:pt x="402092" y="54956"/>
                    <a:pt x="396392" y="57303"/>
                  </a:cubicBezTo>
                  <a:cubicBezTo>
                    <a:pt x="390251" y="60579"/>
                    <a:pt x="384520" y="64572"/>
                    <a:pt x="379324" y="69190"/>
                  </a:cubicBezTo>
                  <a:cubicBezTo>
                    <a:pt x="340172" y="103846"/>
                    <a:pt x="281315" y="103846"/>
                    <a:pt x="242164" y="69190"/>
                  </a:cubicBezTo>
                  <a:lnTo>
                    <a:pt x="231343" y="60808"/>
                  </a:lnTo>
                  <a:cubicBezTo>
                    <a:pt x="228341" y="58674"/>
                    <a:pt x="224988" y="57074"/>
                    <a:pt x="221437" y="56084"/>
                  </a:cubicBezTo>
                  <a:cubicBezTo>
                    <a:pt x="216789" y="54681"/>
                    <a:pt x="211958" y="54011"/>
                    <a:pt x="207112" y="54102"/>
                  </a:cubicBezTo>
                  <a:cubicBezTo>
                    <a:pt x="202418" y="53980"/>
                    <a:pt x="197724" y="54651"/>
                    <a:pt x="193243" y="56084"/>
                  </a:cubicBezTo>
                  <a:cubicBezTo>
                    <a:pt x="189738" y="57196"/>
                    <a:pt x="186400" y="58781"/>
                    <a:pt x="183337" y="60808"/>
                  </a:cubicBezTo>
                  <a:cubicBezTo>
                    <a:pt x="180594" y="62637"/>
                    <a:pt x="176936" y="65532"/>
                    <a:pt x="172060" y="69190"/>
                  </a:cubicBezTo>
                  <a:cubicBezTo>
                    <a:pt x="132908" y="103846"/>
                    <a:pt x="74051" y="103846"/>
                    <a:pt x="34899" y="69190"/>
                  </a:cubicBezTo>
                  <a:lnTo>
                    <a:pt x="24232" y="60808"/>
                  </a:lnTo>
                  <a:cubicBezTo>
                    <a:pt x="21199" y="58720"/>
                    <a:pt x="17846" y="57135"/>
                    <a:pt x="14325" y="56084"/>
                  </a:cubicBezTo>
                  <a:cubicBezTo>
                    <a:pt x="9677" y="54697"/>
                    <a:pt x="4846" y="54026"/>
                    <a:pt x="0" y="54102"/>
                  </a:cubicBezTo>
                  <a:lnTo>
                    <a:pt x="0" y="0"/>
                  </a:lnTo>
                  <a:cubicBezTo>
                    <a:pt x="25512" y="625"/>
                    <a:pt x="49987" y="10165"/>
                    <a:pt x="69190" y="26975"/>
                  </a:cubicBezTo>
                  <a:cubicBezTo>
                    <a:pt x="73914" y="30785"/>
                    <a:pt x="77572" y="33376"/>
                    <a:pt x="79857" y="34900"/>
                  </a:cubicBezTo>
                  <a:cubicBezTo>
                    <a:pt x="82951" y="36896"/>
                    <a:pt x="86350" y="38390"/>
                    <a:pt x="89916" y="39319"/>
                  </a:cubicBezTo>
                  <a:cubicBezTo>
                    <a:pt x="94549" y="40737"/>
                    <a:pt x="99395" y="41407"/>
                    <a:pt x="104242" y="41301"/>
                  </a:cubicBezTo>
                  <a:cubicBezTo>
                    <a:pt x="110353" y="41529"/>
                    <a:pt x="116434" y="40447"/>
                    <a:pt x="122072" y="38100"/>
                  </a:cubicBezTo>
                  <a:cubicBezTo>
                    <a:pt x="128138" y="35022"/>
                    <a:pt x="133868" y="31288"/>
                    <a:pt x="139141" y="26975"/>
                  </a:cubicBezTo>
                  <a:cubicBezTo>
                    <a:pt x="177881" y="-8732"/>
                    <a:pt x="237561" y="-8732"/>
                    <a:pt x="276301" y="26975"/>
                  </a:cubicBezTo>
                  <a:cubicBezTo>
                    <a:pt x="281178" y="30785"/>
                    <a:pt x="284683" y="33376"/>
                    <a:pt x="287122" y="34900"/>
                  </a:cubicBezTo>
                  <a:cubicBezTo>
                    <a:pt x="290154" y="36896"/>
                    <a:pt x="293507" y="38390"/>
                    <a:pt x="297027" y="39319"/>
                  </a:cubicBezTo>
                  <a:cubicBezTo>
                    <a:pt x="301676" y="40721"/>
                    <a:pt x="306507" y="41392"/>
                    <a:pt x="311353" y="41301"/>
                  </a:cubicBezTo>
                  <a:cubicBezTo>
                    <a:pt x="317510" y="41544"/>
                    <a:pt x="323637" y="40447"/>
                    <a:pt x="329336" y="38100"/>
                  </a:cubicBezTo>
                  <a:cubicBezTo>
                    <a:pt x="335387" y="34976"/>
                    <a:pt x="341102" y="31258"/>
                    <a:pt x="346405" y="26975"/>
                  </a:cubicBezTo>
                  <a:cubicBezTo>
                    <a:pt x="365470" y="10241"/>
                    <a:pt x="389778" y="686"/>
                    <a:pt x="415137" y="0"/>
                  </a:cubicBezTo>
                  <a:cubicBezTo>
                    <a:pt x="440314" y="671"/>
                    <a:pt x="464454" y="10226"/>
                    <a:pt x="483260" y="26975"/>
                  </a:cubicBezTo>
                  <a:cubicBezTo>
                    <a:pt x="488442" y="30785"/>
                    <a:pt x="492404" y="33376"/>
                    <a:pt x="494690" y="34900"/>
                  </a:cubicBezTo>
                  <a:cubicBezTo>
                    <a:pt x="497784" y="36896"/>
                    <a:pt x="501183" y="38390"/>
                    <a:pt x="504749" y="39319"/>
                  </a:cubicBezTo>
                  <a:cubicBezTo>
                    <a:pt x="509092" y="40676"/>
                    <a:pt x="513618" y="41346"/>
                    <a:pt x="518160" y="41301"/>
                  </a:cubicBezTo>
                  <a:cubicBezTo>
                    <a:pt x="524424" y="41651"/>
                    <a:pt x="530672" y="40554"/>
                    <a:pt x="536448" y="38100"/>
                  </a:cubicBezTo>
                  <a:cubicBezTo>
                    <a:pt x="542376" y="34930"/>
                    <a:pt x="547985" y="31196"/>
                    <a:pt x="553212" y="26975"/>
                  </a:cubicBezTo>
                  <a:cubicBezTo>
                    <a:pt x="572414" y="10165"/>
                    <a:pt x="596890" y="625"/>
                    <a:pt x="622402" y="0"/>
                  </a:cubicBezTo>
                  <a:lnTo>
                    <a:pt x="622402" y="54102"/>
                  </a:lnTo>
                  <a:cubicBezTo>
                    <a:pt x="618851" y="53828"/>
                    <a:pt x="615285" y="53828"/>
                    <a:pt x="611734" y="54102"/>
                  </a:cubicBezTo>
                  <a:cubicBezTo>
                    <a:pt x="608640" y="54712"/>
                    <a:pt x="605653" y="55778"/>
                    <a:pt x="602894" y="57303"/>
                  </a:cubicBezTo>
                  <a:cubicBezTo>
                    <a:pt x="600410" y="58629"/>
                    <a:pt x="598017" y="60107"/>
                    <a:pt x="595732" y="61722"/>
                  </a:cubicBezTo>
                  <a:cubicBezTo>
                    <a:pt x="592866" y="63810"/>
                    <a:pt x="590123" y="66035"/>
                    <a:pt x="587502" y="68428"/>
                  </a:cubicBezTo>
                  <a:cubicBezTo>
                    <a:pt x="580492" y="73762"/>
                    <a:pt x="575005" y="77877"/>
                    <a:pt x="570738" y="80772"/>
                  </a:cubicBezTo>
                  <a:cubicBezTo>
                    <a:pt x="564154" y="84704"/>
                    <a:pt x="557083" y="87783"/>
                    <a:pt x="549707" y="89916"/>
                  </a:cubicBezTo>
                  <a:cubicBezTo>
                    <a:pt x="539405" y="93452"/>
                    <a:pt x="528599" y="95311"/>
                    <a:pt x="517703" y="95403"/>
                  </a:cubicBezTo>
                  <a:close/>
                  <a:moveTo>
                    <a:pt x="518922" y="220371"/>
                  </a:moveTo>
                  <a:cubicBezTo>
                    <a:pt x="493700" y="219715"/>
                    <a:pt x="469453" y="210464"/>
                    <a:pt x="450190" y="194158"/>
                  </a:cubicBezTo>
                  <a:lnTo>
                    <a:pt x="439369" y="185776"/>
                  </a:lnTo>
                  <a:cubicBezTo>
                    <a:pt x="436382" y="183581"/>
                    <a:pt x="433029" y="181935"/>
                    <a:pt x="429463" y="180899"/>
                  </a:cubicBezTo>
                  <a:cubicBezTo>
                    <a:pt x="424800" y="179573"/>
                    <a:pt x="419984" y="178903"/>
                    <a:pt x="415137" y="178918"/>
                  </a:cubicBezTo>
                  <a:cubicBezTo>
                    <a:pt x="409026" y="178659"/>
                    <a:pt x="402945" y="179756"/>
                    <a:pt x="397307" y="182118"/>
                  </a:cubicBezTo>
                  <a:cubicBezTo>
                    <a:pt x="391058" y="185349"/>
                    <a:pt x="385267" y="189403"/>
                    <a:pt x="380085" y="194158"/>
                  </a:cubicBezTo>
                  <a:cubicBezTo>
                    <a:pt x="340934" y="228813"/>
                    <a:pt x="282077" y="228813"/>
                    <a:pt x="242925" y="194158"/>
                  </a:cubicBezTo>
                  <a:cubicBezTo>
                    <a:pt x="240579" y="191719"/>
                    <a:pt x="238095" y="189418"/>
                    <a:pt x="235458" y="187300"/>
                  </a:cubicBezTo>
                  <a:cubicBezTo>
                    <a:pt x="233004" y="185730"/>
                    <a:pt x="230459" y="184313"/>
                    <a:pt x="227838" y="183033"/>
                  </a:cubicBezTo>
                  <a:cubicBezTo>
                    <a:pt x="224973" y="181478"/>
                    <a:pt x="221894" y="180411"/>
                    <a:pt x="218694" y="179832"/>
                  </a:cubicBezTo>
                  <a:cubicBezTo>
                    <a:pt x="215128" y="179162"/>
                    <a:pt x="211501" y="178857"/>
                    <a:pt x="207874" y="178918"/>
                  </a:cubicBezTo>
                  <a:cubicBezTo>
                    <a:pt x="201762" y="178674"/>
                    <a:pt x="195682" y="179771"/>
                    <a:pt x="190043" y="182118"/>
                  </a:cubicBezTo>
                  <a:cubicBezTo>
                    <a:pt x="183855" y="185365"/>
                    <a:pt x="178110" y="189418"/>
                    <a:pt x="172974" y="194158"/>
                  </a:cubicBezTo>
                  <a:cubicBezTo>
                    <a:pt x="134005" y="229301"/>
                    <a:pt x="74783" y="229301"/>
                    <a:pt x="35814" y="194158"/>
                  </a:cubicBezTo>
                  <a:lnTo>
                    <a:pt x="24689" y="185776"/>
                  </a:lnTo>
                  <a:cubicBezTo>
                    <a:pt x="21473" y="183673"/>
                    <a:pt x="17983" y="182027"/>
                    <a:pt x="14325" y="180899"/>
                  </a:cubicBezTo>
                  <a:cubicBezTo>
                    <a:pt x="9921" y="179603"/>
                    <a:pt x="5349" y="178948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90" y="151943"/>
                  </a:cubicBezTo>
                  <a:lnTo>
                    <a:pt x="77572" y="157887"/>
                  </a:lnTo>
                  <a:cubicBezTo>
                    <a:pt x="79873" y="159487"/>
                    <a:pt x="82265" y="160965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7018" y="165781"/>
                    <a:pt x="100645" y="165781"/>
                    <a:pt x="104242" y="165507"/>
                  </a:cubicBezTo>
                  <a:cubicBezTo>
                    <a:pt x="110353" y="165750"/>
                    <a:pt x="116434" y="164653"/>
                    <a:pt x="122072" y="162306"/>
                  </a:cubicBezTo>
                  <a:cubicBezTo>
                    <a:pt x="128138" y="159213"/>
                    <a:pt x="133868" y="155494"/>
                    <a:pt x="139141" y="151181"/>
                  </a:cubicBezTo>
                  <a:cubicBezTo>
                    <a:pt x="177866" y="115398"/>
                    <a:pt x="237576" y="115398"/>
                    <a:pt x="276301" y="151181"/>
                  </a:cubicBezTo>
                  <a:cubicBezTo>
                    <a:pt x="281025" y="154838"/>
                    <a:pt x="284531" y="157582"/>
                    <a:pt x="286969" y="159106"/>
                  </a:cubicBezTo>
                  <a:cubicBezTo>
                    <a:pt x="290048" y="161041"/>
                    <a:pt x="293385" y="162535"/>
                    <a:pt x="296875" y="163525"/>
                  </a:cubicBezTo>
                  <a:cubicBezTo>
                    <a:pt x="301523" y="164928"/>
                    <a:pt x="306354" y="165598"/>
                    <a:pt x="311201" y="165507"/>
                  </a:cubicBezTo>
                  <a:cubicBezTo>
                    <a:pt x="315956" y="165613"/>
                    <a:pt x="320695" y="164958"/>
                    <a:pt x="325222" y="163525"/>
                  </a:cubicBezTo>
                  <a:cubicBezTo>
                    <a:pt x="328666" y="162413"/>
                    <a:pt x="331988" y="160934"/>
                    <a:pt x="335127" y="159106"/>
                  </a:cubicBezTo>
                  <a:cubicBezTo>
                    <a:pt x="338983" y="156667"/>
                    <a:pt x="342702" y="154031"/>
                    <a:pt x="346253" y="151181"/>
                  </a:cubicBezTo>
                  <a:cubicBezTo>
                    <a:pt x="384947" y="115321"/>
                    <a:pt x="444718" y="115321"/>
                    <a:pt x="483413" y="151181"/>
                  </a:cubicBezTo>
                  <a:cubicBezTo>
                    <a:pt x="488137" y="154838"/>
                    <a:pt x="491795" y="157582"/>
                    <a:pt x="494233" y="159106"/>
                  </a:cubicBezTo>
                  <a:cubicBezTo>
                    <a:pt x="497296" y="161072"/>
                    <a:pt x="500634" y="162565"/>
                    <a:pt x="504139" y="163525"/>
                  </a:cubicBezTo>
                  <a:cubicBezTo>
                    <a:pt x="508787" y="164928"/>
                    <a:pt x="513618" y="165598"/>
                    <a:pt x="518465" y="165507"/>
                  </a:cubicBezTo>
                  <a:cubicBezTo>
                    <a:pt x="524576" y="165766"/>
                    <a:pt x="530657" y="164669"/>
                    <a:pt x="536295" y="162306"/>
                  </a:cubicBezTo>
                  <a:cubicBezTo>
                    <a:pt x="542392" y="159197"/>
                    <a:pt x="548168" y="155464"/>
                    <a:pt x="553517" y="151181"/>
                  </a:cubicBezTo>
                  <a:cubicBezTo>
                    <a:pt x="572445" y="134402"/>
                    <a:pt x="596661" y="124816"/>
                    <a:pt x="621944" y="124054"/>
                  </a:cubicBezTo>
                  <a:lnTo>
                    <a:pt x="621944" y="178156"/>
                  </a:lnTo>
                  <a:cubicBezTo>
                    <a:pt x="615787" y="177912"/>
                    <a:pt x="609661" y="179009"/>
                    <a:pt x="603961" y="181356"/>
                  </a:cubicBezTo>
                  <a:cubicBezTo>
                    <a:pt x="597774" y="184602"/>
                    <a:pt x="592028" y="188656"/>
                    <a:pt x="586892" y="193396"/>
                  </a:cubicBezTo>
                  <a:cubicBezTo>
                    <a:pt x="567903" y="209748"/>
                    <a:pt x="543961" y="219197"/>
                    <a:pt x="518922" y="220218"/>
                  </a:cubicBezTo>
                  <a:close/>
                  <a:moveTo>
                    <a:pt x="518922" y="345338"/>
                  </a:moveTo>
                  <a:cubicBezTo>
                    <a:pt x="493669" y="344699"/>
                    <a:pt x="469392" y="335387"/>
                    <a:pt x="450190" y="318974"/>
                  </a:cubicBezTo>
                  <a:cubicBezTo>
                    <a:pt x="446791" y="315834"/>
                    <a:pt x="443164" y="312923"/>
                    <a:pt x="439369" y="310287"/>
                  </a:cubicBezTo>
                  <a:cubicBezTo>
                    <a:pt x="436306" y="308321"/>
                    <a:pt x="432968" y="306827"/>
                    <a:pt x="429463" y="305867"/>
                  </a:cubicBezTo>
                  <a:cubicBezTo>
                    <a:pt x="424800" y="304541"/>
                    <a:pt x="419984" y="303871"/>
                    <a:pt x="415137" y="303886"/>
                  </a:cubicBezTo>
                  <a:cubicBezTo>
                    <a:pt x="410444" y="303840"/>
                    <a:pt x="405765" y="304511"/>
                    <a:pt x="401269" y="305867"/>
                  </a:cubicBezTo>
                  <a:cubicBezTo>
                    <a:pt x="397764" y="306979"/>
                    <a:pt x="394396" y="308458"/>
                    <a:pt x="391211" y="310287"/>
                  </a:cubicBezTo>
                  <a:cubicBezTo>
                    <a:pt x="387264" y="312862"/>
                    <a:pt x="383545" y="315773"/>
                    <a:pt x="380085" y="318974"/>
                  </a:cubicBezTo>
                  <a:cubicBezTo>
                    <a:pt x="341010" y="353827"/>
                    <a:pt x="282001" y="353827"/>
                    <a:pt x="242925" y="318974"/>
                  </a:cubicBezTo>
                  <a:cubicBezTo>
                    <a:pt x="239573" y="315849"/>
                    <a:pt x="236007" y="312939"/>
                    <a:pt x="232257" y="310287"/>
                  </a:cubicBezTo>
                  <a:cubicBezTo>
                    <a:pt x="229133" y="308351"/>
                    <a:pt x="225735" y="306858"/>
                    <a:pt x="222199" y="305867"/>
                  </a:cubicBezTo>
                  <a:cubicBezTo>
                    <a:pt x="213147" y="303230"/>
                    <a:pt x="203515" y="303230"/>
                    <a:pt x="194462" y="305867"/>
                  </a:cubicBezTo>
                  <a:cubicBezTo>
                    <a:pt x="190835" y="306903"/>
                    <a:pt x="187360" y="308382"/>
                    <a:pt x="184099" y="310287"/>
                  </a:cubicBezTo>
                  <a:cubicBezTo>
                    <a:pt x="180106" y="312786"/>
                    <a:pt x="176372" y="315697"/>
                    <a:pt x="172974" y="318974"/>
                  </a:cubicBezTo>
                  <a:cubicBezTo>
                    <a:pt x="134081" y="354315"/>
                    <a:pt x="74706" y="354315"/>
                    <a:pt x="35814" y="318974"/>
                  </a:cubicBezTo>
                  <a:cubicBezTo>
                    <a:pt x="32355" y="315773"/>
                    <a:pt x="28636" y="312862"/>
                    <a:pt x="24689" y="310287"/>
                  </a:cubicBezTo>
                  <a:cubicBezTo>
                    <a:pt x="21427" y="308412"/>
                    <a:pt x="17938" y="306934"/>
                    <a:pt x="14325" y="305867"/>
                  </a:cubicBezTo>
                  <a:cubicBezTo>
                    <a:pt x="9921" y="304572"/>
                    <a:pt x="5349" y="303916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7" y="260101"/>
                    <a:pt x="69190" y="276911"/>
                  </a:cubicBezTo>
                  <a:cubicBezTo>
                    <a:pt x="73914" y="280568"/>
                    <a:pt x="77572" y="283159"/>
                    <a:pt x="80010" y="284836"/>
                  </a:cubicBezTo>
                  <a:cubicBezTo>
                    <a:pt x="83073" y="286741"/>
                    <a:pt x="86426" y="288188"/>
                    <a:pt x="89916" y="289103"/>
                  </a:cubicBezTo>
                  <a:cubicBezTo>
                    <a:pt x="94549" y="290566"/>
                    <a:pt x="99380" y="291298"/>
                    <a:pt x="104242" y="291237"/>
                  </a:cubicBezTo>
                  <a:cubicBezTo>
                    <a:pt x="109103" y="291267"/>
                    <a:pt x="113934" y="290551"/>
                    <a:pt x="118567" y="289103"/>
                  </a:cubicBezTo>
                  <a:cubicBezTo>
                    <a:pt x="122057" y="288158"/>
                    <a:pt x="125395" y="286710"/>
                    <a:pt x="128473" y="284836"/>
                  </a:cubicBezTo>
                  <a:lnTo>
                    <a:pt x="139141" y="276911"/>
                  </a:lnTo>
                  <a:cubicBezTo>
                    <a:pt x="177866" y="241128"/>
                    <a:pt x="237576" y="241128"/>
                    <a:pt x="276301" y="276911"/>
                  </a:cubicBezTo>
                  <a:lnTo>
                    <a:pt x="286969" y="284836"/>
                  </a:lnTo>
                  <a:cubicBezTo>
                    <a:pt x="290048" y="286710"/>
                    <a:pt x="293385" y="288158"/>
                    <a:pt x="296875" y="289103"/>
                  </a:cubicBezTo>
                  <a:cubicBezTo>
                    <a:pt x="301508" y="290566"/>
                    <a:pt x="306339" y="291298"/>
                    <a:pt x="311201" y="291237"/>
                  </a:cubicBezTo>
                  <a:cubicBezTo>
                    <a:pt x="315956" y="291313"/>
                    <a:pt x="320695" y="290581"/>
                    <a:pt x="325222" y="289103"/>
                  </a:cubicBezTo>
                  <a:cubicBezTo>
                    <a:pt x="328666" y="288036"/>
                    <a:pt x="331988" y="286603"/>
                    <a:pt x="335127" y="284836"/>
                  </a:cubicBezTo>
                  <a:cubicBezTo>
                    <a:pt x="337718" y="283159"/>
                    <a:pt x="341528" y="280568"/>
                    <a:pt x="346253" y="276911"/>
                  </a:cubicBezTo>
                  <a:cubicBezTo>
                    <a:pt x="384947" y="241051"/>
                    <a:pt x="444718" y="241051"/>
                    <a:pt x="483413" y="276911"/>
                  </a:cubicBezTo>
                  <a:cubicBezTo>
                    <a:pt x="488137" y="280568"/>
                    <a:pt x="491795" y="283159"/>
                    <a:pt x="494233" y="284836"/>
                  </a:cubicBezTo>
                  <a:cubicBezTo>
                    <a:pt x="497296" y="286741"/>
                    <a:pt x="500649" y="288188"/>
                    <a:pt x="504139" y="289103"/>
                  </a:cubicBezTo>
                  <a:cubicBezTo>
                    <a:pt x="508772" y="290566"/>
                    <a:pt x="513603" y="291298"/>
                    <a:pt x="518465" y="291237"/>
                  </a:cubicBezTo>
                  <a:cubicBezTo>
                    <a:pt x="521940" y="291252"/>
                    <a:pt x="525414" y="290947"/>
                    <a:pt x="528828" y="290322"/>
                  </a:cubicBezTo>
                  <a:cubicBezTo>
                    <a:pt x="532059" y="289850"/>
                    <a:pt x="535152" y="288768"/>
                    <a:pt x="537972" y="287122"/>
                  </a:cubicBezTo>
                  <a:cubicBezTo>
                    <a:pt x="540426" y="285826"/>
                    <a:pt x="542818" y="284394"/>
                    <a:pt x="545135" y="282854"/>
                  </a:cubicBezTo>
                  <a:lnTo>
                    <a:pt x="553517" y="276911"/>
                  </a:lnTo>
                  <a:cubicBezTo>
                    <a:pt x="572384" y="260040"/>
                    <a:pt x="596646" y="250424"/>
                    <a:pt x="621944" y="249784"/>
                  </a:cubicBezTo>
                  <a:lnTo>
                    <a:pt x="621944" y="303886"/>
                  </a:lnTo>
                  <a:cubicBezTo>
                    <a:pt x="617098" y="303855"/>
                    <a:pt x="612282" y="304526"/>
                    <a:pt x="607619" y="305867"/>
                  </a:cubicBezTo>
                  <a:cubicBezTo>
                    <a:pt x="604083" y="306858"/>
                    <a:pt x="600685" y="308351"/>
                    <a:pt x="597560" y="310287"/>
                  </a:cubicBezTo>
                  <a:cubicBezTo>
                    <a:pt x="593811" y="312939"/>
                    <a:pt x="590245" y="315849"/>
                    <a:pt x="586892" y="318974"/>
                  </a:cubicBezTo>
                  <a:cubicBezTo>
                    <a:pt x="567873" y="335204"/>
                    <a:pt x="543915" y="344500"/>
                    <a:pt x="518922" y="345338"/>
                  </a:cubicBezTo>
                  <a:close/>
                  <a:moveTo>
                    <a:pt x="518922" y="470154"/>
                  </a:moveTo>
                  <a:cubicBezTo>
                    <a:pt x="493532" y="469636"/>
                    <a:pt x="469087" y="460385"/>
                    <a:pt x="449732" y="443941"/>
                  </a:cubicBezTo>
                  <a:cubicBezTo>
                    <a:pt x="446273" y="440817"/>
                    <a:pt x="442661" y="437861"/>
                    <a:pt x="438912" y="435102"/>
                  </a:cubicBezTo>
                  <a:cubicBezTo>
                    <a:pt x="435803" y="433258"/>
                    <a:pt x="432481" y="431826"/>
                    <a:pt x="429006" y="430835"/>
                  </a:cubicBezTo>
                  <a:cubicBezTo>
                    <a:pt x="424358" y="429433"/>
                    <a:pt x="419527" y="428762"/>
                    <a:pt x="414680" y="428854"/>
                  </a:cubicBezTo>
                  <a:cubicBezTo>
                    <a:pt x="408569" y="428595"/>
                    <a:pt x="402488" y="429692"/>
                    <a:pt x="396850" y="432054"/>
                  </a:cubicBezTo>
                  <a:cubicBezTo>
                    <a:pt x="390632" y="435285"/>
                    <a:pt x="384856" y="439278"/>
                    <a:pt x="379628" y="443941"/>
                  </a:cubicBezTo>
                  <a:cubicBezTo>
                    <a:pt x="340477" y="478597"/>
                    <a:pt x="281620" y="478597"/>
                    <a:pt x="242468" y="443941"/>
                  </a:cubicBezTo>
                  <a:cubicBezTo>
                    <a:pt x="237744" y="439674"/>
                    <a:pt x="234086" y="436778"/>
                    <a:pt x="231800" y="435102"/>
                  </a:cubicBezTo>
                  <a:cubicBezTo>
                    <a:pt x="224363" y="430896"/>
                    <a:pt x="215951" y="428747"/>
                    <a:pt x="207416" y="428854"/>
                  </a:cubicBezTo>
                  <a:cubicBezTo>
                    <a:pt x="201305" y="428610"/>
                    <a:pt x="195224" y="429707"/>
                    <a:pt x="189585" y="432054"/>
                  </a:cubicBezTo>
                  <a:cubicBezTo>
                    <a:pt x="183429" y="435285"/>
                    <a:pt x="177683" y="439278"/>
                    <a:pt x="172517" y="443941"/>
                  </a:cubicBezTo>
                  <a:cubicBezTo>
                    <a:pt x="133548" y="479085"/>
                    <a:pt x="74325" y="479085"/>
                    <a:pt x="35357" y="443941"/>
                  </a:cubicBezTo>
                  <a:cubicBezTo>
                    <a:pt x="31852" y="440756"/>
                    <a:pt x="28133" y="437800"/>
                    <a:pt x="24232" y="435102"/>
                  </a:cubicBezTo>
                  <a:cubicBezTo>
                    <a:pt x="20925" y="433349"/>
                    <a:pt x="17450" y="431917"/>
                    <a:pt x="13868" y="430835"/>
                  </a:cubicBezTo>
                  <a:cubicBezTo>
                    <a:pt x="9479" y="429478"/>
                    <a:pt x="4907" y="428808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100" y="404150"/>
                    <a:pt x="75727" y="407045"/>
                    <a:pt x="79553" y="409651"/>
                  </a:cubicBezTo>
                  <a:cubicBezTo>
                    <a:pt x="82616" y="411617"/>
                    <a:pt x="85954" y="413111"/>
                    <a:pt x="89459" y="414071"/>
                  </a:cubicBezTo>
                  <a:cubicBezTo>
                    <a:pt x="94107" y="415473"/>
                    <a:pt x="98938" y="416143"/>
                    <a:pt x="103784" y="416052"/>
                  </a:cubicBezTo>
                  <a:cubicBezTo>
                    <a:pt x="109896" y="416296"/>
                    <a:pt x="115976" y="415199"/>
                    <a:pt x="121615" y="412852"/>
                  </a:cubicBezTo>
                  <a:cubicBezTo>
                    <a:pt x="127772" y="409621"/>
                    <a:pt x="133518" y="405628"/>
                    <a:pt x="138684" y="400964"/>
                  </a:cubicBezTo>
                  <a:cubicBezTo>
                    <a:pt x="177866" y="366385"/>
                    <a:pt x="236662" y="366385"/>
                    <a:pt x="275844" y="400964"/>
                  </a:cubicBezTo>
                  <a:cubicBezTo>
                    <a:pt x="279166" y="404134"/>
                    <a:pt x="282733" y="407030"/>
                    <a:pt x="286512" y="409651"/>
                  </a:cubicBezTo>
                  <a:cubicBezTo>
                    <a:pt x="289590" y="411587"/>
                    <a:pt x="292928" y="413080"/>
                    <a:pt x="296418" y="414071"/>
                  </a:cubicBezTo>
                  <a:cubicBezTo>
                    <a:pt x="301066" y="415473"/>
                    <a:pt x="305897" y="416143"/>
                    <a:pt x="310744" y="416052"/>
                  </a:cubicBezTo>
                  <a:cubicBezTo>
                    <a:pt x="316900" y="416296"/>
                    <a:pt x="323027" y="415199"/>
                    <a:pt x="328727" y="412852"/>
                  </a:cubicBezTo>
                  <a:cubicBezTo>
                    <a:pt x="334868" y="409575"/>
                    <a:pt x="340599" y="405582"/>
                    <a:pt x="345795" y="400964"/>
                  </a:cubicBezTo>
                  <a:cubicBezTo>
                    <a:pt x="384947" y="366309"/>
                    <a:pt x="443804" y="366309"/>
                    <a:pt x="482955" y="400964"/>
                  </a:cubicBezTo>
                  <a:cubicBezTo>
                    <a:pt x="486324" y="404150"/>
                    <a:pt x="489951" y="407045"/>
                    <a:pt x="493776" y="409651"/>
                  </a:cubicBezTo>
                  <a:cubicBezTo>
                    <a:pt x="496839" y="411617"/>
                    <a:pt x="500177" y="413111"/>
                    <a:pt x="503682" y="414071"/>
                  </a:cubicBezTo>
                  <a:cubicBezTo>
                    <a:pt x="508330" y="415473"/>
                    <a:pt x="513161" y="416143"/>
                    <a:pt x="518007" y="416052"/>
                  </a:cubicBezTo>
                  <a:cubicBezTo>
                    <a:pt x="524119" y="416311"/>
                    <a:pt x="530200" y="415229"/>
                    <a:pt x="535838" y="412852"/>
                  </a:cubicBezTo>
                  <a:cubicBezTo>
                    <a:pt x="542026" y="409590"/>
                    <a:pt x="547817" y="405598"/>
                    <a:pt x="553060" y="400964"/>
                  </a:cubicBezTo>
                  <a:cubicBezTo>
                    <a:pt x="572186" y="384627"/>
                    <a:pt x="596341" y="375361"/>
                    <a:pt x="621487" y="374752"/>
                  </a:cubicBezTo>
                  <a:lnTo>
                    <a:pt x="621487" y="428854"/>
                  </a:lnTo>
                  <a:cubicBezTo>
                    <a:pt x="615330" y="428610"/>
                    <a:pt x="609204" y="429707"/>
                    <a:pt x="603504" y="432054"/>
                  </a:cubicBezTo>
                  <a:cubicBezTo>
                    <a:pt x="597347" y="435285"/>
                    <a:pt x="591602" y="439278"/>
                    <a:pt x="586435" y="443941"/>
                  </a:cubicBezTo>
                  <a:cubicBezTo>
                    <a:pt x="579577" y="449275"/>
                    <a:pt x="573938" y="453390"/>
                    <a:pt x="569671" y="456286"/>
                  </a:cubicBezTo>
                  <a:cubicBezTo>
                    <a:pt x="563088" y="460218"/>
                    <a:pt x="556016" y="463296"/>
                    <a:pt x="548640" y="465430"/>
                  </a:cubicBezTo>
                  <a:cubicBezTo>
                    <a:pt x="539176" y="468463"/>
                    <a:pt x="529316" y="470063"/>
                    <a:pt x="519379" y="470154"/>
                  </a:cubicBezTo>
                  <a:close/>
                  <a:moveTo>
                    <a:pt x="518922" y="595122"/>
                  </a:moveTo>
                  <a:cubicBezTo>
                    <a:pt x="493517" y="594543"/>
                    <a:pt x="469087" y="585231"/>
                    <a:pt x="449732" y="568757"/>
                  </a:cubicBezTo>
                  <a:cubicBezTo>
                    <a:pt x="444855" y="564642"/>
                    <a:pt x="441350" y="561747"/>
                    <a:pt x="438912" y="560070"/>
                  </a:cubicBezTo>
                  <a:cubicBezTo>
                    <a:pt x="435818" y="558165"/>
                    <a:pt x="432496" y="556672"/>
                    <a:pt x="429006" y="555651"/>
                  </a:cubicBezTo>
                  <a:cubicBezTo>
                    <a:pt x="424342" y="554325"/>
                    <a:pt x="419527" y="553654"/>
                    <a:pt x="414680" y="553669"/>
                  </a:cubicBezTo>
                  <a:cubicBezTo>
                    <a:pt x="408569" y="553410"/>
                    <a:pt x="402488" y="554508"/>
                    <a:pt x="396850" y="556870"/>
                  </a:cubicBezTo>
                  <a:cubicBezTo>
                    <a:pt x="390632" y="560101"/>
                    <a:pt x="384856" y="564094"/>
                    <a:pt x="379628" y="568757"/>
                  </a:cubicBezTo>
                  <a:cubicBezTo>
                    <a:pt x="340553" y="603611"/>
                    <a:pt x="281544" y="603611"/>
                    <a:pt x="242468" y="568757"/>
                  </a:cubicBezTo>
                  <a:cubicBezTo>
                    <a:pt x="237744" y="564642"/>
                    <a:pt x="234086" y="561747"/>
                    <a:pt x="231800" y="560070"/>
                  </a:cubicBezTo>
                  <a:cubicBezTo>
                    <a:pt x="228447" y="558104"/>
                    <a:pt x="224866" y="556565"/>
                    <a:pt x="221132" y="555498"/>
                  </a:cubicBezTo>
                  <a:cubicBezTo>
                    <a:pt x="216774" y="554218"/>
                    <a:pt x="212263" y="553548"/>
                    <a:pt x="207721" y="553517"/>
                  </a:cubicBezTo>
                  <a:cubicBezTo>
                    <a:pt x="201457" y="553166"/>
                    <a:pt x="195209" y="554264"/>
                    <a:pt x="189433" y="556717"/>
                  </a:cubicBezTo>
                  <a:cubicBezTo>
                    <a:pt x="183429" y="560040"/>
                    <a:pt x="177805" y="564033"/>
                    <a:pt x="172669" y="568604"/>
                  </a:cubicBezTo>
                  <a:cubicBezTo>
                    <a:pt x="133594" y="603459"/>
                    <a:pt x="74585" y="603459"/>
                    <a:pt x="35509" y="568604"/>
                  </a:cubicBezTo>
                  <a:cubicBezTo>
                    <a:pt x="30632" y="564490"/>
                    <a:pt x="27127" y="561594"/>
                    <a:pt x="24689" y="559918"/>
                  </a:cubicBezTo>
                  <a:cubicBezTo>
                    <a:pt x="21595" y="558013"/>
                    <a:pt x="18273" y="556519"/>
                    <a:pt x="14783" y="555498"/>
                  </a:cubicBezTo>
                  <a:cubicBezTo>
                    <a:pt x="10119" y="554172"/>
                    <a:pt x="5303" y="553502"/>
                    <a:pt x="457" y="553517"/>
                  </a:cubicBezTo>
                  <a:lnTo>
                    <a:pt x="457" y="499415"/>
                  </a:lnTo>
                  <a:cubicBezTo>
                    <a:pt x="25618" y="500116"/>
                    <a:pt x="49774" y="509413"/>
                    <a:pt x="68885" y="525780"/>
                  </a:cubicBezTo>
                  <a:lnTo>
                    <a:pt x="77267" y="532486"/>
                  </a:lnTo>
                  <a:cubicBezTo>
                    <a:pt x="79568" y="534086"/>
                    <a:pt x="81961" y="535564"/>
                    <a:pt x="84430" y="536905"/>
                  </a:cubicBezTo>
                  <a:cubicBezTo>
                    <a:pt x="87295" y="538414"/>
                    <a:pt x="90388" y="539496"/>
                    <a:pt x="93574" y="540106"/>
                  </a:cubicBezTo>
                  <a:cubicBezTo>
                    <a:pt x="97002" y="540609"/>
                    <a:pt x="100462" y="540868"/>
                    <a:pt x="103937" y="540868"/>
                  </a:cubicBezTo>
                  <a:cubicBezTo>
                    <a:pt x="108783" y="540868"/>
                    <a:pt x="113599" y="540213"/>
                    <a:pt x="118262" y="538887"/>
                  </a:cubicBezTo>
                  <a:cubicBezTo>
                    <a:pt x="121737" y="537820"/>
                    <a:pt x="125059" y="536342"/>
                    <a:pt x="128168" y="534467"/>
                  </a:cubicBezTo>
                  <a:cubicBezTo>
                    <a:pt x="131902" y="531800"/>
                    <a:pt x="135468" y="528904"/>
                    <a:pt x="138836" y="525780"/>
                  </a:cubicBezTo>
                  <a:cubicBezTo>
                    <a:pt x="177942" y="490987"/>
                    <a:pt x="236890" y="490987"/>
                    <a:pt x="275996" y="525780"/>
                  </a:cubicBezTo>
                  <a:cubicBezTo>
                    <a:pt x="279364" y="528904"/>
                    <a:pt x="282930" y="531800"/>
                    <a:pt x="286664" y="534467"/>
                  </a:cubicBezTo>
                  <a:cubicBezTo>
                    <a:pt x="289773" y="536342"/>
                    <a:pt x="293096" y="537820"/>
                    <a:pt x="296570" y="538887"/>
                  </a:cubicBezTo>
                  <a:cubicBezTo>
                    <a:pt x="305943" y="541523"/>
                    <a:pt x="315849" y="541523"/>
                    <a:pt x="325222" y="538887"/>
                  </a:cubicBezTo>
                  <a:cubicBezTo>
                    <a:pt x="328742" y="537820"/>
                    <a:pt x="332110" y="536342"/>
                    <a:pt x="335280" y="534467"/>
                  </a:cubicBezTo>
                  <a:cubicBezTo>
                    <a:pt x="338983" y="531769"/>
                    <a:pt x="342549" y="528859"/>
                    <a:pt x="345948" y="525780"/>
                  </a:cubicBezTo>
                  <a:cubicBezTo>
                    <a:pt x="385023" y="490926"/>
                    <a:pt x="444033" y="490926"/>
                    <a:pt x="483108" y="525780"/>
                  </a:cubicBezTo>
                  <a:cubicBezTo>
                    <a:pt x="485089" y="527792"/>
                    <a:pt x="487223" y="529621"/>
                    <a:pt x="489509" y="531267"/>
                  </a:cubicBezTo>
                  <a:lnTo>
                    <a:pt x="495452" y="535229"/>
                  </a:lnTo>
                  <a:cubicBezTo>
                    <a:pt x="497388" y="536662"/>
                    <a:pt x="499552" y="537743"/>
                    <a:pt x="501853" y="538429"/>
                  </a:cubicBezTo>
                  <a:cubicBezTo>
                    <a:pt x="504215" y="539100"/>
                    <a:pt x="506608" y="539664"/>
                    <a:pt x="509016" y="540106"/>
                  </a:cubicBezTo>
                  <a:cubicBezTo>
                    <a:pt x="512033" y="540594"/>
                    <a:pt x="515097" y="540853"/>
                    <a:pt x="518160" y="540868"/>
                  </a:cubicBezTo>
                  <a:cubicBezTo>
                    <a:pt x="524271" y="541127"/>
                    <a:pt x="530352" y="540029"/>
                    <a:pt x="535991" y="537667"/>
                  </a:cubicBezTo>
                  <a:cubicBezTo>
                    <a:pt x="542178" y="534406"/>
                    <a:pt x="547969" y="530413"/>
                    <a:pt x="553212" y="525780"/>
                  </a:cubicBezTo>
                  <a:cubicBezTo>
                    <a:pt x="572323" y="509397"/>
                    <a:pt x="596478" y="500086"/>
                    <a:pt x="621640" y="499415"/>
                  </a:cubicBezTo>
                  <a:lnTo>
                    <a:pt x="621640" y="553517"/>
                  </a:lnTo>
                  <a:cubicBezTo>
                    <a:pt x="615483" y="553273"/>
                    <a:pt x="609356" y="554370"/>
                    <a:pt x="603656" y="556717"/>
                  </a:cubicBezTo>
                  <a:cubicBezTo>
                    <a:pt x="597499" y="559948"/>
                    <a:pt x="591754" y="563941"/>
                    <a:pt x="586587" y="568604"/>
                  </a:cubicBezTo>
                  <a:cubicBezTo>
                    <a:pt x="579730" y="573938"/>
                    <a:pt x="574091" y="578054"/>
                    <a:pt x="569824" y="580949"/>
                  </a:cubicBezTo>
                  <a:cubicBezTo>
                    <a:pt x="563286" y="585003"/>
                    <a:pt x="556199" y="588142"/>
                    <a:pt x="548792" y="590245"/>
                  </a:cubicBezTo>
                  <a:cubicBezTo>
                    <a:pt x="539267" y="593278"/>
                    <a:pt x="529361" y="594924"/>
                    <a:pt x="519379" y="595122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6C378112-4E7C-4AFA-8BE0-ABA9EA67AEB4}"/>
                </a:ext>
              </a:extLst>
            </p:cNvPr>
            <p:cNvSpPr/>
            <p:nvPr/>
          </p:nvSpPr>
          <p:spPr>
            <a:xfrm>
              <a:off x="2741828" y="4945684"/>
              <a:ext cx="622096" cy="595579"/>
            </a:xfrm>
            <a:custGeom>
              <a:avLst/>
              <a:gdLst>
                <a:gd name="connsiteX0" fmla="*/ 622097 w 622096"/>
                <a:gd name="connsiteY0" fmla="*/ 48921 h 595579"/>
                <a:gd name="connsiteX1" fmla="*/ 554431 w 622096"/>
                <a:gd name="connsiteY1" fmla="*/ 260604 h 595579"/>
                <a:gd name="connsiteX2" fmla="*/ 421538 w 622096"/>
                <a:gd name="connsiteY2" fmla="*/ 434035 h 595579"/>
                <a:gd name="connsiteX3" fmla="*/ 16612 w 622096"/>
                <a:gd name="connsiteY3" fmla="*/ 595579 h 595579"/>
                <a:gd name="connsiteX4" fmla="*/ 0 w 622096"/>
                <a:gd name="connsiteY4" fmla="*/ 595579 h 595579"/>
                <a:gd name="connsiteX5" fmla="*/ 0 w 622096"/>
                <a:gd name="connsiteY5" fmla="*/ 541477 h 595579"/>
                <a:gd name="connsiteX6" fmla="*/ 215494 w 622096"/>
                <a:gd name="connsiteY6" fmla="*/ 499263 h 595579"/>
                <a:gd name="connsiteX7" fmla="*/ 394564 w 622096"/>
                <a:gd name="connsiteY7" fmla="*/ 383896 h 595579"/>
                <a:gd name="connsiteX8" fmla="*/ 518617 w 622096"/>
                <a:gd name="connsiteY8" fmla="*/ 211988 h 595579"/>
                <a:gd name="connsiteX9" fmla="*/ 571957 w 622096"/>
                <a:gd name="connsiteY9" fmla="*/ 457 h 595579"/>
                <a:gd name="connsiteX10" fmla="*/ 622097 w 622096"/>
                <a:gd name="connsiteY10" fmla="*/ 457 h 595579"/>
                <a:gd name="connsiteX11" fmla="*/ 517855 w 622096"/>
                <a:gd name="connsiteY11" fmla="*/ 457 h 595579"/>
                <a:gd name="connsiteX12" fmla="*/ 356311 w 622096"/>
                <a:gd name="connsiteY12" fmla="*/ 346558 h 595579"/>
                <a:gd name="connsiteX13" fmla="*/ 194920 w 622096"/>
                <a:gd name="connsiteY13" fmla="*/ 449275 h 595579"/>
                <a:gd name="connsiteX14" fmla="*/ 0 w 622096"/>
                <a:gd name="connsiteY14" fmla="*/ 487528 h 595579"/>
                <a:gd name="connsiteX15" fmla="*/ 0 w 622096"/>
                <a:gd name="connsiteY15" fmla="*/ 434035 h 595579"/>
                <a:gd name="connsiteX16" fmla="*/ 173431 w 622096"/>
                <a:gd name="connsiteY16" fmla="*/ 399745 h 595579"/>
                <a:gd name="connsiteX17" fmla="*/ 318211 w 622096"/>
                <a:gd name="connsiteY17" fmla="*/ 308305 h 595579"/>
                <a:gd name="connsiteX18" fmla="*/ 463753 w 622096"/>
                <a:gd name="connsiteY18" fmla="*/ 1219 h 595579"/>
                <a:gd name="connsiteX19" fmla="*/ 409651 w 622096"/>
                <a:gd name="connsiteY19" fmla="*/ 457 h 595579"/>
                <a:gd name="connsiteX20" fmla="*/ 0 w 622096"/>
                <a:gd name="connsiteY20" fmla="*/ 379171 h 595579"/>
                <a:gd name="connsiteX21" fmla="*/ 0 w 622096"/>
                <a:gd name="connsiteY21" fmla="*/ 325069 h 595579"/>
                <a:gd name="connsiteX22" fmla="*/ 170231 w 622096"/>
                <a:gd name="connsiteY22" fmla="*/ 281635 h 595579"/>
                <a:gd name="connsiteX23" fmla="*/ 298247 w 622096"/>
                <a:gd name="connsiteY23" fmla="*/ 163830 h 595579"/>
                <a:gd name="connsiteX24" fmla="*/ 355549 w 622096"/>
                <a:gd name="connsiteY24" fmla="*/ 0 h 595579"/>
                <a:gd name="connsiteX25" fmla="*/ 300685 w 622096"/>
                <a:gd name="connsiteY25" fmla="*/ 457 h 595579"/>
                <a:gd name="connsiteX26" fmla="*/ 202844 w 622096"/>
                <a:gd name="connsiteY26" fmla="*/ 192938 h 595579"/>
                <a:gd name="connsiteX27" fmla="*/ 0 w 622096"/>
                <a:gd name="connsiteY27" fmla="*/ 270967 h 595579"/>
                <a:gd name="connsiteX28" fmla="*/ 0 w 622096"/>
                <a:gd name="connsiteY28" fmla="*/ 216865 h 595579"/>
                <a:gd name="connsiteX29" fmla="*/ 116129 w 622096"/>
                <a:gd name="connsiteY29" fmla="*/ 188214 h 595579"/>
                <a:gd name="connsiteX30" fmla="*/ 246583 w 622096"/>
                <a:gd name="connsiteY30" fmla="*/ 457 h 595579"/>
                <a:gd name="connsiteX31" fmla="*/ 191719 w 622096"/>
                <a:gd name="connsiteY31" fmla="*/ 457 h 595579"/>
                <a:gd name="connsiteX32" fmla="*/ 89002 w 622096"/>
                <a:gd name="connsiteY32" fmla="*/ 142037 h 595579"/>
                <a:gd name="connsiteX33" fmla="*/ 0 w 622096"/>
                <a:gd name="connsiteY33" fmla="*/ 162764 h 595579"/>
                <a:gd name="connsiteX34" fmla="*/ 0 w 622096"/>
                <a:gd name="connsiteY34" fmla="*/ 108661 h 595579"/>
                <a:gd name="connsiteX35" fmla="*/ 87477 w 622096"/>
                <a:gd name="connsiteY35" fmla="*/ 78181 h 595579"/>
                <a:gd name="connsiteX36" fmla="*/ 136855 w 622096"/>
                <a:gd name="connsiteY36" fmla="*/ 305 h 595579"/>
                <a:gd name="connsiteX37" fmla="*/ 80315 w 622096"/>
                <a:gd name="connsiteY37" fmla="*/ 457 h 595579"/>
                <a:gd name="connsiteX38" fmla="*/ 48463 w 622096"/>
                <a:gd name="connsiteY38" fmla="*/ 39472 h 595579"/>
                <a:gd name="connsiteX39" fmla="*/ 0 w 622096"/>
                <a:gd name="connsiteY39" fmla="*/ 54712 h 595579"/>
                <a:gd name="connsiteX40" fmla="*/ 0 w 622096"/>
                <a:gd name="connsiteY40" fmla="*/ 610 h 595579"/>
                <a:gd name="connsiteX41" fmla="*/ 80315 w 622096"/>
                <a:gd name="connsiteY41" fmla="*/ 610 h 595579"/>
                <a:gd name="connsiteX42" fmla="*/ 622097 w 622096"/>
                <a:gd name="connsiteY42" fmla="*/ 360121 h 595579"/>
                <a:gd name="connsiteX43" fmla="*/ 384200 w 622096"/>
                <a:gd name="connsiteY43" fmla="*/ 595579 h 595579"/>
                <a:gd name="connsiteX44" fmla="*/ 266395 w 622096"/>
                <a:gd name="connsiteY44" fmla="*/ 595579 h 595579"/>
                <a:gd name="connsiteX45" fmla="*/ 477317 w 622096"/>
                <a:gd name="connsiteY45" fmla="*/ 454304 h 595579"/>
                <a:gd name="connsiteX46" fmla="*/ 622097 w 622096"/>
                <a:gd name="connsiteY46" fmla="*/ 246278 h 595579"/>
                <a:gd name="connsiteX47" fmla="*/ 478841 w 622096"/>
                <a:gd name="connsiteY47" fmla="*/ 595579 h 595579"/>
                <a:gd name="connsiteX48" fmla="*/ 622097 w 622096"/>
                <a:gd name="connsiteY48" fmla="*/ 454000 h 595579"/>
                <a:gd name="connsiteX49" fmla="*/ 622097 w 622096"/>
                <a:gd name="connsiteY49" fmla="*/ 537515 h 595579"/>
                <a:gd name="connsiteX50" fmla="*/ 564032 w 622096"/>
                <a:gd name="connsiteY50" fmla="*/ 595579 h 59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2096" h="595579">
                  <a:moveTo>
                    <a:pt x="622097" y="48921"/>
                  </a:moveTo>
                  <a:cubicBezTo>
                    <a:pt x="612572" y="123002"/>
                    <a:pt x="589636" y="194737"/>
                    <a:pt x="554431" y="260604"/>
                  </a:cubicBezTo>
                  <a:cubicBezTo>
                    <a:pt x="520507" y="325664"/>
                    <a:pt x="475534" y="384353"/>
                    <a:pt x="421538" y="434035"/>
                  </a:cubicBezTo>
                  <a:cubicBezTo>
                    <a:pt x="310012" y="534223"/>
                    <a:pt x="166482" y="591495"/>
                    <a:pt x="16612" y="595579"/>
                  </a:cubicBezTo>
                  <a:lnTo>
                    <a:pt x="0" y="595579"/>
                  </a:lnTo>
                  <a:lnTo>
                    <a:pt x="0" y="541477"/>
                  </a:lnTo>
                  <a:cubicBezTo>
                    <a:pt x="73929" y="541873"/>
                    <a:pt x="147188" y="527518"/>
                    <a:pt x="215494" y="499263"/>
                  </a:cubicBezTo>
                  <a:cubicBezTo>
                    <a:pt x="281742" y="472090"/>
                    <a:pt x="342443" y="432984"/>
                    <a:pt x="394564" y="383896"/>
                  </a:cubicBezTo>
                  <a:cubicBezTo>
                    <a:pt x="446364" y="334914"/>
                    <a:pt x="488457" y="276591"/>
                    <a:pt x="518617" y="211988"/>
                  </a:cubicBezTo>
                  <a:cubicBezTo>
                    <a:pt x="550362" y="145756"/>
                    <a:pt x="568498" y="73823"/>
                    <a:pt x="571957" y="457"/>
                  </a:cubicBezTo>
                  <a:lnTo>
                    <a:pt x="622097" y="457"/>
                  </a:lnTo>
                  <a:close/>
                  <a:moveTo>
                    <a:pt x="517855" y="457"/>
                  </a:moveTo>
                  <a:cubicBezTo>
                    <a:pt x="509031" y="131933"/>
                    <a:pt x="451424" y="255362"/>
                    <a:pt x="356311" y="346558"/>
                  </a:cubicBezTo>
                  <a:cubicBezTo>
                    <a:pt x="309326" y="390479"/>
                    <a:pt x="254599" y="425303"/>
                    <a:pt x="194920" y="449275"/>
                  </a:cubicBezTo>
                  <a:cubicBezTo>
                    <a:pt x="133091" y="474680"/>
                    <a:pt x="66858" y="487680"/>
                    <a:pt x="0" y="487528"/>
                  </a:cubicBezTo>
                  <a:lnTo>
                    <a:pt x="0" y="434035"/>
                  </a:lnTo>
                  <a:cubicBezTo>
                    <a:pt x="59482" y="433898"/>
                    <a:pt x="118369" y="422255"/>
                    <a:pt x="173431" y="399745"/>
                  </a:cubicBezTo>
                  <a:cubicBezTo>
                    <a:pt x="227045" y="378714"/>
                    <a:pt x="276179" y="347686"/>
                    <a:pt x="318211" y="308305"/>
                  </a:cubicBezTo>
                  <a:cubicBezTo>
                    <a:pt x="403220" y="227594"/>
                    <a:pt x="455112" y="118110"/>
                    <a:pt x="463753" y="1219"/>
                  </a:cubicBezTo>
                  <a:close/>
                  <a:moveTo>
                    <a:pt x="409651" y="457"/>
                  </a:moveTo>
                  <a:cubicBezTo>
                    <a:pt x="393223" y="214427"/>
                    <a:pt x="214610" y="379568"/>
                    <a:pt x="0" y="379171"/>
                  </a:cubicBezTo>
                  <a:lnTo>
                    <a:pt x="0" y="325069"/>
                  </a:lnTo>
                  <a:cubicBezTo>
                    <a:pt x="59512" y="325283"/>
                    <a:pt x="118095" y="310332"/>
                    <a:pt x="170231" y="281635"/>
                  </a:cubicBezTo>
                  <a:cubicBezTo>
                    <a:pt x="222047" y="253639"/>
                    <a:pt x="266045" y="213147"/>
                    <a:pt x="298247" y="163830"/>
                  </a:cubicBezTo>
                  <a:cubicBezTo>
                    <a:pt x="330982" y="114986"/>
                    <a:pt x="350718" y="58598"/>
                    <a:pt x="355549" y="0"/>
                  </a:cubicBezTo>
                  <a:close/>
                  <a:moveTo>
                    <a:pt x="300685" y="457"/>
                  </a:moveTo>
                  <a:cubicBezTo>
                    <a:pt x="294101" y="74828"/>
                    <a:pt x="259050" y="143789"/>
                    <a:pt x="202844" y="192938"/>
                  </a:cubicBezTo>
                  <a:cubicBezTo>
                    <a:pt x="147676" y="243886"/>
                    <a:pt x="75103" y="271806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457"/>
                  </a:moveTo>
                  <a:cubicBezTo>
                    <a:pt x="181935" y="61295"/>
                    <a:pt x="143789" y="113858"/>
                    <a:pt x="89002" y="142037"/>
                  </a:cubicBezTo>
                  <a:cubicBezTo>
                    <a:pt x="61356" y="155784"/>
                    <a:pt x="30876" y="162885"/>
                    <a:pt x="0" y="162764"/>
                  </a:cubicBezTo>
                  <a:lnTo>
                    <a:pt x="0" y="108661"/>
                  </a:lnTo>
                  <a:cubicBezTo>
                    <a:pt x="31852" y="109179"/>
                    <a:pt x="62850" y="98374"/>
                    <a:pt x="87477" y="78181"/>
                  </a:cubicBezTo>
                  <a:cubicBezTo>
                    <a:pt x="112288" y="58568"/>
                    <a:pt x="129692" y="31105"/>
                    <a:pt x="136855" y="305"/>
                  </a:cubicBezTo>
                  <a:close/>
                  <a:moveTo>
                    <a:pt x="80315" y="457"/>
                  </a:moveTo>
                  <a:cubicBezTo>
                    <a:pt x="73563" y="16185"/>
                    <a:pt x="62530" y="29703"/>
                    <a:pt x="48463" y="39472"/>
                  </a:cubicBezTo>
                  <a:cubicBezTo>
                    <a:pt x="34320" y="49530"/>
                    <a:pt x="17358" y="54864"/>
                    <a:pt x="0" y="54712"/>
                  </a:cubicBezTo>
                  <a:lnTo>
                    <a:pt x="0" y="610"/>
                  </a:lnTo>
                  <a:lnTo>
                    <a:pt x="80315" y="610"/>
                  </a:lnTo>
                  <a:close/>
                  <a:moveTo>
                    <a:pt x="622097" y="360121"/>
                  </a:moveTo>
                  <a:cubicBezTo>
                    <a:pt x="562143" y="455996"/>
                    <a:pt x="480700" y="536616"/>
                    <a:pt x="384200" y="595579"/>
                  </a:cubicBezTo>
                  <a:lnTo>
                    <a:pt x="266395" y="595579"/>
                  </a:lnTo>
                  <a:cubicBezTo>
                    <a:pt x="344866" y="561990"/>
                    <a:pt x="416387" y="514091"/>
                    <a:pt x="477317" y="454304"/>
                  </a:cubicBezTo>
                  <a:cubicBezTo>
                    <a:pt x="538368" y="394792"/>
                    <a:pt x="587502" y="324201"/>
                    <a:pt x="622097" y="246278"/>
                  </a:cubicBezTo>
                  <a:close/>
                  <a:moveTo>
                    <a:pt x="478841" y="595579"/>
                  </a:moveTo>
                  <a:cubicBezTo>
                    <a:pt x="532455" y="554721"/>
                    <a:pt x="580598" y="507126"/>
                    <a:pt x="622097" y="454000"/>
                  </a:cubicBezTo>
                  <a:lnTo>
                    <a:pt x="622097" y="537515"/>
                  </a:lnTo>
                  <a:cubicBezTo>
                    <a:pt x="603504" y="557830"/>
                    <a:pt x="584149" y="577185"/>
                    <a:pt x="564032" y="595579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341FBC95-FBB5-4F30-A6C0-BAB5937EBDC1}"/>
                </a:ext>
              </a:extLst>
            </p:cNvPr>
            <p:cNvSpPr/>
            <p:nvPr/>
          </p:nvSpPr>
          <p:spPr>
            <a:xfrm>
              <a:off x="3417387" y="4945532"/>
              <a:ext cx="623498" cy="595121"/>
            </a:xfrm>
            <a:custGeom>
              <a:avLst/>
              <a:gdLst>
                <a:gd name="connsiteX0" fmla="*/ 16489 w 623498"/>
                <a:gd name="connsiteY0" fmla="*/ 16459 h 595121"/>
                <a:gd name="connsiteX1" fmla="*/ 92994 w 623498"/>
                <a:gd name="connsiteY1" fmla="*/ 16459 h 595121"/>
                <a:gd name="connsiteX2" fmla="*/ 108843 w 623498"/>
                <a:gd name="connsiteY2" fmla="*/ 54712 h 595121"/>
                <a:gd name="connsiteX3" fmla="*/ 639 w 623498"/>
                <a:gd name="connsiteY3" fmla="*/ 54712 h 595121"/>
                <a:gd name="connsiteX4" fmla="*/ 16489 w 623498"/>
                <a:gd name="connsiteY4" fmla="*/ 16459 h 595121"/>
                <a:gd name="connsiteX5" fmla="*/ 16489 w 623498"/>
                <a:gd name="connsiteY5" fmla="*/ 124663 h 595121"/>
                <a:gd name="connsiteX6" fmla="*/ 92994 w 623498"/>
                <a:gd name="connsiteY6" fmla="*/ 124663 h 595121"/>
                <a:gd name="connsiteX7" fmla="*/ 108843 w 623498"/>
                <a:gd name="connsiteY7" fmla="*/ 162916 h 595121"/>
                <a:gd name="connsiteX8" fmla="*/ 639 w 623498"/>
                <a:gd name="connsiteY8" fmla="*/ 162916 h 595121"/>
                <a:gd name="connsiteX9" fmla="*/ 16489 w 623498"/>
                <a:gd name="connsiteY9" fmla="*/ 124663 h 595121"/>
                <a:gd name="connsiteX10" fmla="*/ 16489 w 623498"/>
                <a:gd name="connsiteY10" fmla="*/ 232867 h 595121"/>
                <a:gd name="connsiteX11" fmla="*/ 92994 w 623498"/>
                <a:gd name="connsiteY11" fmla="*/ 232867 h 595121"/>
                <a:gd name="connsiteX12" fmla="*/ 108843 w 623498"/>
                <a:gd name="connsiteY12" fmla="*/ 271119 h 595121"/>
                <a:gd name="connsiteX13" fmla="*/ 639 w 623498"/>
                <a:gd name="connsiteY13" fmla="*/ 271119 h 595121"/>
                <a:gd name="connsiteX14" fmla="*/ 16489 w 623498"/>
                <a:gd name="connsiteY14" fmla="*/ 232867 h 595121"/>
                <a:gd name="connsiteX15" fmla="*/ 16489 w 623498"/>
                <a:gd name="connsiteY15" fmla="*/ 341071 h 595121"/>
                <a:gd name="connsiteX16" fmla="*/ 92994 w 623498"/>
                <a:gd name="connsiteY16" fmla="*/ 341071 h 595121"/>
                <a:gd name="connsiteX17" fmla="*/ 108843 w 623498"/>
                <a:gd name="connsiteY17" fmla="*/ 379323 h 595121"/>
                <a:gd name="connsiteX18" fmla="*/ 639 w 623498"/>
                <a:gd name="connsiteY18" fmla="*/ 379323 h 595121"/>
                <a:gd name="connsiteX19" fmla="*/ 16489 w 623498"/>
                <a:gd name="connsiteY19" fmla="*/ 341071 h 595121"/>
                <a:gd name="connsiteX20" fmla="*/ 54741 w 623498"/>
                <a:gd name="connsiteY20" fmla="*/ 433426 h 595121"/>
                <a:gd name="connsiteX21" fmla="*/ 75468 w 623498"/>
                <a:gd name="connsiteY21" fmla="*/ 437388 h 595121"/>
                <a:gd name="connsiteX22" fmla="*/ 92994 w 623498"/>
                <a:gd name="connsiteY22" fmla="*/ 449275 h 595121"/>
                <a:gd name="connsiteX23" fmla="*/ 104119 w 623498"/>
                <a:gd name="connsiteY23" fmla="*/ 466039 h 595121"/>
                <a:gd name="connsiteX24" fmla="*/ 108843 w 623498"/>
                <a:gd name="connsiteY24" fmla="*/ 487527 h 595121"/>
                <a:gd name="connsiteX25" fmla="*/ 639 w 623498"/>
                <a:gd name="connsiteY25" fmla="*/ 487527 h 595121"/>
                <a:gd name="connsiteX26" fmla="*/ 54741 w 623498"/>
                <a:gd name="connsiteY26" fmla="*/ 433426 h 595121"/>
                <a:gd name="connsiteX27" fmla="*/ 54741 w 623498"/>
                <a:gd name="connsiteY27" fmla="*/ 541629 h 595121"/>
                <a:gd name="connsiteX28" fmla="*/ 92994 w 623498"/>
                <a:gd name="connsiteY28" fmla="*/ 556869 h 595121"/>
                <a:gd name="connsiteX29" fmla="*/ 108234 w 623498"/>
                <a:gd name="connsiteY29" fmla="*/ 595122 h 595121"/>
                <a:gd name="connsiteX30" fmla="*/ 30 w 623498"/>
                <a:gd name="connsiteY30" fmla="*/ 595122 h 595121"/>
                <a:gd name="connsiteX31" fmla="*/ 15270 w 623498"/>
                <a:gd name="connsiteY31" fmla="*/ 556565 h 595121"/>
                <a:gd name="connsiteX32" fmla="*/ 54741 w 623498"/>
                <a:gd name="connsiteY32" fmla="*/ 541629 h 595121"/>
                <a:gd name="connsiteX33" fmla="*/ 183672 w 623498"/>
                <a:gd name="connsiteY33" fmla="*/ 609 h 595121"/>
                <a:gd name="connsiteX34" fmla="*/ 237774 w 623498"/>
                <a:gd name="connsiteY34" fmla="*/ 54712 h 595121"/>
                <a:gd name="connsiteX35" fmla="*/ 129570 w 623498"/>
                <a:gd name="connsiteY35" fmla="*/ 54712 h 595121"/>
                <a:gd name="connsiteX36" fmla="*/ 144810 w 623498"/>
                <a:gd name="connsiteY36" fmla="*/ 16459 h 595121"/>
                <a:gd name="connsiteX37" fmla="*/ 183672 w 623498"/>
                <a:gd name="connsiteY37" fmla="*/ 609 h 595121"/>
                <a:gd name="connsiteX38" fmla="*/ 183672 w 623498"/>
                <a:gd name="connsiteY38" fmla="*/ 108813 h 595121"/>
                <a:gd name="connsiteX39" fmla="*/ 237774 w 623498"/>
                <a:gd name="connsiteY39" fmla="*/ 162916 h 595121"/>
                <a:gd name="connsiteX40" fmla="*/ 129570 w 623498"/>
                <a:gd name="connsiteY40" fmla="*/ 162916 h 595121"/>
                <a:gd name="connsiteX41" fmla="*/ 144810 w 623498"/>
                <a:gd name="connsiteY41" fmla="*/ 124663 h 595121"/>
                <a:gd name="connsiteX42" fmla="*/ 183672 w 623498"/>
                <a:gd name="connsiteY42" fmla="*/ 108813 h 595121"/>
                <a:gd name="connsiteX43" fmla="*/ 183672 w 623498"/>
                <a:gd name="connsiteY43" fmla="*/ 217017 h 595121"/>
                <a:gd name="connsiteX44" fmla="*/ 237774 w 623498"/>
                <a:gd name="connsiteY44" fmla="*/ 271119 h 595121"/>
                <a:gd name="connsiteX45" fmla="*/ 129570 w 623498"/>
                <a:gd name="connsiteY45" fmla="*/ 271119 h 595121"/>
                <a:gd name="connsiteX46" fmla="*/ 144810 w 623498"/>
                <a:gd name="connsiteY46" fmla="*/ 232867 h 595121"/>
                <a:gd name="connsiteX47" fmla="*/ 183672 w 623498"/>
                <a:gd name="connsiteY47" fmla="*/ 217017 h 595121"/>
                <a:gd name="connsiteX48" fmla="*/ 183672 w 623498"/>
                <a:gd name="connsiteY48" fmla="*/ 325222 h 595121"/>
                <a:gd name="connsiteX49" fmla="*/ 237774 w 623498"/>
                <a:gd name="connsiteY49" fmla="*/ 379323 h 595121"/>
                <a:gd name="connsiteX50" fmla="*/ 129570 w 623498"/>
                <a:gd name="connsiteY50" fmla="*/ 379323 h 595121"/>
                <a:gd name="connsiteX51" fmla="*/ 144810 w 623498"/>
                <a:gd name="connsiteY51" fmla="*/ 341071 h 595121"/>
                <a:gd name="connsiteX52" fmla="*/ 183672 w 623498"/>
                <a:gd name="connsiteY52" fmla="*/ 325222 h 595121"/>
                <a:gd name="connsiteX53" fmla="*/ 183672 w 623498"/>
                <a:gd name="connsiteY53" fmla="*/ 433426 h 595121"/>
                <a:gd name="connsiteX54" fmla="*/ 204246 w 623498"/>
                <a:gd name="connsiteY54" fmla="*/ 437388 h 595121"/>
                <a:gd name="connsiteX55" fmla="*/ 221010 w 623498"/>
                <a:gd name="connsiteY55" fmla="*/ 449275 h 595121"/>
                <a:gd name="connsiteX56" fmla="*/ 232897 w 623498"/>
                <a:gd name="connsiteY56" fmla="*/ 466039 h 595121"/>
                <a:gd name="connsiteX57" fmla="*/ 237774 w 623498"/>
                <a:gd name="connsiteY57" fmla="*/ 487527 h 595121"/>
                <a:gd name="connsiteX58" fmla="*/ 129570 w 623498"/>
                <a:gd name="connsiteY58" fmla="*/ 487527 h 595121"/>
                <a:gd name="connsiteX59" fmla="*/ 144810 w 623498"/>
                <a:gd name="connsiteY59" fmla="*/ 449275 h 595121"/>
                <a:gd name="connsiteX60" fmla="*/ 183672 w 623498"/>
                <a:gd name="connsiteY60" fmla="*/ 434187 h 595121"/>
                <a:gd name="connsiteX61" fmla="*/ 183672 w 623498"/>
                <a:gd name="connsiteY61" fmla="*/ 541629 h 595121"/>
                <a:gd name="connsiteX62" fmla="*/ 221772 w 623498"/>
                <a:gd name="connsiteY62" fmla="*/ 556869 h 595121"/>
                <a:gd name="connsiteX63" fmla="*/ 237774 w 623498"/>
                <a:gd name="connsiteY63" fmla="*/ 595122 h 595121"/>
                <a:gd name="connsiteX64" fmla="*/ 129570 w 623498"/>
                <a:gd name="connsiteY64" fmla="*/ 595122 h 595121"/>
                <a:gd name="connsiteX65" fmla="*/ 181203 w 623498"/>
                <a:gd name="connsiteY65" fmla="*/ 541020 h 595121"/>
                <a:gd name="connsiteX66" fmla="*/ 183672 w 623498"/>
                <a:gd name="connsiteY66" fmla="*/ 541020 h 595121"/>
                <a:gd name="connsiteX67" fmla="*/ 273588 w 623498"/>
                <a:gd name="connsiteY67" fmla="*/ 16459 h 595121"/>
                <a:gd name="connsiteX68" fmla="*/ 350093 w 623498"/>
                <a:gd name="connsiteY68" fmla="*/ 16764 h 595121"/>
                <a:gd name="connsiteX69" fmla="*/ 365790 w 623498"/>
                <a:gd name="connsiteY69" fmla="*/ 54712 h 595121"/>
                <a:gd name="connsiteX70" fmla="*/ 257586 w 623498"/>
                <a:gd name="connsiteY70" fmla="*/ 54712 h 595121"/>
                <a:gd name="connsiteX71" fmla="*/ 273588 w 623498"/>
                <a:gd name="connsiteY71" fmla="*/ 16459 h 595121"/>
                <a:gd name="connsiteX72" fmla="*/ 273588 w 623498"/>
                <a:gd name="connsiteY72" fmla="*/ 124663 h 595121"/>
                <a:gd name="connsiteX73" fmla="*/ 350093 w 623498"/>
                <a:gd name="connsiteY73" fmla="*/ 124968 h 595121"/>
                <a:gd name="connsiteX74" fmla="*/ 365790 w 623498"/>
                <a:gd name="connsiteY74" fmla="*/ 162916 h 595121"/>
                <a:gd name="connsiteX75" fmla="*/ 257586 w 623498"/>
                <a:gd name="connsiteY75" fmla="*/ 162916 h 595121"/>
                <a:gd name="connsiteX76" fmla="*/ 273588 w 623498"/>
                <a:gd name="connsiteY76" fmla="*/ 124663 h 595121"/>
                <a:gd name="connsiteX77" fmla="*/ 273588 w 623498"/>
                <a:gd name="connsiteY77" fmla="*/ 232867 h 595121"/>
                <a:gd name="connsiteX78" fmla="*/ 350093 w 623498"/>
                <a:gd name="connsiteY78" fmla="*/ 233172 h 595121"/>
                <a:gd name="connsiteX79" fmla="*/ 365790 w 623498"/>
                <a:gd name="connsiteY79" fmla="*/ 271119 h 595121"/>
                <a:gd name="connsiteX80" fmla="*/ 257586 w 623498"/>
                <a:gd name="connsiteY80" fmla="*/ 271119 h 595121"/>
                <a:gd name="connsiteX81" fmla="*/ 273588 w 623498"/>
                <a:gd name="connsiteY81" fmla="*/ 232867 h 595121"/>
                <a:gd name="connsiteX82" fmla="*/ 273588 w 623498"/>
                <a:gd name="connsiteY82" fmla="*/ 341071 h 595121"/>
                <a:gd name="connsiteX83" fmla="*/ 350093 w 623498"/>
                <a:gd name="connsiteY83" fmla="*/ 341376 h 595121"/>
                <a:gd name="connsiteX84" fmla="*/ 365790 w 623498"/>
                <a:gd name="connsiteY84" fmla="*/ 379323 h 595121"/>
                <a:gd name="connsiteX85" fmla="*/ 257586 w 623498"/>
                <a:gd name="connsiteY85" fmla="*/ 379323 h 595121"/>
                <a:gd name="connsiteX86" fmla="*/ 273588 w 623498"/>
                <a:gd name="connsiteY86" fmla="*/ 341071 h 595121"/>
                <a:gd name="connsiteX87" fmla="*/ 311688 w 623498"/>
                <a:gd name="connsiteY87" fmla="*/ 433426 h 595121"/>
                <a:gd name="connsiteX88" fmla="*/ 332414 w 623498"/>
                <a:gd name="connsiteY88" fmla="*/ 437388 h 595121"/>
                <a:gd name="connsiteX89" fmla="*/ 349940 w 623498"/>
                <a:gd name="connsiteY89" fmla="*/ 449275 h 595121"/>
                <a:gd name="connsiteX90" fmla="*/ 361827 w 623498"/>
                <a:gd name="connsiteY90" fmla="*/ 466039 h 595121"/>
                <a:gd name="connsiteX91" fmla="*/ 365790 w 623498"/>
                <a:gd name="connsiteY91" fmla="*/ 487527 h 595121"/>
                <a:gd name="connsiteX92" fmla="*/ 257586 w 623498"/>
                <a:gd name="connsiteY92" fmla="*/ 487527 h 595121"/>
                <a:gd name="connsiteX93" fmla="*/ 311688 w 623498"/>
                <a:gd name="connsiteY93" fmla="*/ 433426 h 595121"/>
                <a:gd name="connsiteX94" fmla="*/ 311688 w 623498"/>
                <a:gd name="connsiteY94" fmla="*/ 541629 h 595121"/>
                <a:gd name="connsiteX95" fmla="*/ 349940 w 623498"/>
                <a:gd name="connsiteY95" fmla="*/ 556869 h 595121"/>
                <a:gd name="connsiteX96" fmla="*/ 365180 w 623498"/>
                <a:gd name="connsiteY96" fmla="*/ 592683 h 595121"/>
                <a:gd name="connsiteX97" fmla="*/ 365180 w 623498"/>
                <a:gd name="connsiteY97" fmla="*/ 595122 h 595121"/>
                <a:gd name="connsiteX98" fmla="*/ 256976 w 623498"/>
                <a:gd name="connsiteY98" fmla="*/ 595122 h 595121"/>
                <a:gd name="connsiteX99" fmla="*/ 272978 w 623498"/>
                <a:gd name="connsiteY99" fmla="*/ 556565 h 595121"/>
                <a:gd name="connsiteX100" fmla="*/ 311688 w 623498"/>
                <a:gd name="connsiteY100" fmla="*/ 541629 h 595121"/>
                <a:gd name="connsiteX101" fmla="*/ 439856 w 623498"/>
                <a:gd name="connsiteY101" fmla="*/ 609 h 595121"/>
                <a:gd name="connsiteX102" fmla="*/ 478871 w 623498"/>
                <a:gd name="connsiteY102" fmla="*/ 15849 h 595121"/>
                <a:gd name="connsiteX103" fmla="*/ 494111 w 623498"/>
                <a:gd name="connsiteY103" fmla="*/ 54102 h 595121"/>
                <a:gd name="connsiteX104" fmla="*/ 385907 w 623498"/>
                <a:gd name="connsiteY104" fmla="*/ 54102 h 595121"/>
                <a:gd name="connsiteX105" fmla="*/ 440009 w 623498"/>
                <a:gd name="connsiteY105" fmla="*/ 0 h 595121"/>
                <a:gd name="connsiteX106" fmla="*/ 439856 w 623498"/>
                <a:gd name="connsiteY106" fmla="*/ 108813 h 595121"/>
                <a:gd name="connsiteX107" fmla="*/ 478871 w 623498"/>
                <a:gd name="connsiteY107" fmla="*/ 124053 h 595121"/>
                <a:gd name="connsiteX108" fmla="*/ 494111 w 623498"/>
                <a:gd name="connsiteY108" fmla="*/ 162306 h 595121"/>
                <a:gd name="connsiteX109" fmla="*/ 385907 w 623498"/>
                <a:gd name="connsiteY109" fmla="*/ 162306 h 595121"/>
                <a:gd name="connsiteX110" fmla="*/ 440009 w 623498"/>
                <a:gd name="connsiteY110" fmla="*/ 108204 h 595121"/>
                <a:gd name="connsiteX111" fmla="*/ 439856 w 623498"/>
                <a:gd name="connsiteY111" fmla="*/ 217017 h 595121"/>
                <a:gd name="connsiteX112" fmla="*/ 478871 w 623498"/>
                <a:gd name="connsiteY112" fmla="*/ 232257 h 595121"/>
                <a:gd name="connsiteX113" fmla="*/ 494111 w 623498"/>
                <a:gd name="connsiteY113" fmla="*/ 270510 h 595121"/>
                <a:gd name="connsiteX114" fmla="*/ 385907 w 623498"/>
                <a:gd name="connsiteY114" fmla="*/ 270510 h 595121"/>
                <a:gd name="connsiteX115" fmla="*/ 440009 w 623498"/>
                <a:gd name="connsiteY115" fmla="*/ 216408 h 595121"/>
                <a:gd name="connsiteX116" fmla="*/ 439856 w 623498"/>
                <a:gd name="connsiteY116" fmla="*/ 325222 h 595121"/>
                <a:gd name="connsiteX117" fmla="*/ 478871 w 623498"/>
                <a:gd name="connsiteY117" fmla="*/ 340462 h 595121"/>
                <a:gd name="connsiteX118" fmla="*/ 494111 w 623498"/>
                <a:gd name="connsiteY118" fmla="*/ 378714 h 595121"/>
                <a:gd name="connsiteX119" fmla="*/ 385907 w 623498"/>
                <a:gd name="connsiteY119" fmla="*/ 378714 h 595121"/>
                <a:gd name="connsiteX120" fmla="*/ 440009 w 623498"/>
                <a:gd name="connsiteY120" fmla="*/ 324612 h 595121"/>
                <a:gd name="connsiteX121" fmla="*/ 439856 w 623498"/>
                <a:gd name="connsiteY121" fmla="*/ 433426 h 595121"/>
                <a:gd name="connsiteX122" fmla="*/ 461344 w 623498"/>
                <a:gd name="connsiteY122" fmla="*/ 437388 h 595121"/>
                <a:gd name="connsiteX123" fmla="*/ 477956 w 623498"/>
                <a:gd name="connsiteY123" fmla="*/ 449275 h 595121"/>
                <a:gd name="connsiteX124" fmla="*/ 489996 w 623498"/>
                <a:gd name="connsiteY124" fmla="*/ 466039 h 595121"/>
                <a:gd name="connsiteX125" fmla="*/ 493958 w 623498"/>
                <a:gd name="connsiteY125" fmla="*/ 487527 h 595121"/>
                <a:gd name="connsiteX126" fmla="*/ 385754 w 623498"/>
                <a:gd name="connsiteY126" fmla="*/ 487527 h 595121"/>
                <a:gd name="connsiteX127" fmla="*/ 439856 w 623498"/>
                <a:gd name="connsiteY127" fmla="*/ 434187 h 595121"/>
                <a:gd name="connsiteX128" fmla="*/ 439856 w 623498"/>
                <a:gd name="connsiteY128" fmla="*/ 541629 h 595121"/>
                <a:gd name="connsiteX129" fmla="*/ 478871 w 623498"/>
                <a:gd name="connsiteY129" fmla="*/ 556869 h 595121"/>
                <a:gd name="connsiteX130" fmla="*/ 494111 w 623498"/>
                <a:gd name="connsiteY130" fmla="*/ 595122 h 595121"/>
                <a:gd name="connsiteX131" fmla="*/ 385907 w 623498"/>
                <a:gd name="connsiteY131" fmla="*/ 595122 h 595121"/>
                <a:gd name="connsiteX132" fmla="*/ 401147 w 623498"/>
                <a:gd name="connsiteY132" fmla="*/ 556565 h 595121"/>
                <a:gd name="connsiteX133" fmla="*/ 439856 w 623498"/>
                <a:gd name="connsiteY133" fmla="*/ 541629 h 595121"/>
                <a:gd name="connsiteX134" fmla="*/ 531296 w 623498"/>
                <a:gd name="connsiteY134" fmla="*/ 16459 h 595121"/>
                <a:gd name="connsiteX135" fmla="*/ 607801 w 623498"/>
                <a:gd name="connsiteY135" fmla="*/ 16764 h 595121"/>
                <a:gd name="connsiteX136" fmla="*/ 623498 w 623498"/>
                <a:gd name="connsiteY136" fmla="*/ 54712 h 595121"/>
                <a:gd name="connsiteX137" fmla="*/ 514532 w 623498"/>
                <a:gd name="connsiteY137" fmla="*/ 54712 h 595121"/>
                <a:gd name="connsiteX138" fmla="*/ 530534 w 623498"/>
                <a:gd name="connsiteY138" fmla="*/ 16459 h 595121"/>
                <a:gd name="connsiteX139" fmla="*/ 531296 w 623498"/>
                <a:gd name="connsiteY139" fmla="*/ 124663 h 595121"/>
                <a:gd name="connsiteX140" fmla="*/ 607801 w 623498"/>
                <a:gd name="connsiteY140" fmla="*/ 124968 h 595121"/>
                <a:gd name="connsiteX141" fmla="*/ 623498 w 623498"/>
                <a:gd name="connsiteY141" fmla="*/ 162916 h 595121"/>
                <a:gd name="connsiteX142" fmla="*/ 514532 w 623498"/>
                <a:gd name="connsiteY142" fmla="*/ 162916 h 595121"/>
                <a:gd name="connsiteX143" fmla="*/ 530534 w 623498"/>
                <a:gd name="connsiteY143" fmla="*/ 124663 h 595121"/>
                <a:gd name="connsiteX144" fmla="*/ 569396 w 623498"/>
                <a:gd name="connsiteY144" fmla="*/ 217017 h 595121"/>
                <a:gd name="connsiteX145" fmla="*/ 607648 w 623498"/>
                <a:gd name="connsiteY145" fmla="*/ 232257 h 595121"/>
                <a:gd name="connsiteX146" fmla="*/ 622888 w 623498"/>
                <a:gd name="connsiteY146" fmla="*/ 270510 h 595121"/>
                <a:gd name="connsiteX147" fmla="*/ 514532 w 623498"/>
                <a:gd name="connsiteY147" fmla="*/ 270510 h 595121"/>
                <a:gd name="connsiteX148" fmla="*/ 541659 w 623498"/>
                <a:gd name="connsiteY148" fmla="*/ 223571 h 595121"/>
                <a:gd name="connsiteX149" fmla="*/ 568634 w 623498"/>
                <a:gd name="connsiteY149" fmla="*/ 217017 h 595121"/>
                <a:gd name="connsiteX150" fmla="*/ 531296 w 623498"/>
                <a:gd name="connsiteY150" fmla="*/ 341071 h 595121"/>
                <a:gd name="connsiteX151" fmla="*/ 607801 w 623498"/>
                <a:gd name="connsiteY151" fmla="*/ 341376 h 595121"/>
                <a:gd name="connsiteX152" fmla="*/ 623498 w 623498"/>
                <a:gd name="connsiteY152" fmla="*/ 379323 h 595121"/>
                <a:gd name="connsiteX153" fmla="*/ 514532 w 623498"/>
                <a:gd name="connsiteY153" fmla="*/ 379323 h 595121"/>
                <a:gd name="connsiteX154" fmla="*/ 530534 w 623498"/>
                <a:gd name="connsiteY154" fmla="*/ 341071 h 595121"/>
                <a:gd name="connsiteX155" fmla="*/ 569396 w 623498"/>
                <a:gd name="connsiteY155" fmla="*/ 433426 h 595121"/>
                <a:gd name="connsiteX156" fmla="*/ 590122 w 623498"/>
                <a:gd name="connsiteY156" fmla="*/ 437388 h 595121"/>
                <a:gd name="connsiteX157" fmla="*/ 607648 w 623498"/>
                <a:gd name="connsiteY157" fmla="*/ 449275 h 595121"/>
                <a:gd name="connsiteX158" fmla="*/ 618774 w 623498"/>
                <a:gd name="connsiteY158" fmla="*/ 466039 h 595121"/>
                <a:gd name="connsiteX159" fmla="*/ 623498 w 623498"/>
                <a:gd name="connsiteY159" fmla="*/ 487527 h 595121"/>
                <a:gd name="connsiteX160" fmla="*/ 514532 w 623498"/>
                <a:gd name="connsiteY160" fmla="*/ 487527 h 595121"/>
                <a:gd name="connsiteX161" fmla="*/ 521695 w 623498"/>
                <a:gd name="connsiteY161" fmla="*/ 459638 h 595121"/>
                <a:gd name="connsiteX162" fmla="*/ 568634 w 623498"/>
                <a:gd name="connsiteY162" fmla="*/ 433426 h 595121"/>
                <a:gd name="connsiteX163" fmla="*/ 569396 w 623498"/>
                <a:gd name="connsiteY163" fmla="*/ 541629 h 595121"/>
                <a:gd name="connsiteX164" fmla="*/ 607648 w 623498"/>
                <a:gd name="connsiteY164" fmla="*/ 556869 h 595121"/>
                <a:gd name="connsiteX165" fmla="*/ 622888 w 623498"/>
                <a:gd name="connsiteY165" fmla="*/ 595122 h 595121"/>
                <a:gd name="connsiteX166" fmla="*/ 514532 w 623498"/>
                <a:gd name="connsiteY166" fmla="*/ 595122 h 595121"/>
                <a:gd name="connsiteX167" fmla="*/ 530534 w 623498"/>
                <a:gd name="connsiteY167" fmla="*/ 556565 h 595121"/>
                <a:gd name="connsiteX168" fmla="*/ 568634 w 623498"/>
                <a:gd name="connsiteY168" fmla="*/ 541629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498" h="595121">
                  <a:moveTo>
                    <a:pt x="16489" y="16459"/>
                  </a:moveTo>
                  <a:cubicBezTo>
                    <a:pt x="37611" y="-4663"/>
                    <a:pt x="71871" y="-4663"/>
                    <a:pt x="92994" y="16459"/>
                  </a:cubicBezTo>
                  <a:cubicBezTo>
                    <a:pt x="103144" y="26609"/>
                    <a:pt x="108843" y="40371"/>
                    <a:pt x="108843" y="54712"/>
                  </a:cubicBezTo>
                  <a:lnTo>
                    <a:pt x="639" y="54712"/>
                  </a:lnTo>
                  <a:cubicBezTo>
                    <a:pt x="457" y="40325"/>
                    <a:pt x="6187" y="26502"/>
                    <a:pt x="16489" y="16459"/>
                  </a:cubicBezTo>
                  <a:close/>
                  <a:moveTo>
                    <a:pt x="16489" y="124663"/>
                  </a:moveTo>
                  <a:cubicBezTo>
                    <a:pt x="37611" y="103540"/>
                    <a:pt x="71871" y="103540"/>
                    <a:pt x="92994" y="124663"/>
                  </a:cubicBezTo>
                  <a:cubicBezTo>
                    <a:pt x="103144" y="134813"/>
                    <a:pt x="108843" y="148575"/>
                    <a:pt x="108843" y="162916"/>
                  </a:cubicBezTo>
                  <a:lnTo>
                    <a:pt x="639" y="162916"/>
                  </a:lnTo>
                  <a:cubicBezTo>
                    <a:pt x="457" y="148529"/>
                    <a:pt x="6187" y="134706"/>
                    <a:pt x="16489" y="124663"/>
                  </a:cubicBezTo>
                  <a:close/>
                  <a:moveTo>
                    <a:pt x="16489" y="232867"/>
                  </a:moveTo>
                  <a:cubicBezTo>
                    <a:pt x="37611" y="211744"/>
                    <a:pt x="71871" y="211744"/>
                    <a:pt x="92994" y="232867"/>
                  </a:cubicBezTo>
                  <a:cubicBezTo>
                    <a:pt x="103144" y="243017"/>
                    <a:pt x="108843" y="256779"/>
                    <a:pt x="108843" y="271119"/>
                  </a:cubicBezTo>
                  <a:lnTo>
                    <a:pt x="639" y="271119"/>
                  </a:lnTo>
                  <a:cubicBezTo>
                    <a:pt x="457" y="256733"/>
                    <a:pt x="6187" y="242910"/>
                    <a:pt x="16489" y="232867"/>
                  </a:cubicBezTo>
                  <a:close/>
                  <a:moveTo>
                    <a:pt x="16489" y="341071"/>
                  </a:moveTo>
                  <a:cubicBezTo>
                    <a:pt x="37611" y="319948"/>
                    <a:pt x="71871" y="319948"/>
                    <a:pt x="92994" y="341071"/>
                  </a:cubicBezTo>
                  <a:cubicBezTo>
                    <a:pt x="103144" y="351221"/>
                    <a:pt x="108843" y="364983"/>
                    <a:pt x="108843" y="379323"/>
                  </a:cubicBezTo>
                  <a:lnTo>
                    <a:pt x="639" y="379323"/>
                  </a:lnTo>
                  <a:cubicBezTo>
                    <a:pt x="457" y="364937"/>
                    <a:pt x="6187" y="351114"/>
                    <a:pt x="16489" y="341071"/>
                  </a:cubicBezTo>
                  <a:close/>
                  <a:moveTo>
                    <a:pt x="54741" y="433426"/>
                  </a:moveTo>
                  <a:cubicBezTo>
                    <a:pt x="61843" y="433303"/>
                    <a:pt x="68914" y="434645"/>
                    <a:pt x="75468" y="437388"/>
                  </a:cubicBezTo>
                  <a:cubicBezTo>
                    <a:pt x="81929" y="440344"/>
                    <a:pt x="87858" y="444352"/>
                    <a:pt x="92994" y="449275"/>
                  </a:cubicBezTo>
                  <a:cubicBezTo>
                    <a:pt x="97612" y="454213"/>
                    <a:pt x="101361" y="459867"/>
                    <a:pt x="104119" y="466039"/>
                  </a:cubicBezTo>
                  <a:cubicBezTo>
                    <a:pt x="107258" y="472760"/>
                    <a:pt x="108874" y="480106"/>
                    <a:pt x="108843" y="487527"/>
                  </a:cubicBezTo>
                  <a:lnTo>
                    <a:pt x="639" y="487527"/>
                  </a:lnTo>
                  <a:cubicBezTo>
                    <a:pt x="639" y="457642"/>
                    <a:pt x="24856" y="433426"/>
                    <a:pt x="54741" y="433426"/>
                  </a:cubicBezTo>
                  <a:close/>
                  <a:moveTo>
                    <a:pt x="54741" y="541629"/>
                  </a:moveTo>
                  <a:cubicBezTo>
                    <a:pt x="68991" y="541523"/>
                    <a:pt x="82722" y="546994"/>
                    <a:pt x="92994" y="556869"/>
                  </a:cubicBezTo>
                  <a:cubicBezTo>
                    <a:pt x="103250" y="566898"/>
                    <a:pt x="108782" y="580796"/>
                    <a:pt x="108234" y="595122"/>
                  </a:cubicBezTo>
                  <a:lnTo>
                    <a:pt x="30" y="595122"/>
                  </a:lnTo>
                  <a:cubicBezTo>
                    <a:pt x="-458" y="580705"/>
                    <a:pt x="5059" y="566745"/>
                    <a:pt x="15270" y="556565"/>
                  </a:cubicBezTo>
                  <a:cubicBezTo>
                    <a:pt x="25801" y="546339"/>
                    <a:pt x="40080" y="540928"/>
                    <a:pt x="54741" y="541629"/>
                  </a:cubicBezTo>
                  <a:close/>
                  <a:moveTo>
                    <a:pt x="183672" y="609"/>
                  </a:moveTo>
                  <a:cubicBezTo>
                    <a:pt x="213481" y="777"/>
                    <a:pt x="237606" y="24902"/>
                    <a:pt x="237774" y="54712"/>
                  </a:cubicBezTo>
                  <a:lnTo>
                    <a:pt x="129570" y="54712"/>
                  </a:lnTo>
                  <a:cubicBezTo>
                    <a:pt x="129326" y="40431"/>
                    <a:pt x="134812" y="26655"/>
                    <a:pt x="144810" y="16459"/>
                  </a:cubicBezTo>
                  <a:cubicBezTo>
                    <a:pt x="154975" y="5974"/>
                    <a:pt x="169072" y="228"/>
                    <a:pt x="183672" y="609"/>
                  </a:cubicBezTo>
                  <a:close/>
                  <a:moveTo>
                    <a:pt x="183672" y="108813"/>
                  </a:moveTo>
                  <a:cubicBezTo>
                    <a:pt x="213481" y="108981"/>
                    <a:pt x="237606" y="133106"/>
                    <a:pt x="237774" y="162916"/>
                  </a:cubicBezTo>
                  <a:lnTo>
                    <a:pt x="129570" y="162916"/>
                  </a:lnTo>
                  <a:cubicBezTo>
                    <a:pt x="129326" y="148636"/>
                    <a:pt x="134812" y="134859"/>
                    <a:pt x="144810" y="124663"/>
                  </a:cubicBezTo>
                  <a:cubicBezTo>
                    <a:pt x="154975" y="114178"/>
                    <a:pt x="169072" y="108432"/>
                    <a:pt x="183672" y="108813"/>
                  </a:cubicBezTo>
                  <a:close/>
                  <a:moveTo>
                    <a:pt x="183672" y="217017"/>
                  </a:moveTo>
                  <a:cubicBezTo>
                    <a:pt x="213481" y="217185"/>
                    <a:pt x="237606" y="241310"/>
                    <a:pt x="237774" y="271119"/>
                  </a:cubicBezTo>
                  <a:lnTo>
                    <a:pt x="129570" y="271119"/>
                  </a:lnTo>
                  <a:cubicBezTo>
                    <a:pt x="129326" y="256840"/>
                    <a:pt x="134812" y="243063"/>
                    <a:pt x="144810" y="232867"/>
                  </a:cubicBezTo>
                  <a:cubicBezTo>
                    <a:pt x="154975" y="222382"/>
                    <a:pt x="169072" y="216637"/>
                    <a:pt x="183672" y="217017"/>
                  </a:cubicBezTo>
                  <a:close/>
                  <a:moveTo>
                    <a:pt x="183672" y="325222"/>
                  </a:moveTo>
                  <a:cubicBezTo>
                    <a:pt x="213481" y="325389"/>
                    <a:pt x="237606" y="349514"/>
                    <a:pt x="237774" y="379323"/>
                  </a:cubicBezTo>
                  <a:lnTo>
                    <a:pt x="129570" y="379323"/>
                  </a:lnTo>
                  <a:cubicBezTo>
                    <a:pt x="129326" y="365044"/>
                    <a:pt x="134812" y="351266"/>
                    <a:pt x="144810" y="341071"/>
                  </a:cubicBezTo>
                  <a:cubicBezTo>
                    <a:pt x="154975" y="330586"/>
                    <a:pt x="169072" y="324841"/>
                    <a:pt x="183672" y="325222"/>
                  </a:cubicBezTo>
                  <a:close/>
                  <a:moveTo>
                    <a:pt x="183672" y="433426"/>
                  </a:moveTo>
                  <a:cubicBezTo>
                    <a:pt x="190743" y="433167"/>
                    <a:pt x="197784" y="434523"/>
                    <a:pt x="204246" y="437388"/>
                  </a:cubicBezTo>
                  <a:cubicBezTo>
                    <a:pt x="210372" y="440527"/>
                    <a:pt x="216026" y="444520"/>
                    <a:pt x="221010" y="449275"/>
                  </a:cubicBezTo>
                  <a:cubicBezTo>
                    <a:pt x="226100" y="453969"/>
                    <a:pt x="230154" y="459684"/>
                    <a:pt x="232897" y="466039"/>
                  </a:cubicBezTo>
                  <a:cubicBezTo>
                    <a:pt x="236097" y="472760"/>
                    <a:pt x="237759" y="480090"/>
                    <a:pt x="237774" y="487527"/>
                  </a:cubicBezTo>
                  <a:lnTo>
                    <a:pt x="129570" y="487527"/>
                  </a:lnTo>
                  <a:cubicBezTo>
                    <a:pt x="129326" y="473247"/>
                    <a:pt x="134812" y="459471"/>
                    <a:pt x="144810" y="449275"/>
                  </a:cubicBezTo>
                  <a:cubicBezTo>
                    <a:pt x="155112" y="439080"/>
                    <a:pt x="169179" y="433608"/>
                    <a:pt x="183672" y="434187"/>
                  </a:cubicBezTo>
                  <a:close/>
                  <a:moveTo>
                    <a:pt x="183672" y="541629"/>
                  </a:moveTo>
                  <a:cubicBezTo>
                    <a:pt x="197891" y="541492"/>
                    <a:pt x="211576" y="546963"/>
                    <a:pt x="221772" y="556869"/>
                  </a:cubicBezTo>
                  <a:cubicBezTo>
                    <a:pt x="232348" y="566730"/>
                    <a:pt x="238170" y="580674"/>
                    <a:pt x="237774" y="595122"/>
                  </a:cubicBezTo>
                  <a:lnTo>
                    <a:pt x="129570" y="595122"/>
                  </a:lnTo>
                  <a:cubicBezTo>
                    <a:pt x="128884" y="565922"/>
                    <a:pt x="152003" y="541706"/>
                    <a:pt x="181203" y="541020"/>
                  </a:cubicBezTo>
                  <a:cubicBezTo>
                    <a:pt x="182026" y="541005"/>
                    <a:pt x="182849" y="541005"/>
                    <a:pt x="183672" y="541020"/>
                  </a:cubicBezTo>
                  <a:close/>
                  <a:moveTo>
                    <a:pt x="273588" y="16459"/>
                  </a:moveTo>
                  <a:cubicBezTo>
                    <a:pt x="294802" y="-4587"/>
                    <a:pt x="329061" y="-4450"/>
                    <a:pt x="350093" y="16764"/>
                  </a:cubicBezTo>
                  <a:cubicBezTo>
                    <a:pt x="360105" y="26868"/>
                    <a:pt x="365744" y="40492"/>
                    <a:pt x="365790" y="54712"/>
                  </a:cubicBezTo>
                  <a:lnTo>
                    <a:pt x="257586" y="54712"/>
                  </a:lnTo>
                  <a:cubicBezTo>
                    <a:pt x="257388" y="40294"/>
                    <a:pt x="263179" y="26441"/>
                    <a:pt x="273588" y="16459"/>
                  </a:cubicBezTo>
                  <a:close/>
                  <a:moveTo>
                    <a:pt x="273588" y="124663"/>
                  </a:moveTo>
                  <a:cubicBezTo>
                    <a:pt x="294802" y="103616"/>
                    <a:pt x="329061" y="103754"/>
                    <a:pt x="350093" y="124968"/>
                  </a:cubicBezTo>
                  <a:cubicBezTo>
                    <a:pt x="360105" y="135072"/>
                    <a:pt x="365744" y="148697"/>
                    <a:pt x="365790" y="162916"/>
                  </a:cubicBezTo>
                  <a:lnTo>
                    <a:pt x="257586" y="162916"/>
                  </a:lnTo>
                  <a:cubicBezTo>
                    <a:pt x="257388" y="148498"/>
                    <a:pt x="263179" y="134645"/>
                    <a:pt x="273588" y="124663"/>
                  </a:cubicBezTo>
                  <a:close/>
                  <a:moveTo>
                    <a:pt x="273588" y="232867"/>
                  </a:moveTo>
                  <a:cubicBezTo>
                    <a:pt x="294802" y="211821"/>
                    <a:pt x="329061" y="211958"/>
                    <a:pt x="350093" y="233172"/>
                  </a:cubicBezTo>
                  <a:cubicBezTo>
                    <a:pt x="360105" y="243276"/>
                    <a:pt x="365744" y="256901"/>
                    <a:pt x="365790" y="271119"/>
                  </a:cubicBezTo>
                  <a:lnTo>
                    <a:pt x="257586" y="271119"/>
                  </a:lnTo>
                  <a:cubicBezTo>
                    <a:pt x="257388" y="256702"/>
                    <a:pt x="263179" y="242849"/>
                    <a:pt x="273588" y="232867"/>
                  </a:cubicBezTo>
                  <a:close/>
                  <a:moveTo>
                    <a:pt x="273588" y="341071"/>
                  </a:moveTo>
                  <a:cubicBezTo>
                    <a:pt x="294802" y="320025"/>
                    <a:pt x="329061" y="320162"/>
                    <a:pt x="350093" y="341376"/>
                  </a:cubicBezTo>
                  <a:cubicBezTo>
                    <a:pt x="360105" y="351480"/>
                    <a:pt x="365744" y="365105"/>
                    <a:pt x="365790" y="379323"/>
                  </a:cubicBezTo>
                  <a:lnTo>
                    <a:pt x="257586" y="379323"/>
                  </a:lnTo>
                  <a:cubicBezTo>
                    <a:pt x="257388" y="364907"/>
                    <a:pt x="263179" y="351053"/>
                    <a:pt x="273588" y="341071"/>
                  </a:cubicBezTo>
                  <a:close/>
                  <a:moveTo>
                    <a:pt x="311688" y="433426"/>
                  </a:moveTo>
                  <a:cubicBezTo>
                    <a:pt x="318805" y="433273"/>
                    <a:pt x="325861" y="434629"/>
                    <a:pt x="332414" y="437388"/>
                  </a:cubicBezTo>
                  <a:cubicBezTo>
                    <a:pt x="338876" y="440344"/>
                    <a:pt x="344804" y="444352"/>
                    <a:pt x="349940" y="449275"/>
                  </a:cubicBezTo>
                  <a:cubicBezTo>
                    <a:pt x="354954" y="454045"/>
                    <a:pt x="358993" y="459730"/>
                    <a:pt x="361827" y="466039"/>
                  </a:cubicBezTo>
                  <a:cubicBezTo>
                    <a:pt x="364525" y="472882"/>
                    <a:pt x="365866" y="480182"/>
                    <a:pt x="365790" y="487527"/>
                  </a:cubicBezTo>
                  <a:lnTo>
                    <a:pt x="257586" y="487527"/>
                  </a:lnTo>
                  <a:cubicBezTo>
                    <a:pt x="257753" y="457718"/>
                    <a:pt x="281878" y="433593"/>
                    <a:pt x="311688" y="433426"/>
                  </a:cubicBezTo>
                  <a:close/>
                  <a:moveTo>
                    <a:pt x="311688" y="541629"/>
                  </a:moveTo>
                  <a:cubicBezTo>
                    <a:pt x="325907" y="541690"/>
                    <a:pt x="339577" y="547131"/>
                    <a:pt x="349940" y="556869"/>
                  </a:cubicBezTo>
                  <a:cubicBezTo>
                    <a:pt x="360014" y="565998"/>
                    <a:pt x="365576" y="579089"/>
                    <a:pt x="365180" y="592683"/>
                  </a:cubicBezTo>
                  <a:lnTo>
                    <a:pt x="365180" y="595122"/>
                  </a:lnTo>
                  <a:lnTo>
                    <a:pt x="256976" y="595122"/>
                  </a:lnTo>
                  <a:cubicBezTo>
                    <a:pt x="256626" y="580583"/>
                    <a:pt x="262447" y="566578"/>
                    <a:pt x="272978" y="556565"/>
                  </a:cubicBezTo>
                  <a:cubicBezTo>
                    <a:pt x="283280" y="546476"/>
                    <a:pt x="297286" y="541066"/>
                    <a:pt x="311688" y="541629"/>
                  </a:cubicBezTo>
                  <a:close/>
                  <a:moveTo>
                    <a:pt x="439856" y="609"/>
                  </a:moveTo>
                  <a:cubicBezTo>
                    <a:pt x="454426" y="-15"/>
                    <a:pt x="468584" y="5517"/>
                    <a:pt x="478871" y="15849"/>
                  </a:cubicBezTo>
                  <a:cubicBezTo>
                    <a:pt x="488837" y="26060"/>
                    <a:pt x="494324" y="39837"/>
                    <a:pt x="494111" y="54102"/>
                  </a:cubicBezTo>
                  <a:lnTo>
                    <a:pt x="385907" y="54102"/>
                  </a:lnTo>
                  <a:cubicBezTo>
                    <a:pt x="385907" y="24216"/>
                    <a:pt x="410123" y="0"/>
                    <a:pt x="440009" y="0"/>
                  </a:cubicBezTo>
                  <a:close/>
                  <a:moveTo>
                    <a:pt x="439856" y="108813"/>
                  </a:moveTo>
                  <a:cubicBezTo>
                    <a:pt x="454426" y="108189"/>
                    <a:pt x="468584" y="113721"/>
                    <a:pt x="478871" y="124053"/>
                  </a:cubicBezTo>
                  <a:cubicBezTo>
                    <a:pt x="488837" y="134264"/>
                    <a:pt x="494324" y="148041"/>
                    <a:pt x="494111" y="162306"/>
                  </a:cubicBezTo>
                  <a:lnTo>
                    <a:pt x="385907" y="162306"/>
                  </a:lnTo>
                  <a:cubicBezTo>
                    <a:pt x="385907" y="132420"/>
                    <a:pt x="410123" y="108204"/>
                    <a:pt x="440009" y="108204"/>
                  </a:cubicBezTo>
                  <a:close/>
                  <a:moveTo>
                    <a:pt x="439856" y="217017"/>
                  </a:moveTo>
                  <a:cubicBezTo>
                    <a:pt x="454426" y="216393"/>
                    <a:pt x="468584" y="221925"/>
                    <a:pt x="478871" y="232257"/>
                  </a:cubicBezTo>
                  <a:cubicBezTo>
                    <a:pt x="488837" y="242468"/>
                    <a:pt x="494324" y="256245"/>
                    <a:pt x="494111" y="270510"/>
                  </a:cubicBezTo>
                  <a:lnTo>
                    <a:pt x="385907" y="270510"/>
                  </a:lnTo>
                  <a:cubicBezTo>
                    <a:pt x="385907" y="240624"/>
                    <a:pt x="410123" y="216408"/>
                    <a:pt x="440009" y="216408"/>
                  </a:cubicBezTo>
                  <a:close/>
                  <a:moveTo>
                    <a:pt x="439856" y="325222"/>
                  </a:moveTo>
                  <a:cubicBezTo>
                    <a:pt x="454426" y="324596"/>
                    <a:pt x="468584" y="330129"/>
                    <a:pt x="478871" y="340462"/>
                  </a:cubicBezTo>
                  <a:cubicBezTo>
                    <a:pt x="488837" y="350672"/>
                    <a:pt x="494324" y="364449"/>
                    <a:pt x="494111" y="378714"/>
                  </a:cubicBezTo>
                  <a:lnTo>
                    <a:pt x="385907" y="378714"/>
                  </a:lnTo>
                  <a:cubicBezTo>
                    <a:pt x="385907" y="348828"/>
                    <a:pt x="410123" y="324612"/>
                    <a:pt x="440009" y="324612"/>
                  </a:cubicBezTo>
                  <a:close/>
                  <a:moveTo>
                    <a:pt x="439856" y="433426"/>
                  </a:moveTo>
                  <a:cubicBezTo>
                    <a:pt x="447217" y="433136"/>
                    <a:pt x="454563" y="434492"/>
                    <a:pt x="461344" y="437388"/>
                  </a:cubicBezTo>
                  <a:cubicBezTo>
                    <a:pt x="467410" y="440558"/>
                    <a:pt x="472988" y="444566"/>
                    <a:pt x="477956" y="449275"/>
                  </a:cubicBezTo>
                  <a:cubicBezTo>
                    <a:pt x="483275" y="453801"/>
                    <a:pt x="487420" y="459547"/>
                    <a:pt x="489996" y="466039"/>
                  </a:cubicBezTo>
                  <a:cubicBezTo>
                    <a:pt x="492602" y="472912"/>
                    <a:pt x="493943" y="480182"/>
                    <a:pt x="493958" y="487527"/>
                  </a:cubicBezTo>
                  <a:lnTo>
                    <a:pt x="385754" y="487527"/>
                  </a:lnTo>
                  <a:cubicBezTo>
                    <a:pt x="386166" y="457946"/>
                    <a:pt x="410275" y="434187"/>
                    <a:pt x="439856" y="434187"/>
                  </a:cubicBezTo>
                  <a:close/>
                  <a:moveTo>
                    <a:pt x="439856" y="541629"/>
                  </a:moveTo>
                  <a:cubicBezTo>
                    <a:pt x="454395" y="541187"/>
                    <a:pt x="468477" y="546704"/>
                    <a:pt x="478871" y="556869"/>
                  </a:cubicBezTo>
                  <a:cubicBezTo>
                    <a:pt x="489005" y="566974"/>
                    <a:pt x="494507" y="580812"/>
                    <a:pt x="494111" y="595122"/>
                  </a:cubicBezTo>
                  <a:lnTo>
                    <a:pt x="385907" y="595122"/>
                  </a:lnTo>
                  <a:cubicBezTo>
                    <a:pt x="385419" y="580705"/>
                    <a:pt x="390936" y="566745"/>
                    <a:pt x="401147" y="556565"/>
                  </a:cubicBezTo>
                  <a:cubicBezTo>
                    <a:pt x="411479" y="546522"/>
                    <a:pt x="425454" y="541127"/>
                    <a:pt x="439856" y="541629"/>
                  </a:cubicBezTo>
                  <a:close/>
                  <a:moveTo>
                    <a:pt x="531296" y="16459"/>
                  </a:moveTo>
                  <a:cubicBezTo>
                    <a:pt x="552510" y="-4587"/>
                    <a:pt x="586770" y="-4450"/>
                    <a:pt x="607801" y="16764"/>
                  </a:cubicBezTo>
                  <a:cubicBezTo>
                    <a:pt x="617814" y="26868"/>
                    <a:pt x="623452" y="40492"/>
                    <a:pt x="623498" y="54712"/>
                  </a:cubicBezTo>
                  <a:lnTo>
                    <a:pt x="514532" y="54712"/>
                  </a:lnTo>
                  <a:cubicBezTo>
                    <a:pt x="514334" y="40294"/>
                    <a:pt x="520125" y="26441"/>
                    <a:pt x="530534" y="16459"/>
                  </a:cubicBezTo>
                  <a:close/>
                  <a:moveTo>
                    <a:pt x="531296" y="124663"/>
                  </a:moveTo>
                  <a:cubicBezTo>
                    <a:pt x="552510" y="103616"/>
                    <a:pt x="586770" y="103754"/>
                    <a:pt x="607801" y="124968"/>
                  </a:cubicBezTo>
                  <a:cubicBezTo>
                    <a:pt x="617814" y="135072"/>
                    <a:pt x="623452" y="148697"/>
                    <a:pt x="623498" y="162916"/>
                  </a:cubicBezTo>
                  <a:lnTo>
                    <a:pt x="514532" y="162916"/>
                  </a:lnTo>
                  <a:cubicBezTo>
                    <a:pt x="514334" y="148498"/>
                    <a:pt x="520125" y="134645"/>
                    <a:pt x="530534" y="124663"/>
                  </a:cubicBezTo>
                  <a:close/>
                  <a:moveTo>
                    <a:pt x="569396" y="217017"/>
                  </a:moveTo>
                  <a:cubicBezTo>
                    <a:pt x="583691" y="216667"/>
                    <a:pt x="597514" y="222169"/>
                    <a:pt x="607648" y="232257"/>
                  </a:cubicBezTo>
                  <a:cubicBezTo>
                    <a:pt x="617783" y="242361"/>
                    <a:pt x="623300" y="256200"/>
                    <a:pt x="622888" y="270510"/>
                  </a:cubicBezTo>
                  <a:lnTo>
                    <a:pt x="514532" y="270510"/>
                  </a:lnTo>
                  <a:cubicBezTo>
                    <a:pt x="514395" y="251094"/>
                    <a:pt x="524773" y="233142"/>
                    <a:pt x="541659" y="223571"/>
                  </a:cubicBezTo>
                  <a:cubicBezTo>
                    <a:pt x="549919" y="219044"/>
                    <a:pt x="559216" y="216789"/>
                    <a:pt x="568634" y="217017"/>
                  </a:cubicBezTo>
                  <a:close/>
                  <a:moveTo>
                    <a:pt x="531296" y="341071"/>
                  </a:moveTo>
                  <a:cubicBezTo>
                    <a:pt x="552510" y="320025"/>
                    <a:pt x="586770" y="320162"/>
                    <a:pt x="607801" y="341376"/>
                  </a:cubicBezTo>
                  <a:cubicBezTo>
                    <a:pt x="617814" y="351480"/>
                    <a:pt x="623452" y="365105"/>
                    <a:pt x="623498" y="379323"/>
                  </a:cubicBezTo>
                  <a:lnTo>
                    <a:pt x="514532" y="379323"/>
                  </a:lnTo>
                  <a:cubicBezTo>
                    <a:pt x="514334" y="364907"/>
                    <a:pt x="520125" y="351053"/>
                    <a:pt x="530534" y="341071"/>
                  </a:cubicBezTo>
                  <a:close/>
                  <a:moveTo>
                    <a:pt x="569396" y="433426"/>
                  </a:moveTo>
                  <a:cubicBezTo>
                    <a:pt x="576513" y="433273"/>
                    <a:pt x="583569" y="434614"/>
                    <a:pt x="590122" y="437388"/>
                  </a:cubicBezTo>
                  <a:cubicBezTo>
                    <a:pt x="596615" y="440299"/>
                    <a:pt x="602543" y="444322"/>
                    <a:pt x="607648" y="449275"/>
                  </a:cubicBezTo>
                  <a:cubicBezTo>
                    <a:pt x="612297" y="454183"/>
                    <a:pt x="616061" y="459851"/>
                    <a:pt x="618774" y="466039"/>
                  </a:cubicBezTo>
                  <a:cubicBezTo>
                    <a:pt x="621913" y="472760"/>
                    <a:pt x="623529" y="480106"/>
                    <a:pt x="623498" y="487527"/>
                  </a:cubicBezTo>
                  <a:lnTo>
                    <a:pt x="514532" y="487527"/>
                  </a:lnTo>
                  <a:cubicBezTo>
                    <a:pt x="514487" y="477774"/>
                    <a:pt x="516940" y="468157"/>
                    <a:pt x="521695" y="459638"/>
                  </a:cubicBezTo>
                  <a:cubicBezTo>
                    <a:pt x="531814" y="443438"/>
                    <a:pt x="549538" y="433548"/>
                    <a:pt x="568634" y="433426"/>
                  </a:cubicBezTo>
                  <a:close/>
                  <a:moveTo>
                    <a:pt x="569396" y="541629"/>
                  </a:moveTo>
                  <a:cubicBezTo>
                    <a:pt x="583661" y="541492"/>
                    <a:pt x="597392" y="546963"/>
                    <a:pt x="607648" y="556869"/>
                  </a:cubicBezTo>
                  <a:cubicBezTo>
                    <a:pt x="617951" y="566867"/>
                    <a:pt x="623498" y="580781"/>
                    <a:pt x="622888" y="595122"/>
                  </a:cubicBezTo>
                  <a:lnTo>
                    <a:pt x="514532" y="595122"/>
                  </a:lnTo>
                  <a:cubicBezTo>
                    <a:pt x="514181" y="580583"/>
                    <a:pt x="520003" y="566578"/>
                    <a:pt x="530534" y="556565"/>
                  </a:cubicBezTo>
                  <a:cubicBezTo>
                    <a:pt x="540699" y="546659"/>
                    <a:pt x="554446" y="541279"/>
                    <a:pt x="568634" y="541629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751DE5E9-C819-424C-870D-4F1BFCED00AC}"/>
                </a:ext>
              </a:extLst>
            </p:cNvPr>
            <p:cNvSpPr/>
            <p:nvPr/>
          </p:nvSpPr>
          <p:spPr>
            <a:xfrm>
              <a:off x="4094378" y="4946141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3578 h 595122"/>
                <a:gd name="connsiteX18" fmla="*/ 622097 w 622096"/>
                <a:gd name="connsiteY18" fmla="*/ 433578 h 595122"/>
                <a:gd name="connsiteX19" fmla="*/ 622097 w 622096"/>
                <a:gd name="connsiteY19" fmla="*/ 487680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622097" y="433578"/>
                  </a:lnTo>
                  <a:lnTo>
                    <a:pt x="622097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2FE692D7-4D8A-45B7-AA2B-78402F2787C2}"/>
                </a:ext>
              </a:extLst>
            </p:cNvPr>
            <p:cNvSpPr/>
            <p:nvPr/>
          </p:nvSpPr>
          <p:spPr>
            <a:xfrm>
              <a:off x="4770120" y="4946141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3578 h 595122"/>
                <a:gd name="connsiteX18" fmla="*/ 54102 w 623163"/>
                <a:gd name="connsiteY18" fmla="*/ 433578 h 595122"/>
                <a:gd name="connsiteX19" fmla="*/ 54102 w 623163"/>
                <a:gd name="connsiteY19" fmla="*/ 487680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3578 h 595122"/>
                <a:gd name="connsiteX42" fmla="*/ 167640 w 623163"/>
                <a:gd name="connsiteY42" fmla="*/ 433578 h 595122"/>
                <a:gd name="connsiteX43" fmla="*/ 167640 w 623163"/>
                <a:gd name="connsiteY43" fmla="*/ 487680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3578 h 595122"/>
                <a:gd name="connsiteX66" fmla="*/ 282702 w 623163"/>
                <a:gd name="connsiteY66" fmla="*/ 433578 h 595122"/>
                <a:gd name="connsiteX67" fmla="*/ 282702 w 623163"/>
                <a:gd name="connsiteY67" fmla="*/ 487680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3578 h 595122"/>
                <a:gd name="connsiteX90" fmla="*/ 395630 w 623163"/>
                <a:gd name="connsiteY90" fmla="*/ 433578 h 595122"/>
                <a:gd name="connsiteX91" fmla="*/ 395630 w 623163"/>
                <a:gd name="connsiteY91" fmla="*/ 487680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3578 h 595122"/>
                <a:gd name="connsiteX114" fmla="*/ 509473 w 623163"/>
                <a:gd name="connsiteY114" fmla="*/ 433578 h 595122"/>
                <a:gd name="connsiteX115" fmla="*/ 509473 w 623163"/>
                <a:gd name="connsiteY115" fmla="*/ 487680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3578 h 595122"/>
                <a:gd name="connsiteX138" fmla="*/ 623164 w 623163"/>
                <a:gd name="connsiteY138" fmla="*/ 433578 h 595122"/>
                <a:gd name="connsiteX139" fmla="*/ 623164 w 623163"/>
                <a:gd name="connsiteY139" fmla="*/ 487680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3578"/>
                  </a:lnTo>
                  <a:lnTo>
                    <a:pt x="167640" y="433578"/>
                  </a:lnTo>
                  <a:lnTo>
                    <a:pt x="167640" y="487680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3578"/>
                  </a:lnTo>
                  <a:lnTo>
                    <a:pt x="282702" y="433578"/>
                  </a:lnTo>
                  <a:lnTo>
                    <a:pt x="282702" y="487680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3578"/>
                  </a:lnTo>
                  <a:lnTo>
                    <a:pt x="395630" y="433578"/>
                  </a:lnTo>
                  <a:lnTo>
                    <a:pt x="395630" y="487680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3578"/>
                  </a:lnTo>
                  <a:lnTo>
                    <a:pt x="509473" y="433578"/>
                  </a:lnTo>
                  <a:lnTo>
                    <a:pt x="509473" y="487680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3578"/>
                  </a:lnTo>
                  <a:lnTo>
                    <a:pt x="623164" y="433578"/>
                  </a:lnTo>
                  <a:lnTo>
                    <a:pt x="623164" y="487680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CDF3C4E4-704B-465A-82CF-97B595DC79C0}"/>
                </a:ext>
              </a:extLst>
            </p:cNvPr>
            <p:cNvSpPr/>
            <p:nvPr/>
          </p:nvSpPr>
          <p:spPr>
            <a:xfrm>
              <a:off x="5446471" y="4946141"/>
              <a:ext cx="622706" cy="595884"/>
            </a:xfrm>
            <a:custGeom>
              <a:avLst/>
              <a:gdLst>
                <a:gd name="connsiteX0" fmla="*/ 573329 w 622706"/>
                <a:gd name="connsiteY0" fmla="*/ 0 h 595884"/>
                <a:gd name="connsiteX1" fmla="*/ 622706 w 622706"/>
                <a:gd name="connsiteY1" fmla="*/ 0 h 595884"/>
                <a:gd name="connsiteX2" fmla="*/ 622706 w 622706"/>
                <a:gd name="connsiteY2" fmla="*/ 26975 h 595884"/>
                <a:gd name="connsiteX3" fmla="*/ 55169 w 622706"/>
                <a:gd name="connsiteY3" fmla="*/ 595122 h 595884"/>
                <a:gd name="connsiteX4" fmla="*/ 305 w 622706"/>
                <a:gd name="connsiteY4" fmla="*/ 595122 h 595884"/>
                <a:gd name="connsiteX5" fmla="*/ 305 w 622706"/>
                <a:gd name="connsiteY5" fmla="*/ 572872 h 595884"/>
                <a:gd name="connsiteX6" fmla="*/ 305 w 622706"/>
                <a:gd name="connsiteY6" fmla="*/ 429616 h 595884"/>
                <a:gd name="connsiteX7" fmla="*/ 429920 w 622706"/>
                <a:gd name="connsiteY7" fmla="*/ 0 h 595884"/>
                <a:gd name="connsiteX8" fmla="*/ 506120 w 622706"/>
                <a:gd name="connsiteY8" fmla="*/ 0 h 595884"/>
                <a:gd name="connsiteX9" fmla="*/ 0 w 622706"/>
                <a:gd name="connsiteY9" fmla="*/ 505968 h 595884"/>
                <a:gd name="connsiteX10" fmla="*/ 305 w 622706"/>
                <a:gd name="connsiteY10" fmla="*/ 286360 h 595884"/>
                <a:gd name="connsiteX11" fmla="*/ 286817 w 622706"/>
                <a:gd name="connsiteY11" fmla="*/ 0 h 595884"/>
                <a:gd name="connsiteX12" fmla="*/ 363017 w 622706"/>
                <a:gd name="connsiteY12" fmla="*/ 0 h 595884"/>
                <a:gd name="connsiteX13" fmla="*/ 153 w 622706"/>
                <a:gd name="connsiteY13" fmla="*/ 362712 h 595884"/>
                <a:gd name="connsiteX14" fmla="*/ 305 w 622706"/>
                <a:gd name="connsiteY14" fmla="*/ 144018 h 595884"/>
                <a:gd name="connsiteX15" fmla="*/ 144323 w 622706"/>
                <a:gd name="connsiteY15" fmla="*/ 0 h 595884"/>
                <a:gd name="connsiteX16" fmla="*/ 220523 w 622706"/>
                <a:gd name="connsiteY16" fmla="*/ 0 h 595884"/>
                <a:gd name="connsiteX17" fmla="*/ 305 w 622706"/>
                <a:gd name="connsiteY17" fmla="*/ 220218 h 595884"/>
                <a:gd name="connsiteX18" fmla="*/ 305 w 622706"/>
                <a:gd name="connsiteY18" fmla="*/ 1524 h 595884"/>
                <a:gd name="connsiteX19" fmla="*/ 1981 w 622706"/>
                <a:gd name="connsiteY19" fmla="*/ 0 h 595884"/>
                <a:gd name="connsiteX20" fmla="*/ 78181 w 622706"/>
                <a:gd name="connsiteY20" fmla="*/ 0 h 595884"/>
                <a:gd name="connsiteX21" fmla="*/ 153 w 622706"/>
                <a:gd name="connsiteY21" fmla="*/ 77877 h 595884"/>
                <a:gd name="connsiteX22" fmla="*/ 121310 w 622706"/>
                <a:gd name="connsiteY22" fmla="*/ 595884 h 595884"/>
                <a:gd name="connsiteX23" fmla="*/ 622554 w 622706"/>
                <a:gd name="connsiteY23" fmla="*/ 94641 h 595884"/>
                <a:gd name="connsiteX24" fmla="*/ 622554 w 622706"/>
                <a:gd name="connsiteY24" fmla="*/ 170841 h 595884"/>
                <a:gd name="connsiteX25" fmla="*/ 197663 w 622706"/>
                <a:gd name="connsiteY25" fmla="*/ 595122 h 595884"/>
                <a:gd name="connsiteX26" fmla="*/ 263652 w 622706"/>
                <a:gd name="connsiteY26" fmla="*/ 595884 h 595884"/>
                <a:gd name="connsiteX27" fmla="*/ 622554 w 622706"/>
                <a:gd name="connsiteY27" fmla="*/ 236982 h 595884"/>
                <a:gd name="connsiteX28" fmla="*/ 622554 w 622706"/>
                <a:gd name="connsiteY28" fmla="*/ 313182 h 595884"/>
                <a:gd name="connsiteX29" fmla="*/ 340157 w 622706"/>
                <a:gd name="connsiteY29" fmla="*/ 595122 h 595884"/>
                <a:gd name="connsiteX30" fmla="*/ 406908 w 622706"/>
                <a:gd name="connsiteY30" fmla="*/ 595884 h 595884"/>
                <a:gd name="connsiteX31" fmla="*/ 622554 w 622706"/>
                <a:gd name="connsiteY31" fmla="*/ 380238 h 595884"/>
                <a:gd name="connsiteX32" fmla="*/ 622554 w 622706"/>
                <a:gd name="connsiteY32" fmla="*/ 456438 h 595884"/>
                <a:gd name="connsiteX33" fmla="*/ 483260 w 622706"/>
                <a:gd name="connsiteY33" fmla="*/ 595732 h 595884"/>
                <a:gd name="connsiteX34" fmla="*/ 622554 w 622706"/>
                <a:gd name="connsiteY34" fmla="*/ 595884 h 595884"/>
                <a:gd name="connsiteX35" fmla="*/ 546354 w 622706"/>
                <a:gd name="connsiteY35" fmla="*/ 595884 h 595884"/>
                <a:gd name="connsiteX36" fmla="*/ 622554 w 622706"/>
                <a:gd name="connsiteY36" fmla="*/ 519684 h 5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706" h="595884">
                  <a:moveTo>
                    <a:pt x="573329" y="0"/>
                  </a:moveTo>
                  <a:lnTo>
                    <a:pt x="622706" y="0"/>
                  </a:lnTo>
                  <a:lnTo>
                    <a:pt x="622706" y="26975"/>
                  </a:lnTo>
                  <a:lnTo>
                    <a:pt x="55169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0" y="0"/>
                  </a:lnTo>
                  <a:lnTo>
                    <a:pt x="506120" y="0"/>
                  </a:lnTo>
                  <a:lnTo>
                    <a:pt x="0" y="505968"/>
                  </a:lnTo>
                  <a:close/>
                  <a:moveTo>
                    <a:pt x="305" y="286360"/>
                  </a:moveTo>
                  <a:lnTo>
                    <a:pt x="286817" y="0"/>
                  </a:lnTo>
                  <a:lnTo>
                    <a:pt x="363017" y="0"/>
                  </a:lnTo>
                  <a:lnTo>
                    <a:pt x="153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305" y="220218"/>
                  </a:lnTo>
                  <a:close/>
                  <a:moveTo>
                    <a:pt x="305" y="1524"/>
                  </a:moveTo>
                  <a:lnTo>
                    <a:pt x="1981" y="0"/>
                  </a:lnTo>
                  <a:lnTo>
                    <a:pt x="78181" y="0"/>
                  </a:lnTo>
                  <a:lnTo>
                    <a:pt x="153" y="77877"/>
                  </a:lnTo>
                  <a:close/>
                  <a:moveTo>
                    <a:pt x="121310" y="595884"/>
                  </a:moveTo>
                  <a:lnTo>
                    <a:pt x="622554" y="94641"/>
                  </a:lnTo>
                  <a:lnTo>
                    <a:pt x="622554" y="170841"/>
                  </a:lnTo>
                  <a:lnTo>
                    <a:pt x="197663" y="595122"/>
                  </a:lnTo>
                  <a:close/>
                  <a:moveTo>
                    <a:pt x="263652" y="595884"/>
                  </a:moveTo>
                  <a:lnTo>
                    <a:pt x="622554" y="236982"/>
                  </a:lnTo>
                  <a:lnTo>
                    <a:pt x="622554" y="313182"/>
                  </a:lnTo>
                  <a:lnTo>
                    <a:pt x="340157" y="595122"/>
                  </a:lnTo>
                  <a:close/>
                  <a:moveTo>
                    <a:pt x="406908" y="595884"/>
                  </a:moveTo>
                  <a:lnTo>
                    <a:pt x="622554" y="380238"/>
                  </a:lnTo>
                  <a:lnTo>
                    <a:pt x="622554" y="456438"/>
                  </a:lnTo>
                  <a:lnTo>
                    <a:pt x="483260" y="595732"/>
                  </a:lnTo>
                  <a:close/>
                  <a:moveTo>
                    <a:pt x="622554" y="595884"/>
                  </a:moveTo>
                  <a:lnTo>
                    <a:pt x="546354" y="595884"/>
                  </a:lnTo>
                  <a:lnTo>
                    <a:pt x="622554" y="519684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EA7DC8B7-4EB2-4BF4-BBF6-BA55C7A25C54}"/>
                </a:ext>
              </a:extLst>
            </p:cNvPr>
            <p:cNvSpPr/>
            <p:nvPr/>
          </p:nvSpPr>
          <p:spPr>
            <a:xfrm>
              <a:off x="6122365" y="4946141"/>
              <a:ext cx="622553" cy="595122"/>
            </a:xfrm>
            <a:custGeom>
              <a:avLst/>
              <a:gdLst>
                <a:gd name="connsiteX0" fmla="*/ 517855 w 622553"/>
                <a:gd name="connsiteY0" fmla="*/ 95403 h 595122"/>
                <a:gd name="connsiteX1" fmla="*/ 449427 w 622553"/>
                <a:gd name="connsiteY1" fmla="*/ 69190 h 595122"/>
                <a:gd name="connsiteX2" fmla="*/ 438759 w 622553"/>
                <a:gd name="connsiteY2" fmla="*/ 60808 h 595122"/>
                <a:gd name="connsiteX3" fmla="*/ 428701 w 622553"/>
                <a:gd name="connsiteY3" fmla="*/ 56084 h 595122"/>
                <a:gd name="connsiteX4" fmla="*/ 414376 w 622553"/>
                <a:gd name="connsiteY4" fmla="*/ 54102 h 595122"/>
                <a:gd name="connsiteX5" fmla="*/ 396545 w 622553"/>
                <a:gd name="connsiteY5" fmla="*/ 57303 h 595122"/>
                <a:gd name="connsiteX6" fmla="*/ 379476 w 622553"/>
                <a:gd name="connsiteY6" fmla="*/ 69190 h 595122"/>
                <a:gd name="connsiteX7" fmla="*/ 242316 w 622553"/>
                <a:gd name="connsiteY7" fmla="*/ 69190 h 595122"/>
                <a:gd name="connsiteX8" fmla="*/ 231496 w 622553"/>
                <a:gd name="connsiteY8" fmla="*/ 60808 h 595122"/>
                <a:gd name="connsiteX9" fmla="*/ 221589 w 622553"/>
                <a:gd name="connsiteY9" fmla="*/ 56084 h 595122"/>
                <a:gd name="connsiteX10" fmla="*/ 207264 w 622553"/>
                <a:gd name="connsiteY10" fmla="*/ 54102 h 595122"/>
                <a:gd name="connsiteX11" fmla="*/ 193396 w 622553"/>
                <a:gd name="connsiteY11" fmla="*/ 56084 h 595122"/>
                <a:gd name="connsiteX12" fmla="*/ 183337 w 622553"/>
                <a:gd name="connsiteY12" fmla="*/ 60808 h 595122"/>
                <a:gd name="connsiteX13" fmla="*/ 172212 w 622553"/>
                <a:gd name="connsiteY13" fmla="*/ 69190 h 595122"/>
                <a:gd name="connsiteX14" fmla="*/ 35052 w 622553"/>
                <a:gd name="connsiteY14" fmla="*/ 69190 h 595122"/>
                <a:gd name="connsiteX15" fmla="*/ 24384 w 622553"/>
                <a:gd name="connsiteY15" fmla="*/ 60808 h 595122"/>
                <a:gd name="connsiteX16" fmla="*/ 14326 w 622553"/>
                <a:gd name="connsiteY16" fmla="*/ 56084 h 595122"/>
                <a:gd name="connsiteX17" fmla="*/ 0 w 622553"/>
                <a:gd name="connsiteY17" fmla="*/ 54102 h 595122"/>
                <a:gd name="connsiteX18" fmla="*/ 0 w 622553"/>
                <a:gd name="connsiteY18" fmla="*/ 0 h 595122"/>
                <a:gd name="connsiteX19" fmla="*/ 69342 w 622553"/>
                <a:gd name="connsiteY19" fmla="*/ 26975 h 595122"/>
                <a:gd name="connsiteX20" fmla="*/ 80010 w 622553"/>
                <a:gd name="connsiteY20" fmla="*/ 34900 h 595122"/>
                <a:gd name="connsiteX21" fmla="*/ 89916 w 622553"/>
                <a:gd name="connsiteY21" fmla="*/ 39319 h 595122"/>
                <a:gd name="connsiteX22" fmla="*/ 104242 w 622553"/>
                <a:gd name="connsiteY22" fmla="*/ 41301 h 595122"/>
                <a:gd name="connsiteX23" fmla="*/ 122225 w 622553"/>
                <a:gd name="connsiteY23" fmla="*/ 38100 h 595122"/>
                <a:gd name="connsiteX24" fmla="*/ 139293 w 622553"/>
                <a:gd name="connsiteY24" fmla="*/ 26975 h 595122"/>
                <a:gd name="connsiteX25" fmla="*/ 276453 w 622553"/>
                <a:gd name="connsiteY25" fmla="*/ 26975 h 595122"/>
                <a:gd name="connsiteX26" fmla="*/ 287274 w 622553"/>
                <a:gd name="connsiteY26" fmla="*/ 34900 h 595122"/>
                <a:gd name="connsiteX27" fmla="*/ 297180 w 622553"/>
                <a:gd name="connsiteY27" fmla="*/ 39319 h 595122"/>
                <a:gd name="connsiteX28" fmla="*/ 311506 w 622553"/>
                <a:gd name="connsiteY28" fmla="*/ 41301 h 595122"/>
                <a:gd name="connsiteX29" fmla="*/ 329336 w 622553"/>
                <a:gd name="connsiteY29" fmla="*/ 38100 h 595122"/>
                <a:gd name="connsiteX30" fmla="*/ 346557 w 622553"/>
                <a:gd name="connsiteY30" fmla="*/ 26975 h 595122"/>
                <a:gd name="connsiteX31" fmla="*/ 415290 w 622553"/>
                <a:gd name="connsiteY31" fmla="*/ 0 h 595122"/>
                <a:gd name="connsiteX32" fmla="*/ 483260 w 622553"/>
                <a:gd name="connsiteY32" fmla="*/ 26975 h 595122"/>
                <a:gd name="connsiteX33" fmla="*/ 494843 w 622553"/>
                <a:gd name="connsiteY33" fmla="*/ 34900 h 595122"/>
                <a:gd name="connsiteX34" fmla="*/ 504749 w 622553"/>
                <a:gd name="connsiteY34" fmla="*/ 39319 h 595122"/>
                <a:gd name="connsiteX35" fmla="*/ 518312 w 622553"/>
                <a:gd name="connsiteY35" fmla="*/ 41301 h 595122"/>
                <a:gd name="connsiteX36" fmla="*/ 536600 w 622553"/>
                <a:gd name="connsiteY36" fmla="*/ 38100 h 595122"/>
                <a:gd name="connsiteX37" fmla="*/ 553364 w 622553"/>
                <a:gd name="connsiteY37" fmla="*/ 26975 h 595122"/>
                <a:gd name="connsiteX38" fmla="*/ 622554 w 622553"/>
                <a:gd name="connsiteY38" fmla="*/ 0 h 595122"/>
                <a:gd name="connsiteX39" fmla="*/ 622554 w 622553"/>
                <a:gd name="connsiteY39" fmla="*/ 54102 h 595122"/>
                <a:gd name="connsiteX40" fmla="*/ 611886 w 622553"/>
                <a:gd name="connsiteY40" fmla="*/ 54102 h 595122"/>
                <a:gd name="connsiteX41" fmla="*/ 603046 w 622553"/>
                <a:gd name="connsiteY41" fmla="*/ 57303 h 595122"/>
                <a:gd name="connsiteX42" fmla="*/ 595884 w 622553"/>
                <a:gd name="connsiteY42" fmla="*/ 61722 h 595122"/>
                <a:gd name="connsiteX43" fmla="*/ 587502 w 622553"/>
                <a:gd name="connsiteY43" fmla="*/ 68428 h 595122"/>
                <a:gd name="connsiteX44" fmla="*/ 570890 w 622553"/>
                <a:gd name="connsiteY44" fmla="*/ 80772 h 595122"/>
                <a:gd name="connsiteX45" fmla="*/ 549706 w 622553"/>
                <a:gd name="connsiteY45" fmla="*/ 89916 h 595122"/>
                <a:gd name="connsiteX46" fmla="*/ 517855 w 622553"/>
                <a:gd name="connsiteY46" fmla="*/ 95403 h 595122"/>
                <a:gd name="connsiteX47" fmla="*/ 519074 w 622553"/>
                <a:gd name="connsiteY47" fmla="*/ 220371 h 595122"/>
                <a:gd name="connsiteX48" fmla="*/ 450189 w 622553"/>
                <a:gd name="connsiteY48" fmla="*/ 194158 h 595122"/>
                <a:gd name="connsiteX49" fmla="*/ 439522 w 622553"/>
                <a:gd name="connsiteY49" fmla="*/ 185776 h 595122"/>
                <a:gd name="connsiteX50" fmla="*/ 429616 w 622553"/>
                <a:gd name="connsiteY50" fmla="*/ 180899 h 595122"/>
                <a:gd name="connsiteX51" fmla="*/ 415290 w 622553"/>
                <a:gd name="connsiteY51" fmla="*/ 178918 h 595122"/>
                <a:gd name="connsiteX52" fmla="*/ 397306 w 622553"/>
                <a:gd name="connsiteY52" fmla="*/ 182118 h 595122"/>
                <a:gd name="connsiteX53" fmla="*/ 380238 w 622553"/>
                <a:gd name="connsiteY53" fmla="*/ 194158 h 595122"/>
                <a:gd name="connsiteX54" fmla="*/ 243078 w 622553"/>
                <a:gd name="connsiteY54" fmla="*/ 194158 h 595122"/>
                <a:gd name="connsiteX55" fmla="*/ 235458 w 622553"/>
                <a:gd name="connsiteY55" fmla="*/ 187300 h 595122"/>
                <a:gd name="connsiteX56" fmla="*/ 227990 w 622553"/>
                <a:gd name="connsiteY56" fmla="*/ 183033 h 595122"/>
                <a:gd name="connsiteX57" fmla="*/ 218846 w 622553"/>
                <a:gd name="connsiteY57" fmla="*/ 179832 h 595122"/>
                <a:gd name="connsiteX58" fmla="*/ 208026 w 622553"/>
                <a:gd name="connsiteY58" fmla="*/ 178918 h 595122"/>
                <a:gd name="connsiteX59" fmla="*/ 190195 w 622553"/>
                <a:gd name="connsiteY59" fmla="*/ 182118 h 595122"/>
                <a:gd name="connsiteX60" fmla="*/ 172974 w 622553"/>
                <a:gd name="connsiteY60" fmla="*/ 194158 h 595122"/>
                <a:gd name="connsiteX61" fmla="*/ 35814 w 622553"/>
                <a:gd name="connsiteY61" fmla="*/ 194158 h 595122"/>
                <a:gd name="connsiteX62" fmla="*/ 24536 w 622553"/>
                <a:gd name="connsiteY62" fmla="*/ 185776 h 595122"/>
                <a:gd name="connsiteX63" fmla="*/ 14173 w 622553"/>
                <a:gd name="connsiteY63" fmla="*/ 180899 h 595122"/>
                <a:gd name="connsiteX64" fmla="*/ 762 w 622553"/>
                <a:gd name="connsiteY64" fmla="*/ 178918 h 595122"/>
                <a:gd name="connsiteX65" fmla="*/ 762 w 622553"/>
                <a:gd name="connsiteY65" fmla="*/ 124816 h 595122"/>
                <a:gd name="connsiteX66" fmla="*/ 69189 w 622553"/>
                <a:gd name="connsiteY66" fmla="*/ 151943 h 595122"/>
                <a:gd name="connsiteX67" fmla="*/ 77572 w 622553"/>
                <a:gd name="connsiteY67" fmla="*/ 157887 h 595122"/>
                <a:gd name="connsiteX68" fmla="*/ 84734 w 622553"/>
                <a:gd name="connsiteY68" fmla="*/ 162306 h 595122"/>
                <a:gd name="connsiteX69" fmla="*/ 93421 w 622553"/>
                <a:gd name="connsiteY69" fmla="*/ 165507 h 595122"/>
                <a:gd name="connsiteX70" fmla="*/ 104089 w 622553"/>
                <a:gd name="connsiteY70" fmla="*/ 165507 h 595122"/>
                <a:gd name="connsiteX71" fmla="*/ 122072 w 622553"/>
                <a:gd name="connsiteY71" fmla="*/ 162306 h 595122"/>
                <a:gd name="connsiteX72" fmla="*/ 139141 w 622553"/>
                <a:gd name="connsiteY72" fmla="*/ 151181 h 595122"/>
                <a:gd name="connsiteX73" fmla="*/ 276301 w 622553"/>
                <a:gd name="connsiteY73" fmla="*/ 151181 h 595122"/>
                <a:gd name="connsiteX74" fmla="*/ 287122 w 622553"/>
                <a:gd name="connsiteY74" fmla="*/ 159106 h 595122"/>
                <a:gd name="connsiteX75" fmla="*/ 297027 w 622553"/>
                <a:gd name="connsiteY75" fmla="*/ 163525 h 595122"/>
                <a:gd name="connsiteX76" fmla="*/ 311353 w 622553"/>
                <a:gd name="connsiteY76" fmla="*/ 165507 h 595122"/>
                <a:gd name="connsiteX77" fmla="*/ 325222 w 622553"/>
                <a:gd name="connsiteY77" fmla="*/ 163525 h 595122"/>
                <a:gd name="connsiteX78" fmla="*/ 335280 w 622553"/>
                <a:gd name="connsiteY78" fmla="*/ 159106 h 595122"/>
                <a:gd name="connsiteX79" fmla="*/ 346405 w 622553"/>
                <a:gd name="connsiteY79" fmla="*/ 151181 h 595122"/>
                <a:gd name="connsiteX80" fmla="*/ 483565 w 622553"/>
                <a:gd name="connsiteY80" fmla="*/ 151181 h 595122"/>
                <a:gd name="connsiteX81" fmla="*/ 494233 w 622553"/>
                <a:gd name="connsiteY81" fmla="*/ 159106 h 595122"/>
                <a:gd name="connsiteX82" fmla="*/ 504292 w 622553"/>
                <a:gd name="connsiteY82" fmla="*/ 163525 h 595122"/>
                <a:gd name="connsiteX83" fmla="*/ 518617 w 622553"/>
                <a:gd name="connsiteY83" fmla="*/ 165507 h 595122"/>
                <a:gd name="connsiteX84" fmla="*/ 536448 w 622553"/>
                <a:gd name="connsiteY84" fmla="*/ 162306 h 595122"/>
                <a:gd name="connsiteX85" fmla="*/ 553516 w 622553"/>
                <a:gd name="connsiteY85" fmla="*/ 151181 h 595122"/>
                <a:gd name="connsiteX86" fmla="*/ 621944 w 622553"/>
                <a:gd name="connsiteY86" fmla="*/ 124054 h 595122"/>
                <a:gd name="connsiteX87" fmla="*/ 621944 w 622553"/>
                <a:gd name="connsiteY87" fmla="*/ 178156 h 595122"/>
                <a:gd name="connsiteX88" fmla="*/ 604113 w 622553"/>
                <a:gd name="connsiteY88" fmla="*/ 181356 h 595122"/>
                <a:gd name="connsiteX89" fmla="*/ 587045 w 622553"/>
                <a:gd name="connsiteY89" fmla="*/ 193396 h 595122"/>
                <a:gd name="connsiteX90" fmla="*/ 519074 w 622553"/>
                <a:gd name="connsiteY90" fmla="*/ 220218 h 595122"/>
                <a:gd name="connsiteX91" fmla="*/ 519074 w 622553"/>
                <a:gd name="connsiteY91" fmla="*/ 345338 h 595122"/>
                <a:gd name="connsiteX92" fmla="*/ 450189 w 622553"/>
                <a:gd name="connsiteY92" fmla="*/ 318974 h 595122"/>
                <a:gd name="connsiteX93" fmla="*/ 439522 w 622553"/>
                <a:gd name="connsiteY93" fmla="*/ 310287 h 595122"/>
                <a:gd name="connsiteX94" fmla="*/ 429616 w 622553"/>
                <a:gd name="connsiteY94" fmla="*/ 305867 h 595122"/>
                <a:gd name="connsiteX95" fmla="*/ 415290 w 622553"/>
                <a:gd name="connsiteY95" fmla="*/ 303886 h 595122"/>
                <a:gd name="connsiteX96" fmla="*/ 401269 w 622553"/>
                <a:gd name="connsiteY96" fmla="*/ 305867 h 595122"/>
                <a:gd name="connsiteX97" fmla="*/ 391363 w 622553"/>
                <a:gd name="connsiteY97" fmla="*/ 310287 h 595122"/>
                <a:gd name="connsiteX98" fmla="*/ 380238 w 622553"/>
                <a:gd name="connsiteY98" fmla="*/ 318974 h 595122"/>
                <a:gd name="connsiteX99" fmla="*/ 243078 w 622553"/>
                <a:gd name="connsiteY99" fmla="*/ 318974 h 595122"/>
                <a:gd name="connsiteX100" fmla="*/ 232257 w 622553"/>
                <a:gd name="connsiteY100" fmla="*/ 310287 h 595122"/>
                <a:gd name="connsiteX101" fmla="*/ 222352 w 622553"/>
                <a:gd name="connsiteY101" fmla="*/ 305867 h 595122"/>
                <a:gd name="connsiteX102" fmla="*/ 208483 w 622553"/>
                <a:gd name="connsiteY102" fmla="*/ 303886 h 595122"/>
                <a:gd name="connsiteX103" fmla="*/ 194462 w 622553"/>
                <a:gd name="connsiteY103" fmla="*/ 305867 h 595122"/>
                <a:gd name="connsiteX104" fmla="*/ 184252 w 622553"/>
                <a:gd name="connsiteY104" fmla="*/ 310287 h 595122"/>
                <a:gd name="connsiteX105" fmla="*/ 172974 w 622553"/>
                <a:gd name="connsiteY105" fmla="*/ 318974 h 595122"/>
                <a:gd name="connsiteX106" fmla="*/ 35814 w 622553"/>
                <a:gd name="connsiteY106" fmla="*/ 318974 h 595122"/>
                <a:gd name="connsiteX107" fmla="*/ 24536 w 622553"/>
                <a:gd name="connsiteY107" fmla="*/ 310287 h 595122"/>
                <a:gd name="connsiteX108" fmla="*/ 14173 w 622553"/>
                <a:gd name="connsiteY108" fmla="*/ 305867 h 595122"/>
                <a:gd name="connsiteX109" fmla="*/ 762 w 622553"/>
                <a:gd name="connsiteY109" fmla="*/ 303886 h 595122"/>
                <a:gd name="connsiteX110" fmla="*/ 762 w 622553"/>
                <a:gd name="connsiteY110" fmla="*/ 249784 h 595122"/>
                <a:gd name="connsiteX111" fmla="*/ 69189 w 622553"/>
                <a:gd name="connsiteY111" fmla="*/ 276911 h 595122"/>
                <a:gd name="connsiteX112" fmla="*/ 79857 w 622553"/>
                <a:gd name="connsiteY112" fmla="*/ 284836 h 595122"/>
                <a:gd name="connsiteX113" fmla="*/ 89763 w 622553"/>
                <a:gd name="connsiteY113" fmla="*/ 289103 h 595122"/>
                <a:gd name="connsiteX114" fmla="*/ 104089 w 622553"/>
                <a:gd name="connsiteY114" fmla="*/ 291237 h 595122"/>
                <a:gd name="connsiteX115" fmla="*/ 118415 w 622553"/>
                <a:gd name="connsiteY115" fmla="*/ 289103 h 595122"/>
                <a:gd name="connsiteX116" fmla="*/ 128473 w 622553"/>
                <a:gd name="connsiteY116" fmla="*/ 284836 h 595122"/>
                <a:gd name="connsiteX117" fmla="*/ 139141 w 622553"/>
                <a:gd name="connsiteY117" fmla="*/ 276911 h 595122"/>
                <a:gd name="connsiteX118" fmla="*/ 276301 w 622553"/>
                <a:gd name="connsiteY118" fmla="*/ 276911 h 595122"/>
                <a:gd name="connsiteX119" fmla="*/ 287122 w 622553"/>
                <a:gd name="connsiteY119" fmla="*/ 284836 h 595122"/>
                <a:gd name="connsiteX120" fmla="*/ 297027 w 622553"/>
                <a:gd name="connsiteY120" fmla="*/ 289103 h 595122"/>
                <a:gd name="connsiteX121" fmla="*/ 311353 w 622553"/>
                <a:gd name="connsiteY121" fmla="*/ 291237 h 595122"/>
                <a:gd name="connsiteX122" fmla="*/ 325222 w 622553"/>
                <a:gd name="connsiteY122" fmla="*/ 289103 h 595122"/>
                <a:gd name="connsiteX123" fmla="*/ 335280 w 622553"/>
                <a:gd name="connsiteY123" fmla="*/ 284836 h 595122"/>
                <a:gd name="connsiteX124" fmla="*/ 346405 w 622553"/>
                <a:gd name="connsiteY124" fmla="*/ 276911 h 595122"/>
                <a:gd name="connsiteX125" fmla="*/ 483565 w 622553"/>
                <a:gd name="connsiteY125" fmla="*/ 276911 h 595122"/>
                <a:gd name="connsiteX126" fmla="*/ 494233 w 622553"/>
                <a:gd name="connsiteY126" fmla="*/ 284836 h 595122"/>
                <a:gd name="connsiteX127" fmla="*/ 504292 w 622553"/>
                <a:gd name="connsiteY127" fmla="*/ 289103 h 595122"/>
                <a:gd name="connsiteX128" fmla="*/ 518617 w 622553"/>
                <a:gd name="connsiteY128" fmla="*/ 291237 h 595122"/>
                <a:gd name="connsiteX129" fmla="*/ 528980 w 622553"/>
                <a:gd name="connsiteY129" fmla="*/ 290322 h 595122"/>
                <a:gd name="connsiteX130" fmla="*/ 537972 w 622553"/>
                <a:gd name="connsiteY130" fmla="*/ 287122 h 595122"/>
                <a:gd name="connsiteX131" fmla="*/ 545287 w 622553"/>
                <a:gd name="connsiteY131" fmla="*/ 282854 h 595122"/>
                <a:gd name="connsiteX132" fmla="*/ 553516 w 622553"/>
                <a:gd name="connsiteY132" fmla="*/ 276911 h 595122"/>
                <a:gd name="connsiteX133" fmla="*/ 621944 w 622553"/>
                <a:gd name="connsiteY133" fmla="*/ 249784 h 595122"/>
                <a:gd name="connsiteX134" fmla="*/ 621944 w 622553"/>
                <a:gd name="connsiteY134" fmla="*/ 303886 h 595122"/>
                <a:gd name="connsiteX135" fmla="*/ 607619 w 622553"/>
                <a:gd name="connsiteY135" fmla="*/ 305867 h 595122"/>
                <a:gd name="connsiteX136" fmla="*/ 597713 w 622553"/>
                <a:gd name="connsiteY136" fmla="*/ 310287 h 595122"/>
                <a:gd name="connsiteX137" fmla="*/ 587045 w 622553"/>
                <a:gd name="connsiteY137" fmla="*/ 318974 h 595122"/>
                <a:gd name="connsiteX138" fmla="*/ 519074 w 622553"/>
                <a:gd name="connsiteY138" fmla="*/ 345338 h 595122"/>
                <a:gd name="connsiteX139" fmla="*/ 519074 w 622553"/>
                <a:gd name="connsiteY139" fmla="*/ 470154 h 595122"/>
                <a:gd name="connsiteX140" fmla="*/ 449732 w 622553"/>
                <a:gd name="connsiteY140" fmla="*/ 443941 h 595122"/>
                <a:gd name="connsiteX141" fmla="*/ 439064 w 622553"/>
                <a:gd name="connsiteY141" fmla="*/ 435102 h 595122"/>
                <a:gd name="connsiteX142" fmla="*/ 429158 w 622553"/>
                <a:gd name="connsiteY142" fmla="*/ 430835 h 595122"/>
                <a:gd name="connsiteX143" fmla="*/ 414833 w 622553"/>
                <a:gd name="connsiteY143" fmla="*/ 428854 h 595122"/>
                <a:gd name="connsiteX144" fmla="*/ 396849 w 622553"/>
                <a:gd name="connsiteY144" fmla="*/ 432054 h 595122"/>
                <a:gd name="connsiteX145" fmla="*/ 379781 w 622553"/>
                <a:gd name="connsiteY145" fmla="*/ 443941 h 595122"/>
                <a:gd name="connsiteX146" fmla="*/ 242621 w 622553"/>
                <a:gd name="connsiteY146" fmla="*/ 443941 h 595122"/>
                <a:gd name="connsiteX147" fmla="*/ 231800 w 622553"/>
                <a:gd name="connsiteY147" fmla="*/ 435102 h 595122"/>
                <a:gd name="connsiteX148" fmla="*/ 221894 w 622553"/>
                <a:gd name="connsiteY148" fmla="*/ 430835 h 595122"/>
                <a:gd name="connsiteX149" fmla="*/ 207569 w 622553"/>
                <a:gd name="connsiteY149" fmla="*/ 428854 h 595122"/>
                <a:gd name="connsiteX150" fmla="*/ 189738 w 622553"/>
                <a:gd name="connsiteY150" fmla="*/ 432054 h 595122"/>
                <a:gd name="connsiteX151" fmla="*/ 172516 w 622553"/>
                <a:gd name="connsiteY151" fmla="*/ 443941 h 595122"/>
                <a:gd name="connsiteX152" fmla="*/ 35356 w 622553"/>
                <a:gd name="connsiteY152" fmla="*/ 443941 h 595122"/>
                <a:gd name="connsiteX153" fmla="*/ 24079 w 622553"/>
                <a:gd name="connsiteY153" fmla="*/ 435102 h 595122"/>
                <a:gd name="connsiteX154" fmla="*/ 13716 w 622553"/>
                <a:gd name="connsiteY154" fmla="*/ 430835 h 595122"/>
                <a:gd name="connsiteX155" fmla="*/ 305 w 622553"/>
                <a:gd name="connsiteY155" fmla="*/ 428854 h 595122"/>
                <a:gd name="connsiteX156" fmla="*/ 305 w 622553"/>
                <a:gd name="connsiteY156" fmla="*/ 374752 h 595122"/>
                <a:gd name="connsiteX157" fmla="*/ 68732 w 622553"/>
                <a:gd name="connsiteY157" fmla="*/ 400964 h 595122"/>
                <a:gd name="connsiteX158" fmla="*/ 79400 w 622553"/>
                <a:gd name="connsiteY158" fmla="*/ 409651 h 595122"/>
                <a:gd name="connsiteX159" fmla="*/ 89306 w 622553"/>
                <a:gd name="connsiteY159" fmla="*/ 414071 h 595122"/>
                <a:gd name="connsiteX160" fmla="*/ 103632 w 622553"/>
                <a:gd name="connsiteY160" fmla="*/ 416052 h 595122"/>
                <a:gd name="connsiteX161" fmla="*/ 121615 w 622553"/>
                <a:gd name="connsiteY161" fmla="*/ 412852 h 595122"/>
                <a:gd name="connsiteX162" fmla="*/ 138684 w 622553"/>
                <a:gd name="connsiteY162" fmla="*/ 400964 h 595122"/>
                <a:gd name="connsiteX163" fmla="*/ 275844 w 622553"/>
                <a:gd name="connsiteY163" fmla="*/ 400964 h 595122"/>
                <a:gd name="connsiteX164" fmla="*/ 286664 w 622553"/>
                <a:gd name="connsiteY164" fmla="*/ 409651 h 595122"/>
                <a:gd name="connsiteX165" fmla="*/ 296570 w 622553"/>
                <a:gd name="connsiteY165" fmla="*/ 414071 h 595122"/>
                <a:gd name="connsiteX166" fmla="*/ 310896 w 622553"/>
                <a:gd name="connsiteY166" fmla="*/ 416052 h 595122"/>
                <a:gd name="connsiteX167" fmla="*/ 328879 w 622553"/>
                <a:gd name="connsiteY167" fmla="*/ 412852 h 595122"/>
                <a:gd name="connsiteX168" fmla="*/ 345948 w 622553"/>
                <a:gd name="connsiteY168" fmla="*/ 400964 h 595122"/>
                <a:gd name="connsiteX169" fmla="*/ 483108 w 622553"/>
                <a:gd name="connsiteY169" fmla="*/ 400964 h 595122"/>
                <a:gd name="connsiteX170" fmla="*/ 493776 w 622553"/>
                <a:gd name="connsiteY170" fmla="*/ 409651 h 595122"/>
                <a:gd name="connsiteX171" fmla="*/ 503834 w 622553"/>
                <a:gd name="connsiteY171" fmla="*/ 414071 h 595122"/>
                <a:gd name="connsiteX172" fmla="*/ 518160 w 622553"/>
                <a:gd name="connsiteY172" fmla="*/ 416052 h 595122"/>
                <a:gd name="connsiteX173" fmla="*/ 535991 w 622553"/>
                <a:gd name="connsiteY173" fmla="*/ 412852 h 595122"/>
                <a:gd name="connsiteX174" fmla="*/ 553059 w 622553"/>
                <a:gd name="connsiteY174" fmla="*/ 400964 h 595122"/>
                <a:gd name="connsiteX175" fmla="*/ 621487 w 622553"/>
                <a:gd name="connsiteY175" fmla="*/ 374752 h 595122"/>
                <a:gd name="connsiteX176" fmla="*/ 621487 w 622553"/>
                <a:gd name="connsiteY176" fmla="*/ 428854 h 595122"/>
                <a:gd name="connsiteX177" fmla="*/ 603656 w 622553"/>
                <a:gd name="connsiteY177" fmla="*/ 432054 h 595122"/>
                <a:gd name="connsiteX178" fmla="*/ 586587 w 622553"/>
                <a:gd name="connsiteY178" fmla="*/ 443941 h 595122"/>
                <a:gd name="connsiteX179" fmla="*/ 569823 w 622553"/>
                <a:gd name="connsiteY179" fmla="*/ 456286 h 595122"/>
                <a:gd name="connsiteX180" fmla="*/ 548792 w 622553"/>
                <a:gd name="connsiteY180" fmla="*/ 465430 h 595122"/>
                <a:gd name="connsiteX181" fmla="*/ 519532 w 622553"/>
                <a:gd name="connsiteY181" fmla="*/ 470154 h 595122"/>
                <a:gd name="connsiteX182" fmla="*/ 519074 w 622553"/>
                <a:gd name="connsiteY182" fmla="*/ 595122 h 595122"/>
                <a:gd name="connsiteX183" fmla="*/ 449732 w 622553"/>
                <a:gd name="connsiteY183" fmla="*/ 568757 h 595122"/>
                <a:gd name="connsiteX184" fmla="*/ 439064 w 622553"/>
                <a:gd name="connsiteY184" fmla="*/ 560070 h 595122"/>
                <a:gd name="connsiteX185" fmla="*/ 429158 w 622553"/>
                <a:gd name="connsiteY185" fmla="*/ 555651 h 595122"/>
                <a:gd name="connsiteX186" fmla="*/ 414833 w 622553"/>
                <a:gd name="connsiteY186" fmla="*/ 553669 h 595122"/>
                <a:gd name="connsiteX187" fmla="*/ 396849 w 622553"/>
                <a:gd name="connsiteY187" fmla="*/ 556870 h 595122"/>
                <a:gd name="connsiteX188" fmla="*/ 379781 w 622553"/>
                <a:gd name="connsiteY188" fmla="*/ 568757 h 595122"/>
                <a:gd name="connsiteX189" fmla="*/ 242621 w 622553"/>
                <a:gd name="connsiteY189" fmla="*/ 568757 h 595122"/>
                <a:gd name="connsiteX190" fmla="*/ 231800 w 622553"/>
                <a:gd name="connsiteY190" fmla="*/ 560070 h 595122"/>
                <a:gd name="connsiteX191" fmla="*/ 221894 w 622553"/>
                <a:gd name="connsiteY191" fmla="*/ 555651 h 595122"/>
                <a:gd name="connsiteX192" fmla="*/ 208331 w 622553"/>
                <a:gd name="connsiteY192" fmla="*/ 553669 h 595122"/>
                <a:gd name="connsiteX193" fmla="*/ 190043 w 622553"/>
                <a:gd name="connsiteY193" fmla="*/ 556870 h 595122"/>
                <a:gd name="connsiteX194" fmla="*/ 173431 w 622553"/>
                <a:gd name="connsiteY194" fmla="*/ 568757 h 595122"/>
                <a:gd name="connsiteX195" fmla="*/ 36271 w 622553"/>
                <a:gd name="connsiteY195" fmla="*/ 568757 h 595122"/>
                <a:gd name="connsiteX196" fmla="*/ 25451 w 622553"/>
                <a:gd name="connsiteY196" fmla="*/ 560070 h 595122"/>
                <a:gd name="connsiteX197" fmla="*/ 15545 w 622553"/>
                <a:gd name="connsiteY197" fmla="*/ 555651 h 595122"/>
                <a:gd name="connsiteX198" fmla="*/ 1219 w 622553"/>
                <a:gd name="connsiteY198" fmla="*/ 553669 h 595122"/>
                <a:gd name="connsiteX199" fmla="*/ 1219 w 622553"/>
                <a:gd name="connsiteY199" fmla="*/ 499567 h 595122"/>
                <a:gd name="connsiteX200" fmla="*/ 69646 w 622553"/>
                <a:gd name="connsiteY200" fmla="*/ 525933 h 595122"/>
                <a:gd name="connsiteX201" fmla="*/ 78029 w 622553"/>
                <a:gd name="connsiteY201" fmla="*/ 532638 h 595122"/>
                <a:gd name="connsiteX202" fmla="*/ 85192 w 622553"/>
                <a:gd name="connsiteY202" fmla="*/ 537058 h 595122"/>
                <a:gd name="connsiteX203" fmla="*/ 94336 w 622553"/>
                <a:gd name="connsiteY203" fmla="*/ 540258 h 595122"/>
                <a:gd name="connsiteX204" fmla="*/ 104546 w 622553"/>
                <a:gd name="connsiteY204" fmla="*/ 541020 h 595122"/>
                <a:gd name="connsiteX205" fmla="*/ 118872 w 622553"/>
                <a:gd name="connsiteY205" fmla="*/ 539039 h 595122"/>
                <a:gd name="connsiteX206" fmla="*/ 128930 w 622553"/>
                <a:gd name="connsiteY206" fmla="*/ 534619 h 595122"/>
                <a:gd name="connsiteX207" fmla="*/ 139598 w 622553"/>
                <a:gd name="connsiteY207" fmla="*/ 525933 h 595122"/>
                <a:gd name="connsiteX208" fmla="*/ 276758 w 622553"/>
                <a:gd name="connsiteY208" fmla="*/ 525933 h 595122"/>
                <a:gd name="connsiteX209" fmla="*/ 287579 w 622553"/>
                <a:gd name="connsiteY209" fmla="*/ 534619 h 595122"/>
                <a:gd name="connsiteX210" fmla="*/ 297485 w 622553"/>
                <a:gd name="connsiteY210" fmla="*/ 539039 h 595122"/>
                <a:gd name="connsiteX211" fmla="*/ 326136 w 622553"/>
                <a:gd name="connsiteY211" fmla="*/ 539039 h 595122"/>
                <a:gd name="connsiteX212" fmla="*/ 336042 w 622553"/>
                <a:gd name="connsiteY212" fmla="*/ 534619 h 595122"/>
                <a:gd name="connsiteX213" fmla="*/ 346862 w 622553"/>
                <a:gd name="connsiteY213" fmla="*/ 525933 h 595122"/>
                <a:gd name="connsiteX214" fmla="*/ 484022 w 622553"/>
                <a:gd name="connsiteY214" fmla="*/ 525933 h 595122"/>
                <a:gd name="connsiteX215" fmla="*/ 490423 w 622553"/>
                <a:gd name="connsiteY215" fmla="*/ 531419 h 595122"/>
                <a:gd name="connsiteX216" fmla="*/ 496366 w 622553"/>
                <a:gd name="connsiteY216" fmla="*/ 535381 h 595122"/>
                <a:gd name="connsiteX217" fmla="*/ 502767 w 622553"/>
                <a:gd name="connsiteY217" fmla="*/ 538582 h 595122"/>
                <a:gd name="connsiteX218" fmla="*/ 509930 w 622553"/>
                <a:gd name="connsiteY218" fmla="*/ 540258 h 595122"/>
                <a:gd name="connsiteX219" fmla="*/ 519074 w 622553"/>
                <a:gd name="connsiteY219" fmla="*/ 541020 h 595122"/>
                <a:gd name="connsiteX220" fmla="*/ 536905 w 622553"/>
                <a:gd name="connsiteY220" fmla="*/ 537820 h 595122"/>
                <a:gd name="connsiteX221" fmla="*/ 553974 w 622553"/>
                <a:gd name="connsiteY221" fmla="*/ 525933 h 595122"/>
                <a:gd name="connsiteX222" fmla="*/ 622402 w 622553"/>
                <a:gd name="connsiteY222" fmla="*/ 499567 h 595122"/>
                <a:gd name="connsiteX223" fmla="*/ 622402 w 622553"/>
                <a:gd name="connsiteY223" fmla="*/ 553669 h 595122"/>
                <a:gd name="connsiteX224" fmla="*/ 604571 w 622553"/>
                <a:gd name="connsiteY224" fmla="*/ 556870 h 595122"/>
                <a:gd name="connsiteX225" fmla="*/ 587502 w 622553"/>
                <a:gd name="connsiteY225" fmla="*/ 568757 h 595122"/>
                <a:gd name="connsiteX226" fmla="*/ 570738 w 622553"/>
                <a:gd name="connsiteY226" fmla="*/ 581101 h 595122"/>
                <a:gd name="connsiteX227" fmla="*/ 549706 w 622553"/>
                <a:gd name="connsiteY227" fmla="*/ 590398 h 595122"/>
                <a:gd name="connsiteX228" fmla="*/ 519532 w 622553"/>
                <a:gd name="connsiteY228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553" h="595122">
                  <a:moveTo>
                    <a:pt x="517855" y="95403"/>
                  </a:moveTo>
                  <a:cubicBezTo>
                    <a:pt x="492709" y="94763"/>
                    <a:pt x="468554" y="85512"/>
                    <a:pt x="449427" y="69190"/>
                  </a:cubicBezTo>
                  <a:lnTo>
                    <a:pt x="438759" y="60808"/>
                  </a:lnTo>
                  <a:cubicBezTo>
                    <a:pt x="435681" y="58705"/>
                    <a:pt x="432282" y="57104"/>
                    <a:pt x="428701" y="56084"/>
                  </a:cubicBezTo>
                  <a:cubicBezTo>
                    <a:pt x="424068" y="54666"/>
                    <a:pt x="419222" y="53995"/>
                    <a:pt x="414376" y="54102"/>
                  </a:cubicBezTo>
                  <a:cubicBezTo>
                    <a:pt x="408264" y="53873"/>
                    <a:pt x="402183" y="54956"/>
                    <a:pt x="396545" y="57303"/>
                  </a:cubicBezTo>
                  <a:cubicBezTo>
                    <a:pt x="390388" y="60534"/>
                    <a:pt x="384642" y="64526"/>
                    <a:pt x="379476" y="69190"/>
                  </a:cubicBezTo>
                  <a:cubicBezTo>
                    <a:pt x="340324" y="103846"/>
                    <a:pt x="281467" y="103846"/>
                    <a:pt x="242316" y="69190"/>
                  </a:cubicBezTo>
                  <a:lnTo>
                    <a:pt x="231496" y="60808"/>
                  </a:lnTo>
                  <a:cubicBezTo>
                    <a:pt x="228493" y="58674"/>
                    <a:pt x="225140" y="57074"/>
                    <a:pt x="221589" y="56084"/>
                  </a:cubicBezTo>
                  <a:cubicBezTo>
                    <a:pt x="216941" y="54681"/>
                    <a:pt x="212110" y="54011"/>
                    <a:pt x="207264" y="54102"/>
                  </a:cubicBezTo>
                  <a:cubicBezTo>
                    <a:pt x="202570" y="53980"/>
                    <a:pt x="197876" y="54651"/>
                    <a:pt x="193396" y="56084"/>
                  </a:cubicBezTo>
                  <a:cubicBezTo>
                    <a:pt x="189845" y="57196"/>
                    <a:pt x="186461" y="58781"/>
                    <a:pt x="183337" y="60808"/>
                  </a:cubicBezTo>
                  <a:lnTo>
                    <a:pt x="172212" y="69190"/>
                  </a:lnTo>
                  <a:cubicBezTo>
                    <a:pt x="133060" y="103846"/>
                    <a:pt x="74203" y="103846"/>
                    <a:pt x="35052" y="69190"/>
                  </a:cubicBezTo>
                  <a:lnTo>
                    <a:pt x="24384" y="60808"/>
                  </a:lnTo>
                  <a:cubicBezTo>
                    <a:pt x="21305" y="58705"/>
                    <a:pt x="17907" y="57104"/>
                    <a:pt x="14326" y="56084"/>
                  </a:cubicBezTo>
                  <a:cubicBezTo>
                    <a:pt x="9677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58" y="625"/>
                    <a:pt x="50078" y="10165"/>
                    <a:pt x="69342" y="26975"/>
                  </a:cubicBezTo>
                  <a:cubicBezTo>
                    <a:pt x="72756" y="29810"/>
                    <a:pt x="76307" y="32461"/>
                    <a:pt x="80010" y="34900"/>
                  </a:cubicBezTo>
                  <a:cubicBezTo>
                    <a:pt x="83058" y="36896"/>
                    <a:pt x="86395" y="38390"/>
                    <a:pt x="89916" y="39319"/>
                  </a:cubicBezTo>
                  <a:cubicBezTo>
                    <a:pt x="94564" y="40721"/>
                    <a:pt x="99395" y="41392"/>
                    <a:pt x="104242" y="41301"/>
                  </a:cubicBezTo>
                  <a:cubicBezTo>
                    <a:pt x="110398" y="41544"/>
                    <a:pt x="116525" y="40447"/>
                    <a:pt x="122225" y="38100"/>
                  </a:cubicBezTo>
                  <a:cubicBezTo>
                    <a:pt x="128275" y="34976"/>
                    <a:pt x="133990" y="31258"/>
                    <a:pt x="139293" y="26975"/>
                  </a:cubicBezTo>
                  <a:cubicBezTo>
                    <a:pt x="178033" y="-8732"/>
                    <a:pt x="237713" y="-8732"/>
                    <a:pt x="276453" y="26975"/>
                  </a:cubicBezTo>
                  <a:cubicBezTo>
                    <a:pt x="279913" y="29825"/>
                    <a:pt x="283525" y="32461"/>
                    <a:pt x="287274" y="34900"/>
                  </a:cubicBezTo>
                  <a:cubicBezTo>
                    <a:pt x="290292" y="36927"/>
                    <a:pt x="293644" y="38420"/>
                    <a:pt x="297180" y="39319"/>
                  </a:cubicBezTo>
                  <a:cubicBezTo>
                    <a:pt x="301828" y="40721"/>
                    <a:pt x="306659" y="41392"/>
                    <a:pt x="311506" y="41301"/>
                  </a:cubicBezTo>
                  <a:cubicBezTo>
                    <a:pt x="317617" y="41544"/>
                    <a:pt x="323697" y="40447"/>
                    <a:pt x="329336" y="38100"/>
                  </a:cubicBezTo>
                  <a:cubicBezTo>
                    <a:pt x="335432" y="34991"/>
                    <a:pt x="341208" y="31258"/>
                    <a:pt x="346557" y="26975"/>
                  </a:cubicBezTo>
                  <a:cubicBezTo>
                    <a:pt x="365607" y="10211"/>
                    <a:pt x="389931" y="671"/>
                    <a:pt x="415290" y="0"/>
                  </a:cubicBezTo>
                  <a:cubicBezTo>
                    <a:pt x="440451" y="564"/>
                    <a:pt x="464561" y="10135"/>
                    <a:pt x="483260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91" y="36896"/>
                    <a:pt x="501228" y="38390"/>
                    <a:pt x="504749" y="39319"/>
                  </a:cubicBezTo>
                  <a:cubicBezTo>
                    <a:pt x="509138" y="40676"/>
                    <a:pt x="513710" y="41346"/>
                    <a:pt x="518312" y="41301"/>
                  </a:cubicBezTo>
                  <a:cubicBezTo>
                    <a:pt x="524576" y="41621"/>
                    <a:pt x="530824" y="40524"/>
                    <a:pt x="536600" y="38100"/>
                  </a:cubicBezTo>
                  <a:cubicBezTo>
                    <a:pt x="542529" y="34930"/>
                    <a:pt x="548137" y="31196"/>
                    <a:pt x="553364" y="26975"/>
                  </a:cubicBezTo>
                  <a:cubicBezTo>
                    <a:pt x="572552" y="10150"/>
                    <a:pt x="597042" y="594"/>
                    <a:pt x="622554" y="0"/>
                  </a:cubicBezTo>
                  <a:lnTo>
                    <a:pt x="622554" y="54102"/>
                  </a:lnTo>
                  <a:cubicBezTo>
                    <a:pt x="619003" y="53828"/>
                    <a:pt x="615437" y="53828"/>
                    <a:pt x="611886" y="54102"/>
                  </a:cubicBezTo>
                  <a:cubicBezTo>
                    <a:pt x="608777" y="54666"/>
                    <a:pt x="605790" y="55748"/>
                    <a:pt x="603046" y="57303"/>
                  </a:cubicBezTo>
                  <a:cubicBezTo>
                    <a:pt x="600547" y="58583"/>
                    <a:pt x="598155" y="60061"/>
                    <a:pt x="595884" y="61722"/>
                  </a:cubicBezTo>
                  <a:cubicBezTo>
                    <a:pt x="594055" y="62941"/>
                    <a:pt x="591312" y="65227"/>
                    <a:pt x="587502" y="68428"/>
                  </a:cubicBezTo>
                  <a:cubicBezTo>
                    <a:pt x="580644" y="73762"/>
                    <a:pt x="575157" y="77877"/>
                    <a:pt x="570890" y="80772"/>
                  </a:cubicBezTo>
                  <a:cubicBezTo>
                    <a:pt x="564261" y="84734"/>
                    <a:pt x="557144" y="87798"/>
                    <a:pt x="549706" y="89916"/>
                  </a:cubicBezTo>
                  <a:cubicBezTo>
                    <a:pt x="539450" y="93452"/>
                    <a:pt x="528706" y="95311"/>
                    <a:pt x="517855" y="95403"/>
                  </a:cubicBezTo>
                  <a:close/>
                  <a:moveTo>
                    <a:pt x="519074" y="220371"/>
                  </a:moveTo>
                  <a:cubicBezTo>
                    <a:pt x="493806" y="219700"/>
                    <a:pt x="469514" y="210464"/>
                    <a:pt x="450189" y="194158"/>
                  </a:cubicBezTo>
                  <a:lnTo>
                    <a:pt x="439522" y="185776"/>
                  </a:lnTo>
                  <a:cubicBezTo>
                    <a:pt x="436519" y="183612"/>
                    <a:pt x="433167" y="181966"/>
                    <a:pt x="429616" y="180899"/>
                  </a:cubicBezTo>
                  <a:cubicBezTo>
                    <a:pt x="424952" y="179573"/>
                    <a:pt x="420136" y="178918"/>
                    <a:pt x="415290" y="178918"/>
                  </a:cubicBezTo>
                  <a:cubicBezTo>
                    <a:pt x="409133" y="178674"/>
                    <a:pt x="403007" y="179771"/>
                    <a:pt x="397306" y="182118"/>
                  </a:cubicBezTo>
                  <a:cubicBezTo>
                    <a:pt x="391134" y="185395"/>
                    <a:pt x="385404" y="189448"/>
                    <a:pt x="380238" y="194158"/>
                  </a:cubicBezTo>
                  <a:cubicBezTo>
                    <a:pt x="341086" y="228813"/>
                    <a:pt x="282229" y="228813"/>
                    <a:pt x="243078" y="194158"/>
                  </a:cubicBezTo>
                  <a:cubicBezTo>
                    <a:pt x="240685" y="191704"/>
                    <a:pt x="238140" y="189418"/>
                    <a:pt x="235458" y="187300"/>
                  </a:cubicBezTo>
                  <a:cubicBezTo>
                    <a:pt x="233080" y="185699"/>
                    <a:pt x="230581" y="184267"/>
                    <a:pt x="227990" y="183033"/>
                  </a:cubicBezTo>
                  <a:cubicBezTo>
                    <a:pt x="225140" y="181478"/>
                    <a:pt x="222046" y="180411"/>
                    <a:pt x="218846" y="179832"/>
                  </a:cubicBezTo>
                  <a:cubicBezTo>
                    <a:pt x="215280" y="179177"/>
                    <a:pt x="211653" y="178872"/>
                    <a:pt x="208026" y="178918"/>
                  </a:cubicBezTo>
                  <a:cubicBezTo>
                    <a:pt x="201915" y="178659"/>
                    <a:pt x="195834" y="179756"/>
                    <a:pt x="190195" y="182118"/>
                  </a:cubicBezTo>
                  <a:cubicBezTo>
                    <a:pt x="183977" y="185395"/>
                    <a:pt x="178186" y="189434"/>
                    <a:pt x="172974" y="194158"/>
                  </a:cubicBezTo>
                  <a:cubicBezTo>
                    <a:pt x="134036" y="229362"/>
                    <a:pt x="74752" y="229362"/>
                    <a:pt x="35814" y="194158"/>
                  </a:cubicBezTo>
                  <a:cubicBezTo>
                    <a:pt x="30937" y="190348"/>
                    <a:pt x="27279" y="187604"/>
                    <a:pt x="24536" y="185776"/>
                  </a:cubicBezTo>
                  <a:cubicBezTo>
                    <a:pt x="21336" y="183642"/>
                    <a:pt x="17846" y="181996"/>
                    <a:pt x="14173" y="180899"/>
                  </a:cubicBezTo>
                  <a:cubicBezTo>
                    <a:pt x="9814" y="179603"/>
                    <a:pt x="5303" y="178933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89" y="151943"/>
                  </a:cubicBezTo>
                  <a:lnTo>
                    <a:pt x="77572" y="157887"/>
                  </a:lnTo>
                  <a:cubicBezTo>
                    <a:pt x="79857" y="159517"/>
                    <a:pt x="82250" y="160996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6972" y="165781"/>
                    <a:pt x="100538" y="165781"/>
                    <a:pt x="104089" y="165507"/>
                  </a:cubicBezTo>
                  <a:cubicBezTo>
                    <a:pt x="110246" y="165750"/>
                    <a:pt x="116372" y="164653"/>
                    <a:pt x="122072" y="162306"/>
                  </a:cubicBezTo>
                  <a:cubicBezTo>
                    <a:pt x="128122" y="159182"/>
                    <a:pt x="133837" y="155464"/>
                    <a:pt x="139141" y="151181"/>
                  </a:cubicBezTo>
                  <a:cubicBezTo>
                    <a:pt x="177835" y="115321"/>
                    <a:pt x="237607" y="115321"/>
                    <a:pt x="276301" y="151181"/>
                  </a:cubicBezTo>
                  <a:cubicBezTo>
                    <a:pt x="281178" y="154838"/>
                    <a:pt x="284683" y="157582"/>
                    <a:pt x="287122" y="159106"/>
                  </a:cubicBezTo>
                  <a:cubicBezTo>
                    <a:pt x="290185" y="161072"/>
                    <a:pt x="293522" y="162565"/>
                    <a:pt x="297027" y="163525"/>
                  </a:cubicBezTo>
                  <a:cubicBezTo>
                    <a:pt x="301676" y="164928"/>
                    <a:pt x="306507" y="165598"/>
                    <a:pt x="311353" y="165507"/>
                  </a:cubicBezTo>
                  <a:cubicBezTo>
                    <a:pt x="316047" y="165629"/>
                    <a:pt x="320741" y="164958"/>
                    <a:pt x="325222" y="163525"/>
                  </a:cubicBezTo>
                  <a:cubicBezTo>
                    <a:pt x="328726" y="162444"/>
                    <a:pt x="332110" y="160950"/>
                    <a:pt x="335280" y="159106"/>
                  </a:cubicBezTo>
                  <a:cubicBezTo>
                    <a:pt x="337871" y="157582"/>
                    <a:pt x="341528" y="154838"/>
                    <a:pt x="346405" y="151181"/>
                  </a:cubicBezTo>
                  <a:cubicBezTo>
                    <a:pt x="385099" y="115321"/>
                    <a:pt x="444871" y="115321"/>
                    <a:pt x="483565" y="151181"/>
                  </a:cubicBezTo>
                  <a:cubicBezTo>
                    <a:pt x="488289" y="154838"/>
                    <a:pt x="491947" y="157582"/>
                    <a:pt x="494233" y="159106"/>
                  </a:cubicBezTo>
                  <a:cubicBezTo>
                    <a:pt x="497357" y="161041"/>
                    <a:pt x="500756" y="162535"/>
                    <a:pt x="504292" y="163525"/>
                  </a:cubicBezTo>
                  <a:cubicBezTo>
                    <a:pt x="508924" y="164942"/>
                    <a:pt x="513771" y="165613"/>
                    <a:pt x="518617" y="165507"/>
                  </a:cubicBezTo>
                  <a:cubicBezTo>
                    <a:pt x="524728" y="165735"/>
                    <a:pt x="530809" y="164653"/>
                    <a:pt x="536448" y="162306"/>
                  </a:cubicBezTo>
                  <a:cubicBezTo>
                    <a:pt x="542513" y="159213"/>
                    <a:pt x="548244" y="155494"/>
                    <a:pt x="553516" y="151181"/>
                  </a:cubicBezTo>
                  <a:cubicBezTo>
                    <a:pt x="572475" y="134462"/>
                    <a:pt x="596676" y="124877"/>
                    <a:pt x="621944" y="124054"/>
                  </a:cubicBezTo>
                  <a:lnTo>
                    <a:pt x="621944" y="178156"/>
                  </a:lnTo>
                  <a:cubicBezTo>
                    <a:pt x="615833" y="177912"/>
                    <a:pt x="609752" y="179009"/>
                    <a:pt x="604113" y="181356"/>
                  </a:cubicBezTo>
                  <a:cubicBezTo>
                    <a:pt x="597926" y="184602"/>
                    <a:pt x="592181" y="188656"/>
                    <a:pt x="587045" y="193396"/>
                  </a:cubicBezTo>
                  <a:cubicBezTo>
                    <a:pt x="568040" y="209718"/>
                    <a:pt x="544098" y="219167"/>
                    <a:pt x="519074" y="220218"/>
                  </a:cubicBezTo>
                  <a:close/>
                  <a:moveTo>
                    <a:pt x="519074" y="345338"/>
                  </a:moveTo>
                  <a:cubicBezTo>
                    <a:pt x="493776" y="344668"/>
                    <a:pt x="469468" y="335372"/>
                    <a:pt x="450189" y="318974"/>
                  </a:cubicBezTo>
                  <a:cubicBezTo>
                    <a:pt x="446867" y="315804"/>
                    <a:pt x="443301" y="312908"/>
                    <a:pt x="439522" y="310287"/>
                  </a:cubicBezTo>
                  <a:cubicBezTo>
                    <a:pt x="436443" y="308351"/>
                    <a:pt x="433105" y="306858"/>
                    <a:pt x="429616" y="305867"/>
                  </a:cubicBezTo>
                  <a:cubicBezTo>
                    <a:pt x="424952" y="304541"/>
                    <a:pt x="420136" y="303886"/>
                    <a:pt x="415290" y="303886"/>
                  </a:cubicBezTo>
                  <a:cubicBezTo>
                    <a:pt x="410550" y="303840"/>
                    <a:pt x="405826" y="304511"/>
                    <a:pt x="401269" y="305867"/>
                  </a:cubicBezTo>
                  <a:cubicBezTo>
                    <a:pt x="397810" y="306949"/>
                    <a:pt x="394487" y="308427"/>
                    <a:pt x="391363" y="310287"/>
                  </a:cubicBezTo>
                  <a:cubicBezTo>
                    <a:pt x="387401" y="312832"/>
                    <a:pt x="383667" y="315743"/>
                    <a:pt x="380238" y="318974"/>
                  </a:cubicBezTo>
                  <a:cubicBezTo>
                    <a:pt x="341162" y="353827"/>
                    <a:pt x="282153" y="353827"/>
                    <a:pt x="243078" y="318974"/>
                  </a:cubicBezTo>
                  <a:cubicBezTo>
                    <a:pt x="239679" y="315834"/>
                    <a:pt x="236052" y="312923"/>
                    <a:pt x="232257" y="310287"/>
                  </a:cubicBezTo>
                  <a:cubicBezTo>
                    <a:pt x="229194" y="308321"/>
                    <a:pt x="225856" y="306827"/>
                    <a:pt x="222352" y="305867"/>
                  </a:cubicBezTo>
                  <a:cubicBezTo>
                    <a:pt x="217840" y="304556"/>
                    <a:pt x="213177" y="303886"/>
                    <a:pt x="208483" y="303886"/>
                  </a:cubicBezTo>
                  <a:cubicBezTo>
                    <a:pt x="203743" y="303886"/>
                    <a:pt x="199019" y="304556"/>
                    <a:pt x="194462" y="305867"/>
                  </a:cubicBezTo>
                  <a:cubicBezTo>
                    <a:pt x="190881" y="306903"/>
                    <a:pt x="187452" y="308382"/>
                    <a:pt x="184252" y="310287"/>
                  </a:cubicBezTo>
                  <a:cubicBezTo>
                    <a:pt x="180228" y="312816"/>
                    <a:pt x="176449" y="315727"/>
                    <a:pt x="172974" y="318974"/>
                  </a:cubicBezTo>
                  <a:cubicBezTo>
                    <a:pt x="134112" y="354391"/>
                    <a:pt x="74676" y="354391"/>
                    <a:pt x="35814" y="318974"/>
                  </a:cubicBezTo>
                  <a:cubicBezTo>
                    <a:pt x="32339" y="315727"/>
                    <a:pt x="28560" y="312816"/>
                    <a:pt x="24536" y="310287"/>
                  </a:cubicBezTo>
                  <a:cubicBezTo>
                    <a:pt x="21275" y="308382"/>
                    <a:pt x="17800" y="306903"/>
                    <a:pt x="14173" y="305867"/>
                  </a:cubicBezTo>
                  <a:cubicBezTo>
                    <a:pt x="9814" y="304572"/>
                    <a:pt x="5303" y="303901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6" y="260101"/>
                    <a:pt x="69189" y="276911"/>
                  </a:cubicBezTo>
                  <a:lnTo>
                    <a:pt x="79857" y="284836"/>
                  </a:lnTo>
                  <a:cubicBezTo>
                    <a:pt x="82951" y="286695"/>
                    <a:pt x="86289" y="288128"/>
                    <a:pt x="89763" y="289103"/>
                  </a:cubicBezTo>
                  <a:cubicBezTo>
                    <a:pt x="94397" y="290551"/>
                    <a:pt x="99227" y="291267"/>
                    <a:pt x="104089" y="291237"/>
                  </a:cubicBezTo>
                  <a:cubicBezTo>
                    <a:pt x="108951" y="291298"/>
                    <a:pt x="113782" y="290566"/>
                    <a:pt x="118415" y="289103"/>
                  </a:cubicBezTo>
                  <a:cubicBezTo>
                    <a:pt x="121950" y="288143"/>
                    <a:pt x="125334" y="286710"/>
                    <a:pt x="128473" y="284836"/>
                  </a:cubicBezTo>
                  <a:lnTo>
                    <a:pt x="139141" y="276911"/>
                  </a:lnTo>
                  <a:cubicBezTo>
                    <a:pt x="177835" y="241051"/>
                    <a:pt x="237607" y="241051"/>
                    <a:pt x="276301" y="276911"/>
                  </a:cubicBezTo>
                  <a:lnTo>
                    <a:pt x="287122" y="284836"/>
                  </a:lnTo>
                  <a:cubicBezTo>
                    <a:pt x="290185" y="286741"/>
                    <a:pt x="293537" y="288188"/>
                    <a:pt x="297027" y="289103"/>
                  </a:cubicBezTo>
                  <a:cubicBezTo>
                    <a:pt x="301660" y="290566"/>
                    <a:pt x="306492" y="291298"/>
                    <a:pt x="311353" y="291237"/>
                  </a:cubicBezTo>
                  <a:cubicBezTo>
                    <a:pt x="316062" y="291313"/>
                    <a:pt x="320756" y="290581"/>
                    <a:pt x="325222" y="289103"/>
                  </a:cubicBezTo>
                  <a:cubicBezTo>
                    <a:pt x="328726" y="288067"/>
                    <a:pt x="332095" y="286634"/>
                    <a:pt x="335280" y="284836"/>
                  </a:cubicBezTo>
                  <a:cubicBezTo>
                    <a:pt x="337871" y="283159"/>
                    <a:pt x="341528" y="280568"/>
                    <a:pt x="346405" y="276911"/>
                  </a:cubicBezTo>
                  <a:cubicBezTo>
                    <a:pt x="385099" y="241051"/>
                    <a:pt x="444871" y="241051"/>
                    <a:pt x="483565" y="276911"/>
                  </a:cubicBezTo>
                  <a:lnTo>
                    <a:pt x="494233" y="284836"/>
                  </a:lnTo>
                  <a:cubicBezTo>
                    <a:pt x="497372" y="286710"/>
                    <a:pt x="500756" y="288143"/>
                    <a:pt x="504292" y="289103"/>
                  </a:cubicBezTo>
                  <a:cubicBezTo>
                    <a:pt x="508924" y="290566"/>
                    <a:pt x="513756" y="291298"/>
                    <a:pt x="518617" y="291237"/>
                  </a:cubicBezTo>
                  <a:cubicBezTo>
                    <a:pt x="522092" y="291252"/>
                    <a:pt x="525567" y="290947"/>
                    <a:pt x="528980" y="290322"/>
                  </a:cubicBezTo>
                  <a:cubicBezTo>
                    <a:pt x="532150" y="289834"/>
                    <a:pt x="535198" y="288753"/>
                    <a:pt x="537972" y="287122"/>
                  </a:cubicBezTo>
                  <a:cubicBezTo>
                    <a:pt x="541020" y="285598"/>
                    <a:pt x="543306" y="284074"/>
                    <a:pt x="545287" y="282854"/>
                  </a:cubicBezTo>
                  <a:lnTo>
                    <a:pt x="553516" y="276911"/>
                  </a:lnTo>
                  <a:cubicBezTo>
                    <a:pt x="572445" y="260132"/>
                    <a:pt x="596661" y="250531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2" y="304541"/>
                    <a:pt x="607619" y="305867"/>
                  </a:cubicBezTo>
                  <a:cubicBezTo>
                    <a:pt x="604129" y="306858"/>
                    <a:pt x="600791" y="308351"/>
                    <a:pt x="597713" y="310287"/>
                  </a:cubicBezTo>
                  <a:cubicBezTo>
                    <a:pt x="593933" y="312908"/>
                    <a:pt x="590367" y="315804"/>
                    <a:pt x="587045" y="318974"/>
                  </a:cubicBezTo>
                  <a:cubicBezTo>
                    <a:pt x="568010" y="335174"/>
                    <a:pt x="544052" y="344470"/>
                    <a:pt x="519074" y="345338"/>
                  </a:cubicBezTo>
                  <a:close/>
                  <a:moveTo>
                    <a:pt x="519074" y="470154"/>
                  </a:moveTo>
                  <a:cubicBezTo>
                    <a:pt x="493639" y="469621"/>
                    <a:pt x="469163" y="460355"/>
                    <a:pt x="449732" y="443941"/>
                  </a:cubicBezTo>
                  <a:cubicBezTo>
                    <a:pt x="446364" y="440787"/>
                    <a:pt x="442798" y="437830"/>
                    <a:pt x="439064" y="435102"/>
                  </a:cubicBezTo>
                  <a:cubicBezTo>
                    <a:pt x="435955" y="433288"/>
                    <a:pt x="432618" y="431856"/>
                    <a:pt x="429158" y="430835"/>
                  </a:cubicBezTo>
                  <a:cubicBezTo>
                    <a:pt x="424510" y="429448"/>
                    <a:pt x="419679" y="428778"/>
                    <a:pt x="414833" y="428854"/>
                  </a:cubicBezTo>
                  <a:cubicBezTo>
                    <a:pt x="408676" y="428610"/>
                    <a:pt x="402549" y="429707"/>
                    <a:pt x="396849" y="432054"/>
                  </a:cubicBezTo>
                  <a:cubicBezTo>
                    <a:pt x="390708" y="435331"/>
                    <a:pt x="384977" y="439324"/>
                    <a:pt x="379781" y="443941"/>
                  </a:cubicBezTo>
                  <a:cubicBezTo>
                    <a:pt x="340629" y="478597"/>
                    <a:pt x="281772" y="478597"/>
                    <a:pt x="242621" y="443941"/>
                  </a:cubicBezTo>
                  <a:cubicBezTo>
                    <a:pt x="239161" y="440817"/>
                    <a:pt x="235565" y="437861"/>
                    <a:pt x="231800" y="435102"/>
                  </a:cubicBezTo>
                  <a:cubicBezTo>
                    <a:pt x="228691" y="433258"/>
                    <a:pt x="225369" y="431826"/>
                    <a:pt x="221894" y="430835"/>
                  </a:cubicBezTo>
                  <a:cubicBezTo>
                    <a:pt x="217246" y="429433"/>
                    <a:pt x="212415" y="428762"/>
                    <a:pt x="207569" y="428854"/>
                  </a:cubicBezTo>
                  <a:cubicBezTo>
                    <a:pt x="201457" y="428595"/>
                    <a:pt x="195376" y="429692"/>
                    <a:pt x="189738" y="432054"/>
                  </a:cubicBezTo>
                  <a:cubicBezTo>
                    <a:pt x="183550" y="435316"/>
                    <a:pt x="177759" y="439309"/>
                    <a:pt x="172516" y="443941"/>
                  </a:cubicBezTo>
                  <a:cubicBezTo>
                    <a:pt x="133578" y="479146"/>
                    <a:pt x="74295" y="479146"/>
                    <a:pt x="35356" y="443941"/>
                  </a:cubicBezTo>
                  <a:cubicBezTo>
                    <a:pt x="31836" y="440710"/>
                    <a:pt x="28057" y="437754"/>
                    <a:pt x="24079" y="435102"/>
                  </a:cubicBezTo>
                  <a:cubicBezTo>
                    <a:pt x="20787" y="433319"/>
                    <a:pt x="17312" y="431887"/>
                    <a:pt x="13716" y="430835"/>
                  </a:cubicBezTo>
                  <a:cubicBezTo>
                    <a:pt x="9372" y="429464"/>
                    <a:pt x="4846" y="428793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085" y="404089"/>
                    <a:pt x="75651" y="407000"/>
                    <a:pt x="79400" y="409651"/>
                  </a:cubicBezTo>
                  <a:cubicBezTo>
                    <a:pt x="82494" y="411556"/>
                    <a:pt x="85816" y="413050"/>
                    <a:pt x="89306" y="414071"/>
                  </a:cubicBezTo>
                  <a:cubicBezTo>
                    <a:pt x="93954" y="415458"/>
                    <a:pt x="98786" y="416129"/>
                    <a:pt x="103632" y="416052"/>
                  </a:cubicBezTo>
                  <a:cubicBezTo>
                    <a:pt x="109789" y="416296"/>
                    <a:pt x="115915" y="415199"/>
                    <a:pt x="121615" y="412852"/>
                  </a:cubicBezTo>
                  <a:cubicBezTo>
                    <a:pt x="127757" y="409575"/>
                    <a:pt x="133487" y="405582"/>
                    <a:pt x="138684" y="400964"/>
                  </a:cubicBezTo>
                  <a:cubicBezTo>
                    <a:pt x="177835" y="366309"/>
                    <a:pt x="236692" y="366309"/>
                    <a:pt x="275844" y="400964"/>
                  </a:cubicBezTo>
                  <a:cubicBezTo>
                    <a:pt x="279243" y="404104"/>
                    <a:pt x="282869" y="407015"/>
                    <a:pt x="286664" y="409651"/>
                  </a:cubicBezTo>
                  <a:cubicBezTo>
                    <a:pt x="289727" y="411617"/>
                    <a:pt x="293065" y="413111"/>
                    <a:pt x="296570" y="414071"/>
                  </a:cubicBezTo>
                  <a:cubicBezTo>
                    <a:pt x="301218" y="415473"/>
                    <a:pt x="306050" y="416143"/>
                    <a:pt x="310896" y="416052"/>
                  </a:cubicBezTo>
                  <a:cubicBezTo>
                    <a:pt x="317053" y="416296"/>
                    <a:pt x="323179" y="415199"/>
                    <a:pt x="328879" y="412852"/>
                  </a:cubicBezTo>
                  <a:cubicBezTo>
                    <a:pt x="335021" y="409575"/>
                    <a:pt x="340751" y="405582"/>
                    <a:pt x="345948" y="400964"/>
                  </a:cubicBezTo>
                  <a:cubicBezTo>
                    <a:pt x="385099" y="366309"/>
                    <a:pt x="443956" y="366309"/>
                    <a:pt x="483108" y="400964"/>
                  </a:cubicBezTo>
                  <a:cubicBezTo>
                    <a:pt x="486461" y="404089"/>
                    <a:pt x="490027" y="407000"/>
                    <a:pt x="493776" y="409651"/>
                  </a:cubicBezTo>
                  <a:cubicBezTo>
                    <a:pt x="496900" y="411587"/>
                    <a:pt x="500299" y="413080"/>
                    <a:pt x="503834" y="414071"/>
                  </a:cubicBezTo>
                  <a:cubicBezTo>
                    <a:pt x="508467" y="415488"/>
                    <a:pt x="513313" y="416159"/>
                    <a:pt x="518160" y="416052"/>
                  </a:cubicBezTo>
                  <a:cubicBezTo>
                    <a:pt x="524271" y="416281"/>
                    <a:pt x="530352" y="415199"/>
                    <a:pt x="535991" y="412852"/>
                  </a:cubicBezTo>
                  <a:cubicBezTo>
                    <a:pt x="542147" y="409621"/>
                    <a:pt x="547893" y="405628"/>
                    <a:pt x="553059" y="400964"/>
                  </a:cubicBezTo>
                  <a:cubicBezTo>
                    <a:pt x="572201" y="384673"/>
                    <a:pt x="596356" y="375422"/>
                    <a:pt x="621487" y="374752"/>
                  </a:cubicBezTo>
                  <a:lnTo>
                    <a:pt x="621487" y="428854"/>
                  </a:lnTo>
                  <a:cubicBezTo>
                    <a:pt x="615376" y="428610"/>
                    <a:pt x="609295" y="429707"/>
                    <a:pt x="603656" y="432054"/>
                  </a:cubicBezTo>
                  <a:cubicBezTo>
                    <a:pt x="597499" y="435285"/>
                    <a:pt x="591754" y="439278"/>
                    <a:pt x="586587" y="443941"/>
                  </a:cubicBezTo>
                  <a:cubicBezTo>
                    <a:pt x="579577" y="449275"/>
                    <a:pt x="574091" y="453390"/>
                    <a:pt x="569823" y="456286"/>
                  </a:cubicBezTo>
                  <a:cubicBezTo>
                    <a:pt x="563240" y="460218"/>
                    <a:pt x="556168" y="463296"/>
                    <a:pt x="548792" y="465430"/>
                  </a:cubicBezTo>
                  <a:cubicBezTo>
                    <a:pt x="539328" y="468463"/>
                    <a:pt x="529468" y="470063"/>
                    <a:pt x="519532" y="470154"/>
                  </a:cubicBezTo>
                  <a:close/>
                  <a:moveTo>
                    <a:pt x="519074" y="595122"/>
                  </a:moveTo>
                  <a:cubicBezTo>
                    <a:pt x="493623" y="594513"/>
                    <a:pt x="469148" y="585216"/>
                    <a:pt x="449732" y="568757"/>
                  </a:cubicBezTo>
                  <a:cubicBezTo>
                    <a:pt x="446318" y="565679"/>
                    <a:pt x="442767" y="562783"/>
                    <a:pt x="439064" y="560070"/>
                  </a:cubicBezTo>
                  <a:cubicBezTo>
                    <a:pt x="435955" y="558196"/>
                    <a:pt x="432633" y="556702"/>
                    <a:pt x="429158" y="555651"/>
                  </a:cubicBezTo>
                  <a:cubicBezTo>
                    <a:pt x="424495" y="554325"/>
                    <a:pt x="419679" y="553669"/>
                    <a:pt x="414833" y="553669"/>
                  </a:cubicBezTo>
                  <a:cubicBezTo>
                    <a:pt x="408676" y="553426"/>
                    <a:pt x="402549" y="554523"/>
                    <a:pt x="396849" y="556870"/>
                  </a:cubicBezTo>
                  <a:cubicBezTo>
                    <a:pt x="390708" y="560146"/>
                    <a:pt x="384977" y="564139"/>
                    <a:pt x="379781" y="568757"/>
                  </a:cubicBezTo>
                  <a:cubicBezTo>
                    <a:pt x="340705" y="603611"/>
                    <a:pt x="281696" y="603611"/>
                    <a:pt x="242621" y="568757"/>
                  </a:cubicBezTo>
                  <a:cubicBezTo>
                    <a:pt x="237744" y="564642"/>
                    <a:pt x="234239" y="561747"/>
                    <a:pt x="231800" y="560070"/>
                  </a:cubicBezTo>
                  <a:cubicBezTo>
                    <a:pt x="228707" y="558165"/>
                    <a:pt x="225384" y="556672"/>
                    <a:pt x="221894" y="555651"/>
                  </a:cubicBezTo>
                  <a:cubicBezTo>
                    <a:pt x="217490" y="554355"/>
                    <a:pt x="212918" y="553685"/>
                    <a:pt x="208331" y="553669"/>
                  </a:cubicBezTo>
                  <a:cubicBezTo>
                    <a:pt x="202067" y="553350"/>
                    <a:pt x="195819" y="554447"/>
                    <a:pt x="190043" y="556870"/>
                  </a:cubicBezTo>
                  <a:cubicBezTo>
                    <a:pt x="184084" y="560207"/>
                    <a:pt x="178521" y="564200"/>
                    <a:pt x="173431" y="568757"/>
                  </a:cubicBezTo>
                  <a:cubicBezTo>
                    <a:pt x="134356" y="603611"/>
                    <a:pt x="75347" y="603611"/>
                    <a:pt x="36271" y="568757"/>
                  </a:cubicBezTo>
                  <a:cubicBezTo>
                    <a:pt x="31394" y="564642"/>
                    <a:pt x="27889" y="561747"/>
                    <a:pt x="25451" y="560070"/>
                  </a:cubicBezTo>
                  <a:cubicBezTo>
                    <a:pt x="22342" y="558196"/>
                    <a:pt x="19019" y="556702"/>
                    <a:pt x="15545" y="555651"/>
                  </a:cubicBezTo>
                  <a:cubicBezTo>
                    <a:pt x="10881" y="554325"/>
                    <a:pt x="6065" y="553669"/>
                    <a:pt x="1219" y="553669"/>
                  </a:cubicBezTo>
                  <a:lnTo>
                    <a:pt x="1219" y="499567"/>
                  </a:lnTo>
                  <a:cubicBezTo>
                    <a:pt x="26380" y="500253"/>
                    <a:pt x="50536" y="509565"/>
                    <a:pt x="69646" y="525933"/>
                  </a:cubicBezTo>
                  <a:cubicBezTo>
                    <a:pt x="73304" y="528981"/>
                    <a:pt x="76047" y="531267"/>
                    <a:pt x="78029" y="532638"/>
                  </a:cubicBezTo>
                  <a:cubicBezTo>
                    <a:pt x="80315" y="534269"/>
                    <a:pt x="82708" y="535747"/>
                    <a:pt x="85192" y="537058"/>
                  </a:cubicBezTo>
                  <a:cubicBezTo>
                    <a:pt x="88056" y="538567"/>
                    <a:pt x="91150" y="539648"/>
                    <a:pt x="94336" y="540258"/>
                  </a:cubicBezTo>
                  <a:cubicBezTo>
                    <a:pt x="97719" y="540761"/>
                    <a:pt x="101132" y="541020"/>
                    <a:pt x="104546" y="541020"/>
                  </a:cubicBezTo>
                  <a:cubicBezTo>
                    <a:pt x="109392" y="541051"/>
                    <a:pt x="114224" y="540380"/>
                    <a:pt x="118872" y="539039"/>
                  </a:cubicBezTo>
                  <a:cubicBezTo>
                    <a:pt x="122392" y="537972"/>
                    <a:pt x="125760" y="536494"/>
                    <a:pt x="128930" y="534619"/>
                  </a:cubicBezTo>
                  <a:cubicBezTo>
                    <a:pt x="132634" y="531922"/>
                    <a:pt x="136200" y="529011"/>
                    <a:pt x="139598" y="525933"/>
                  </a:cubicBezTo>
                  <a:cubicBezTo>
                    <a:pt x="178674" y="491079"/>
                    <a:pt x="237683" y="491079"/>
                    <a:pt x="276758" y="525933"/>
                  </a:cubicBezTo>
                  <a:cubicBezTo>
                    <a:pt x="280202" y="529026"/>
                    <a:pt x="283814" y="531922"/>
                    <a:pt x="287579" y="534619"/>
                  </a:cubicBezTo>
                  <a:cubicBezTo>
                    <a:pt x="290673" y="536524"/>
                    <a:pt x="293995" y="538018"/>
                    <a:pt x="297485" y="539039"/>
                  </a:cubicBezTo>
                  <a:cubicBezTo>
                    <a:pt x="306857" y="541691"/>
                    <a:pt x="316763" y="541691"/>
                    <a:pt x="326136" y="539039"/>
                  </a:cubicBezTo>
                  <a:cubicBezTo>
                    <a:pt x="329626" y="538018"/>
                    <a:pt x="332948" y="536524"/>
                    <a:pt x="336042" y="534619"/>
                  </a:cubicBezTo>
                  <a:cubicBezTo>
                    <a:pt x="339806" y="531922"/>
                    <a:pt x="343418" y="529026"/>
                    <a:pt x="346862" y="525933"/>
                  </a:cubicBezTo>
                  <a:cubicBezTo>
                    <a:pt x="385937" y="491079"/>
                    <a:pt x="444947" y="491079"/>
                    <a:pt x="484022" y="525933"/>
                  </a:cubicBezTo>
                  <a:cubicBezTo>
                    <a:pt x="485958" y="527975"/>
                    <a:pt x="488107" y="529819"/>
                    <a:pt x="490423" y="531419"/>
                  </a:cubicBezTo>
                  <a:lnTo>
                    <a:pt x="496366" y="535381"/>
                  </a:lnTo>
                  <a:cubicBezTo>
                    <a:pt x="498287" y="536844"/>
                    <a:pt x="500451" y="537926"/>
                    <a:pt x="502767" y="538582"/>
                  </a:cubicBezTo>
                  <a:cubicBezTo>
                    <a:pt x="505114" y="539283"/>
                    <a:pt x="507507" y="539831"/>
                    <a:pt x="509930" y="540258"/>
                  </a:cubicBezTo>
                  <a:cubicBezTo>
                    <a:pt x="512948" y="540746"/>
                    <a:pt x="516011" y="541005"/>
                    <a:pt x="519074" y="541020"/>
                  </a:cubicBezTo>
                  <a:cubicBezTo>
                    <a:pt x="525186" y="541249"/>
                    <a:pt x="531266" y="540152"/>
                    <a:pt x="536905" y="537820"/>
                  </a:cubicBezTo>
                  <a:cubicBezTo>
                    <a:pt x="543062" y="534589"/>
                    <a:pt x="548807" y="530596"/>
                    <a:pt x="553974" y="525933"/>
                  </a:cubicBezTo>
                  <a:cubicBezTo>
                    <a:pt x="573100" y="509595"/>
                    <a:pt x="597256" y="500284"/>
                    <a:pt x="622402" y="499567"/>
                  </a:cubicBezTo>
                  <a:lnTo>
                    <a:pt x="622402" y="553669"/>
                  </a:lnTo>
                  <a:cubicBezTo>
                    <a:pt x="616290" y="553426"/>
                    <a:pt x="610209" y="554523"/>
                    <a:pt x="604571" y="556870"/>
                  </a:cubicBezTo>
                  <a:cubicBezTo>
                    <a:pt x="598414" y="560101"/>
                    <a:pt x="592668" y="564094"/>
                    <a:pt x="587502" y="568757"/>
                  </a:cubicBezTo>
                  <a:cubicBezTo>
                    <a:pt x="580492" y="574091"/>
                    <a:pt x="575005" y="578206"/>
                    <a:pt x="570738" y="581101"/>
                  </a:cubicBezTo>
                  <a:cubicBezTo>
                    <a:pt x="564200" y="585155"/>
                    <a:pt x="557113" y="588295"/>
                    <a:pt x="549706" y="590398"/>
                  </a:cubicBezTo>
                  <a:cubicBezTo>
                    <a:pt x="539938" y="593461"/>
                    <a:pt x="529773" y="595046"/>
                    <a:pt x="519532" y="595122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450FBB4D-ED57-4AAD-9498-BF071BFC4DE4}"/>
                </a:ext>
              </a:extLst>
            </p:cNvPr>
            <p:cNvSpPr/>
            <p:nvPr/>
          </p:nvSpPr>
          <p:spPr>
            <a:xfrm>
              <a:off x="6799325" y="4919014"/>
              <a:ext cx="622554" cy="649224"/>
            </a:xfrm>
            <a:custGeom>
              <a:avLst/>
              <a:gdLst>
                <a:gd name="connsiteX0" fmla="*/ 0 w 622554"/>
                <a:gd name="connsiteY0" fmla="*/ 649224 h 649224"/>
                <a:gd name="connsiteX1" fmla="*/ 0 w 622554"/>
                <a:gd name="connsiteY1" fmla="*/ 0 h 649224"/>
                <a:gd name="connsiteX2" fmla="*/ 54102 w 622554"/>
                <a:gd name="connsiteY2" fmla="*/ 0 h 649224"/>
                <a:gd name="connsiteX3" fmla="*/ 54102 w 622554"/>
                <a:gd name="connsiteY3" fmla="*/ 649224 h 649224"/>
                <a:gd name="connsiteX4" fmla="*/ 113843 w 622554"/>
                <a:gd name="connsiteY4" fmla="*/ 649224 h 649224"/>
                <a:gd name="connsiteX5" fmla="*/ 113843 w 622554"/>
                <a:gd name="connsiteY5" fmla="*/ 0 h 649224"/>
                <a:gd name="connsiteX6" fmla="*/ 167945 w 622554"/>
                <a:gd name="connsiteY6" fmla="*/ 0 h 649224"/>
                <a:gd name="connsiteX7" fmla="*/ 167945 w 622554"/>
                <a:gd name="connsiteY7" fmla="*/ 649224 h 649224"/>
                <a:gd name="connsiteX8" fmla="*/ 227533 w 622554"/>
                <a:gd name="connsiteY8" fmla="*/ 649224 h 649224"/>
                <a:gd name="connsiteX9" fmla="*/ 227533 w 622554"/>
                <a:gd name="connsiteY9" fmla="*/ 0 h 649224"/>
                <a:gd name="connsiteX10" fmla="*/ 281635 w 622554"/>
                <a:gd name="connsiteY10" fmla="*/ 0 h 649224"/>
                <a:gd name="connsiteX11" fmla="*/ 281635 w 622554"/>
                <a:gd name="connsiteY11" fmla="*/ 649224 h 649224"/>
                <a:gd name="connsiteX12" fmla="*/ 340614 w 622554"/>
                <a:gd name="connsiteY12" fmla="*/ 649224 h 649224"/>
                <a:gd name="connsiteX13" fmla="*/ 340614 w 622554"/>
                <a:gd name="connsiteY13" fmla="*/ 0 h 649224"/>
                <a:gd name="connsiteX14" fmla="*/ 394716 w 622554"/>
                <a:gd name="connsiteY14" fmla="*/ 0 h 649224"/>
                <a:gd name="connsiteX15" fmla="*/ 394716 w 622554"/>
                <a:gd name="connsiteY15" fmla="*/ 649224 h 649224"/>
                <a:gd name="connsiteX16" fmla="*/ 454304 w 622554"/>
                <a:gd name="connsiteY16" fmla="*/ 649224 h 649224"/>
                <a:gd name="connsiteX17" fmla="*/ 454304 w 622554"/>
                <a:gd name="connsiteY17" fmla="*/ 0 h 649224"/>
                <a:gd name="connsiteX18" fmla="*/ 508407 w 622554"/>
                <a:gd name="connsiteY18" fmla="*/ 0 h 649224"/>
                <a:gd name="connsiteX19" fmla="*/ 508407 w 622554"/>
                <a:gd name="connsiteY19" fmla="*/ 649224 h 649224"/>
                <a:gd name="connsiteX20" fmla="*/ 568147 w 622554"/>
                <a:gd name="connsiteY20" fmla="*/ 649224 h 649224"/>
                <a:gd name="connsiteX21" fmla="*/ 568147 w 622554"/>
                <a:gd name="connsiteY21" fmla="*/ 0 h 649224"/>
                <a:gd name="connsiteX22" fmla="*/ 622554 w 622554"/>
                <a:gd name="connsiteY22" fmla="*/ 0 h 649224"/>
                <a:gd name="connsiteX23" fmla="*/ 622554 w 622554"/>
                <a:gd name="connsiteY23" fmla="*/ 649224 h 64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554" h="649224">
                  <a:moveTo>
                    <a:pt x="0" y="649224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649224"/>
                  </a:lnTo>
                  <a:close/>
                  <a:moveTo>
                    <a:pt x="113843" y="649224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649224"/>
                  </a:lnTo>
                  <a:close/>
                  <a:moveTo>
                    <a:pt x="227533" y="649224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649224"/>
                  </a:lnTo>
                  <a:close/>
                  <a:moveTo>
                    <a:pt x="340614" y="649224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649224"/>
                  </a:lnTo>
                  <a:close/>
                  <a:moveTo>
                    <a:pt x="454304" y="649224"/>
                  </a:moveTo>
                  <a:lnTo>
                    <a:pt x="454304" y="0"/>
                  </a:lnTo>
                  <a:lnTo>
                    <a:pt x="508407" y="0"/>
                  </a:lnTo>
                  <a:lnTo>
                    <a:pt x="508407" y="649224"/>
                  </a:lnTo>
                  <a:close/>
                  <a:moveTo>
                    <a:pt x="568147" y="649224"/>
                  </a:moveTo>
                  <a:lnTo>
                    <a:pt x="568147" y="0"/>
                  </a:lnTo>
                  <a:lnTo>
                    <a:pt x="622554" y="0"/>
                  </a:lnTo>
                  <a:lnTo>
                    <a:pt x="622554" y="649224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2DC41632-62D5-4AE2-B3BC-B42AF03FF5C5}"/>
                </a:ext>
              </a:extLst>
            </p:cNvPr>
            <p:cNvSpPr/>
            <p:nvPr/>
          </p:nvSpPr>
          <p:spPr>
            <a:xfrm>
              <a:off x="7475637" y="4945532"/>
              <a:ext cx="622746" cy="595121"/>
            </a:xfrm>
            <a:custGeom>
              <a:avLst/>
              <a:gdLst>
                <a:gd name="connsiteX0" fmla="*/ 15889 w 622746"/>
                <a:gd name="connsiteY0" fmla="*/ 16459 h 595121"/>
                <a:gd name="connsiteX1" fmla="*/ 92607 w 622746"/>
                <a:gd name="connsiteY1" fmla="*/ 16977 h 595121"/>
                <a:gd name="connsiteX2" fmla="*/ 108243 w 622746"/>
                <a:gd name="connsiteY2" fmla="*/ 54712 h 595121"/>
                <a:gd name="connsiteX3" fmla="*/ 39 w 622746"/>
                <a:gd name="connsiteY3" fmla="*/ 54712 h 595121"/>
                <a:gd name="connsiteX4" fmla="*/ 15889 w 622746"/>
                <a:gd name="connsiteY4" fmla="*/ 16459 h 595121"/>
                <a:gd name="connsiteX5" fmla="*/ 15889 w 622746"/>
                <a:gd name="connsiteY5" fmla="*/ 124663 h 595121"/>
                <a:gd name="connsiteX6" fmla="*/ 92607 w 622746"/>
                <a:gd name="connsiteY6" fmla="*/ 125181 h 595121"/>
                <a:gd name="connsiteX7" fmla="*/ 108243 w 622746"/>
                <a:gd name="connsiteY7" fmla="*/ 162916 h 595121"/>
                <a:gd name="connsiteX8" fmla="*/ 39 w 622746"/>
                <a:gd name="connsiteY8" fmla="*/ 162916 h 595121"/>
                <a:gd name="connsiteX9" fmla="*/ 15889 w 622746"/>
                <a:gd name="connsiteY9" fmla="*/ 124663 h 595121"/>
                <a:gd name="connsiteX10" fmla="*/ 15889 w 622746"/>
                <a:gd name="connsiteY10" fmla="*/ 232867 h 595121"/>
                <a:gd name="connsiteX11" fmla="*/ 92607 w 622746"/>
                <a:gd name="connsiteY11" fmla="*/ 233385 h 595121"/>
                <a:gd name="connsiteX12" fmla="*/ 108243 w 622746"/>
                <a:gd name="connsiteY12" fmla="*/ 271119 h 595121"/>
                <a:gd name="connsiteX13" fmla="*/ 39 w 622746"/>
                <a:gd name="connsiteY13" fmla="*/ 271119 h 595121"/>
                <a:gd name="connsiteX14" fmla="*/ 15889 w 622746"/>
                <a:gd name="connsiteY14" fmla="*/ 232867 h 595121"/>
                <a:gd name="connsiteX15" fmla="*/ 15889 w 622746"/>
                <a:gd name="connsiteY15" fmla="*/ 341071 h 595121"/>
                <a:gd name="connsiteX16" fmla="*/ 92607 w 622746"/>
                <a:gd name="connsiteY16" fmla="*/ 341589 h 595121"/>
                <a:gd name="connsiteX17" fmla="*/ 108243 w 622746"/>
                <a:gd name="connsiteY17" fmla="*/ 379323 h 595121"/>
                <a:gd name="connsiteX18" fmla="*/ 39 w 622746"/>
                <a:gd name="connsiteY18" fmla="*/ 379323 h 595121"/>
                <a:gd name="connsiteX19" fmla="*/ 15889 w 622746"/>
                <a:gd name="connsiteY19" fmla="*/ 341071 h 595121"/>
                <a:gd name="connsiteX20" fmla="*/ 54141 w 622746"/>
                <a:gd name="connsiteY20" fmla="*/ 433426 h 595121"/>
                <a:gd name="connsiteX21" fmla="*/ 74715 w 622746"/>
                <a:gd name="connsiteY21" fmla="*/ 437388 h 595121"/>
                <a:gd name="connsiteX22" fmla="*/ 92241 w 622746"/>
                <a:gd name="connsiteY22" fmla="*/ 449275 h 595121"/>
                <a:gd name="connsiteX23" fmla="*/ 103366 w 622746"/>
                <a:gd name="connsiteY23" fmla="*/ 466039 h 595121"/>
                <a:gd name="connsiteX24" fmla="*/ 108243 w 622746"/>
                <a:gd name="connsiteY24" fmla="*/ 487527 h 595121"/>
                <a:gd name="connsiteX25" fmla="*/ 39 w 622746"/>
                <a:gd name="connsiteY25" fmla="*/ 487527 h 595121"/>
                <a:gd name="connsiteX26" fmla="*/ 15279 w 622746"/>
                <a:gd name="connsiteY26" fmla="*/ 449275 h 595121"/>
                <a:gd name="connsiteX27" fmla="*/ 54141 w 622746"/>
                <a:gd name="connsiteY27" fmla="*/ 434187 h 595121"/>
                <a:gd name="connsiteX28" fmla="*/ 54141 w 622746"/>
                <a:gd name="connsiteY28" fmla="*/ 541629 h 595121"/>
                <a:gd name="connsiteX29" fmla="*/ 92241 w 622746"/>
                <a:gd name="connsiteY29" fmla="*/ 556869 h 595121"/>
                <a:gd name="connsiteX30" fmla="*/ 108243 w 622746"/>
                <a:gd name="connsiteY30" fmla="*/ 595122 h 595121"/>
                <a:gd name="connsiteX31" fmla="*/ 39 w 622746"/>
                <a:gd name="connsiteY31" fmla="*/ 595122 h 595121"/>
                <a:gd name="connsiteX32" fmla="*/ 15279 w 622746"/>
                <a:gd name="connsiteY32" fmla="*/ 556565 h 595121"/>
                <a:gd name="connsiteX33" fmla="*/ 54141 w 622746"/>
                <a:gd name="connsiteY33" fmla="*/ 541629 h 595121"/>
                <a:gd name="connsiteX34" fmla="*/ 182919 w 622746"/>
                <a:gd name="connsiteY34" fmla="*/ 609 h 595121"/>
                <a:gd name="connsiteX35" fmla="*/ 221172 w 622746"/>
                <a:gd name="connsiteY35" fmla="*/ 15849 h 595121"/>
                <a:gd name="connsiteX36" fmla="*/ 236412 w 622746"/>
                <a:gd name="connsiteY36" fmla="*/ 54102 h 595121"/>
                <a:gd name="connsiteX37" fmla="*/ 129122 w 622746"/>
                <a:gd name="connsiteY37" fmla="*/ 54102 h 595121"/>
                <a:gd name="connsiteX38" fmla="*/ 144362 w 622746"/>
                <a:gd name="connsiteY38" fmla="*/ 15849 h 595121"/>
                <a:gd name="connsiteX39" fmla="*/ 182919 w 622746"/>
                <a:gd name="connsiteY39" fmla="*/ 609 h 595121"/>
                <a:gd name="connsiteX40" fmla="*/ 182919 w 622746"/>
                <a:gd name="connsiteY40" fmla="*/ 108813 h 595121"/>
                <a:gd name="connsiteX41" fmla="*/ 221172 w 622746"/>
                <a:gd name="connsiteY41" fmla="*/ 124053 h 595121"/>
                <a:gd name="connsiteX42" fmla="*/ 236412 w 622746"/>
                <a:gd name="connsiteY42" fmla="*/ 162306 h 595121"/>
                <a:gd name="connsiteX43" fmla="*/ 129122 w 622746"/>
                <a:gd name="connsiteY43" fmla="*/ 162306 h 595121"/>
                <a:gd name="connsiteX44" fmla="*/ 144362 w 622746"/>
                <a:gd name="connsiteY44" fmla="*/ 124053 h 595121"/>
                <a:gd name="connsiteX45" fmla="*/ 182919 w 622746"/>
                <a:gd name="connsiteY45" fmla="*/ 108813 h 595121"/>
                <a:gd name="connsiteX46" fmla="*/ 182919 w 622746"/>
                <a:gd name="connsiteY46" fmla="*/ 217017 h 595121"/>
                <a:gd name="connsiteX47" fmla="*/ 221172 w 622746"/>
                <a:gd name="connsiteY47" fmla="*/ 232257 h 595121"/>
                <a:gd name="connsiteX48" fmla="*/ 236412 w 622746"/>
                <a:gd name="connsiteY48" fmla="*/ 270510 h 595121"/>
                <a:gd name="connsiteX49" fmla="*/ 129122 w 622746"/>
                <a:gd name="connsiteY49" fmla="*/ 270510 h 595121"/>
                <a:gd name="connsiteX50" fmla="*/ 144362 w 622746"/>
                <a:gd name="connsiteY50" fmla="*/ 232257 h 595121"/>
                <a:gd name="connsiteX51" fmla="*/ 182919 w 622746"/>
                <a:gd name="connsiteY51" fmla="*/ 217017 h 595121"/>
                <a:gd name="connsiteX52" fmla="*/ 182919 w 622746"/>
                <a:gd name="connsiteY52" fmla="*/ 325222 h 595121"/>
                <a:gd name="connsiteX53" fmla="*/ 221172 w 622746"/>
                <a:gd name="connsiteY53" fmla="*/ 340462 h 595121"/>
                <a:gd name="connsiteX54" fmla="*/ 236412 w 622746"/>
                <a:gd name="connsiteY54" fmla="*/ 378714 h 595121"/>
                <a:gd name="connsiteX55" fmla="*/ 129122 w 622746"/>
                <a:gd name="connsiteY55" fmla="*/ 378714 h 595121"/>
                <a:gd name="connsiteX56" fmla="*/ 144362 w 622746"/>
                <a:gd name="connsiteY56" fmla="*/ 340462 h 595121"/>
                <a:gd name="connsiteX57" fmla="*/ 182919 w 622746"/>
                <a:gd name="connsiteY57" fmla="*/ 325222 h 595121"/>
                <a:gd name="connsiteX58" fmla="*/ 182919 w 622746"/>
                <a:gd name="connsiteY58" fmla="*/ 433426 h 595121"/>
                <a:gd name="connsiteX59" fmla="*/ 203646 w 622746"/>
                <a:gd name="connsiteY59" fmla="*/ 437388 h 595121"/>
                <a:gd name="connsiteX60" fmla="*/ 220410 w 622746"/>
                <a:gd name="connsiteY60" fmla="*/ 449275 h 595121"/>
                <a:gd name="connsiteX61" fmla="*/ 232297 w 622746"/>
                <a:gd name="connsiteY61" fmla="*/ 466039 h 595121"/>
                <a:gd name="connsiteX62" fmla="*/ 237021 w 622746"/>
                <a:gd name="connsiteY62" fmla="*/ 487527 h 595121"/>
                <a:gd name="connsiteX63" fmla="*/ 129122 w 622746"/>
                <a:gd name="connsiteY63" fmla="*/ 487527 h 595121"/>
                <a:gd name="connsiteX64" fmla="*/ 144362 w 622746"/>
                <a:gd name="connsiteY64" fmla="*/ 449275 h 595121"/>
                <a:gd name="connsiteX65" fmla="*/ 182919 w 622746"/>
                <a:gd name="connsiteY65" fmla="*/ 434187 h 595121"/>
                <a:gd name="connsiteX66" fmla="*/ 182919 w 622746"/>
                <a:gd name="connsiteY66" fmla="*/ 541629 h 595121"/>
                <a:gd name="connsiteX67" fmla="*/ 221172 w 622746"/>
                <a:gd name="connsiteY67" fmla="*/ 556869 h 595121"/>
                <a:gd name="connsiteX68" fmla="*/ 236412 w 622746"/>
                <a:gd name="connsiteY68" fmla="*/ 595122 h 595121"/>
                <a:gd name="connsiteX69" fmla="*/ 129122 w 622746"/>
                <a:gd name="connsiteY69" fmla="*/ 595122 h 595121"/>
                <a:gd name="connsiteX70" fmla="*/ 181075 w 622746"/>
                <a:gd name="connsiteY70" fmla="*/ 541020 h 595121"/>
                <a:gd name="connsiteX71" fmla="*/ 183224 w 622746"/>
                <a:gd name="connsiteY71" fmla="*/ 541020 h 595121"/>
                <a:gd name="connsiteX72" fmla="*/ 272835 w 622746"/>
                <a:gd name="connsiteY72" fmla="*/ 16459 h 595121"/>
                <a:gd name="connsiteX73" fmla="*/ 349340 w 622746"/>
                <a:gd name="connsiteY73" fmla="*/ 16459 h 595121"/>
                <a:gd name="connsiteX74" fmla="*/ 365190 w 622746"/>
                <a:gd name="connsiteY74" fmla="*/ 54712 h 595121"/>
                <a:gd name="connsiteX75" fmla="*/ 256986 w 622746"/>
                <a:gd name="connsiteY75" fmla="*/ 54712 h 595121"/>
                <a:gd name="connsiteX76" fmla="*/ 272835 w 622746"/>
                <a:gd name="connsiteY76" fmla="*/ 16459 h 595121"/>
                <a:gd name="connsiteX77" fmla="*/ 272835 w 622746"/>
                <a:gd name="connsiteY77" fmla="*/ 124663 h 595121"/>
                <a:gd name="connsiteX78" fmla="*/ 349340 w 622746"/>
                <a:gd name="connsiteY78" fmla="*/ 124663 h 595121"/>
                <a:gd name="connsiteX79" fmla="*/ 365190 w 622746"/>
                <a:gd name="connsiteY79" fmla="*/ 162916 h 595121"/>
                <a:gd name="connsiteX80" fmla="*/ 256986 w 622746"/>
                <a:gd name="connsiteY80" fmla="*/ 162916 h 595121"/>
                <a:gd name="connsiteX81" fmla="*/ 272835 w 622746"/>
                <a:gd name="connsiteY81" fmla="*/ 124663 h 595121"/>
                <a:gd name="connsiteX82" fmla="*/ 272835 w 622746"/>
                <a:gd name="connsiteY82" fmla="*/ 232867 h 595121"/>
                <a:gd name="connsiteX83" fmla="*/ 349340 w 622746"/>
                <a:gd name="connsiteY83" fmla="*/ 232867 h 595121"/>
                <a:gd name="connsiteX84" fmla="*/ 365190 w 622746"/>
                <a:gd name="connsiteY84" fmla="*/ 271119 h 595121"/>
                <a:gd name="connsiteX85" fmla="*/ 256986 w 622746"/>
                <a:gd name="connsiteY85" fmla="*/ 271119 h 595121"/>
                <a:gd name="connsiteX86" fmla="*/ 272835 w 622746"/>
                <a:gd name="connsiteY86" fmla="*/ 232867 h 595121"/>
                <a:gd name="connsiteX87" fmla="*/ 272835 w 622746"/>
                <a:gd name="connsiteY87" fmla="*/ 341071 h 595121"/>
                <a:gd name="connsiteX88" fmla="*/ 349340 w 622746"/>
                <a:gd name="connsiteY88" fmla="*/ 341071 h 595121"/>
                <a:gd name="connsiteX89" fmla="*/ 365190 w 622746"/>
                <a:gd name="connsiteY89" fmla="*/ 379323 h 595121"/>
                <a:gd name="connsiteX90" fmla="*/ 256986 w 622746"/>
                <a:gd name="connsiteY90" fmla="*/ 379323 h 595121"/>
                <a:gd name="connsiteX91" fmla="*/ 272835 w 622746"/>
                <a:gd name="connsiteY91" fmla="*/ 341071 h 595121"/>
                <a:gd name="connsiteX92" fmla="*/ 311088 w 622746"/>
                <a:gd name="connsiteY92" fmla="*/ 433426 h 595121"/>
                <a:gd name="connsiteX93" fmla="*/ 331814 w 622746"/>
                <a:gd name="connsiteY93" fmla="*/ 437388 h 595121"/>
                <a:gd name="connsiteX94" fmla="*/ 349340 w 622746"/>
                <a:gd name="connsiteY94" fmla="*/ 449275 h 595121"/>
                <a:gd name="connsiteX95" fmla="*/ 361227 w 622746"/>
                <a:gd name="connsiteY95" fmla="*/ 466039 h 595121"/>
                <a:gd name="connsiteX96" fmla="*/ 365190 w 622746"/>
                <a:gd name="connsiteY96" fmla="*/ 487527 h 595121"/>
                <a:gd name="connsiteX97" fmla="*/ 256986 w 622746"/>
                <a:gd name="connsiteY97" fmla="*/ 487527 h 595121"/>
                <a:gd name="connsiteX98" fmla="*/ 311088 w 622746"/>
                <a:gd name="connsiteY98" fmla="*/ 433426 h 595121"/>
                <a:gd name="connsiteX99" fmla="*/ 311088 w 622746"/>
                <a:gd name="connsiteY99" fmla="*/ 541629 h 595121"/>
                <a:gd name="connsiteX100" fmla="*/ 349340 w 622746"/>
                <a:gd name="connsiteY100" fmla="*/ 556869 h 595121"/>
                <a:gd name="connsiteX101" fmla="*/ 364580 w 622746"/>
                <a:gd name="connsiteY101" fmla="*/ 592683 h 595121"/>
                <a:gd name="connsiteX102" fmla="*/ 364580 w 622746"/>
                <a:gd name="connsiteY102" fmla="*/ 595122 h 595121"/>
                <a:gd name="connsiteX103" fmla="*/ 256376 w 622746"/>
                <a:gd name="connsiteY103" fmla="*/ 595122 h 595121"/>
                <a:gd name="connsiteX104" fmla="*/ 271616 w 622746"/>
                <a:gd name="connsiteY104" fmla="*/ 556565 h 595121"/>
                <a:gd name="connsiteX105" fmla="*/ 311088 w 622746"/>
                <a:gd name="connsiteY105" fmla="*/ 541629 h 595121"/>
                <a:gd name="connsiteX106" fmla="*/ 439104 w 622746"/>
                <a:gd name="connsiteY106" fmla="*/ 609 h 595121"/>
                <a:gd name="connsiteX107" fmla="*/ 478118 w 622746"/>
                <a:gd name="connsiteY107" fmla="*/ 15849 h 595121"/>
                <a:gd name="connsiteX108" fmla="*/ 493358 w 622746"/>
                <a:gd name="connsiteY108" fmla="*/ 54102 h 595121"/>
                <a:gd name="connsiteX109" fmla="*/ 385154 w 622746"/>
                <a:gd name="connsiteY109" fmla="*/ 54102 h 595121"/>
                <a:gd name="connsiteX110" fmla="*/ 439256 w 622746"/>
                <a:gd name="connsiteY110" fmla="*/ 0 h 595121"/>
                <a:gd name="connsiteX111" fmla="*/ 439104 w 622746"/>
                <a:gd name="connsiteY111" fmla="*/ 108813 h 595121"/>
                <a:gd name="connsiteX112" fmla="*/ 478118 w 622746"/>
                <a:gd name="connsiteY112" fmla="*/ 124053 h 595121"/>
                <a:gd name="connsiteX113" fmla="*/ 493358 w 622746"/>
                <a:gd name="connsiteY113" fmla="*/ 162306 h 595121"/>
                <a:gd name="connsiteX114" fmla="*/ 385154 w 622746"/>
                <a:gd name="connsiteY114" fmla="*/ 162306 h 595121"/>
                <a:gd name="connsiteX115" fmla="*/ 439256 w 622746"/>
                <a:gd name="connsiteY115" fmla="*/ 108204 h 595121"/>
                <a:gd name="connsiteX116" fmla="*/ 439104 w 622746"/>
                <a:gd name="connsiteY116" fmla="*/ 217017 h 595121"/>
                <a:gd name="connsiteX117" fmla="*/ 478118 w 622746"/>
                <a:gd name="connsiteY117" fmla="*/ 232257 h 595121"/>
                <a:gd name="connsiteX118" fmla="*/ 493358 w 622746"/>
                <a:gd name="connsiteY118" fmla="*/ 270510 h 595121"/>
                <a:gd name="connsiteX119" fmla="*/ 385154 w 622746"/>
                <a:gd name="connsiteY119" fmla="*/ 270510 h 595121"/>
                <a:gd name="connsiteX120" fmla="*/ 439256 w 622746"/>
                <a:gd name="connsiteY120" fmla="*/ 216408 h 595121"/>
                <a:gd name="connsiteX121" fmla="*/ 439104 w 622746"/>
                <a:gd name="connsiteY121" fmla="*/ 325222 h 595121"/>
                <a:gd name="connsiteX122" fmla="*/ 478118 w 622746"/>
                <a:gd name="connsiteY122" fmla="*/ 340462 h 595121"/>
                <a:gd name="connsiteX123" fmla="*/ 493358 w 622746"/>
                <a:gd name="connsiteY123" fmla="*/ 378714 h 595121"/>
                <a:gd name="connsiteX124" fmla="*/ 385154 w 622746"/>
                <a:gd name="connsiteY124" fmla="*/ 378714 h 595121"/>
                <a:gd name="connsiteX125" fmla="*/ 439256 w 622746"/>
                <a:gd name="connsiteY125" fmla="*/ 324612 h 595121"/>
                <a:gd name="connsiteX126" fmla="*/ 439104 w 622746"/>
                <a:gd name="connsiteY126" fmla="*/ 433426 h 595121"/>
                <a:gd name="connsiteX127" fmla="*/ 460592 w 622746"/>
                <a:gd name="connsiteY127" fmla="*/ 437388 h 595121"/>
                <a:gd name="connsiteX128" fmla="*/ 477356 w 622746"/>
                <a:gd name="connsiteY128" fmla="*/ 449275 h 595121"/>
                <a:gd name="connsiteX129" fmla="*/ 489243 w 622746"/>
                <a:gd name="connsiteY129" fmla="*/ 466039 h 595121"/>
                <a:gd name="connsiteX130" fmla="*/ 493206 w 622746"/>
                <a:gd name="connsiteY130" fmla="*/ 487527 h 595121"/>
                <a:gd name="connsiteX131" fmla="*/ 385001 w 622746"/>
                <a:gd name="connsiteY131" fmla="*/ 487527 h 595121"/>
                <a:gd name="connsiteX132" fmla="*/ 439104 w 622746"/>
                <a:gd name="connsiteY132" fmla="*/ 433426 h 595121"/>
                <a:gd name="connsiteX133" fmla="*/ 439104 w 622746"/>
                <a:gd name="connsiteY133" fmla="*/ 541629 h 595121"/>
                <a:gd name="connsiteX134" fmla="*/ 478118 w 622746"/>
                <a:gd name="connsiteY134" fmla="*/ 556869 h 595121"/>
                <a:gd name="connsiteX135" fmla="*/ 493358 w 622746"/>
                <a:gd name="connsiteY135" fmla="*/ 595122 h 595121"/>
                <a:gd name="connsiteX136" fmla="*/ 385154 w 622746"/>
                <a:gd name="connsiteY136" fmla="*/ 595122 h 595121"/>
                <a:gd name="connsiteX137" fmla="*/ 401156 w 622746"/>
                <a:gd name="connsiteY137" fmla="*/ 556565 h 595121"/>
                <a:gd name="connsiteX138" fmla="*/ 439104 w 622746"/>
                <a:gd name="connsiteY138" fmla="*/ 541629 h 595121"/>
                <a:gd name="connsiteX139" fmla="*/ 530544 w 622746"/>
                <a:gd name="connsiteY139" fmla="*/ 16459 h 595121"/>
                <a:gd name="connsiteX140" fmla="*/ 607048 w 622746"/>
                <a:gd name="connsiteY140" fmla="*/ 16764 h 595121"/>
                <a:gd name="connsiteX141" fmla="*/ 622746 w 622746"/>
                <a:gd name="connsiteY141" fmla="*/ 54712 h 595121"/>
                <a:gd name="connsiteX142" fmla="*/ 514541 w 622746"/>
                <a:gd name="connsiteY142" fmla="*/ 54712 h 595121"/>
                <a:gd name="connsiteX143" fmla="*/ 529934 w 622746"/>
                <a:gd name="connsiteY143" fmla="*/ 16459 h 595121"/>
                <a:gd name="connsiteX144" fmla="*/ 530544 w 622746"/>
                <a:gd name="connsiteY144" fmla="*/ 124663 h 595121"/>
                <a:gd name="connsiteX145" fmla="*/ 607048 w 622746"/>
                <a:gd name="connsiteY145" fmla="*/ 124968 h 595121"/>
                <a:gd name="connsiteX146" fmla="*/ 622746 w 622746"/>
                <a:gd name="connsiteY146" fmla="*/ 162916 h 595121"/>
                <a:gd name="connsiteX147" fmla="*/ 514541 w 622746"/>
                <a:gd name="connsiteY147" fmla="*/ 162916 h 595121"/>
                <a:gd name="connsiteX148" fmla="*/ 529934 w 622746"/>
                <a:gd name="connsiteY148" fmla="*/ 124663 h 595121"/>
                <a:gd name="connsiteX149" fmla="*/ 568644 w 622746"/>
                <a:gd name="connsiteY149" fmla="*/ 217017 h 595121"/>
                <a:gd name="connsiteX150" fmla="*/ 622746 w 622746"/>
                <a:gd name="connsiteY150" fmla="*/ 271119 h 595121"/>
                <a:gd name="connsiteX151" fmla="*/ 514541 w 622746"/>
                <a:gd name="connsiteY151" fmla="*/ 271119 h 595121"/>
                <a:gd name="connsiteX152" fmla="*/ 541669 w 622746"/>
                <a:gd name="connsiteY152" fmla="*/ 224180 h 595121"/>
                <a:gd name="connsiteX153" fmla="*/ 568034 w 622746"/>
                <a:gd name="connsiteY153" fmla="*/ 217017 h 595121"/>
                <a:gd name="connsiteX154" fmla="*/ 530544 w 622746"/>
                <a:gd name="connsiteY154" fmla="*/ 341071 h 595121"/>
                <a:gd name="connsiteX155" fmla="*/ 607048 w 622746"/>
                <a:gd name="connsiteY155" fmla="*/ 341376 h 595121"/>
                <a:gd name="connsiteX156" fmla="*/ 622746 w 622746"/>
                <a:gd name="connsiteY156" fmla="*/ 379323 h 595121"/>
                <a:gd name="connsiteX157" fmla="*/ 514541 w 622746"/>
                <a:gd name="connsiteY157" fmla="*/ 379323 h 595121"/>
                <a:gd name="connsiteX158" fmla="*/ 529934 w 622746"/>
                <a:gd name="connsiteY158" fmla="*/ 341071 h 595121"/>
                <a:gd name="connsiteX159" fmla="*/ 568644 w 622746"/>
                <a:gd name="connsiteY159" fmla="*/ 433426 h 595121"/>
                <a:gd name="connsiteX160" fmla="*/ 589370 w 622746"/>
                <a:gd name="connsiteY160" fmla="*/ 437388 h 595121"/>
                <a:gd name="connsiteX161" fmla="*/ 606896 w 622746"/>
                <a:gd name="connsiteY161" fmla="*/ 449275 h 595121"/>
                <a:gd name="connsiteX162" fmla="*/ 618022 w 622746"/>
                <a:gd name="connsiteY162" fmla="*/ 466039 h 595121"/>
                <a:gd name="connsiteX163" fmla="*/ 622746 w 622746"/>
                <a:gd name="connsiteY163" fmla="*/ 487527 h 595121"/>
                <a:gd name="connsiteX164" fmla="*/ 514541 w 622746"/>
                <a:gd name="connsiteY164" fmla="*/ 487527 h 595121"/>
                <a:gd name="connsiteX165" fmla="*/ 521705 w 622746"/>
                <a:gd name="connsiteY165" fmla="*/ 459638 h 595121"/>
                <a:gd name="connsiteX166" fmla="*/ 568034 w 622746"/>
                <a:gd name="connsiteY166" fmla="*/ 434187 h 595121"/>
                <a:gd name="connsiteX167" fmla="*/ 568644 w 622746"/>
                <a:gd name="connsiteY167" fmla="*/ 541629 h 595121"/>
                <a:gd name="connsiteX168" fmla="*/ 606896 w 622746"/>
                <a:gd name="connsiteY168" fmla="*/ 556869 h 595121"/>
                <a:gd name="connsiteX169" fmla="*/ 622136 w 622746"/>
                <a:gd name="connsiteY169" fmla="*/ 595122 h 595121"/>
                <a:gd name="connsiteX170" fmla="*/ 513932 w 622746"/>
                <a:gd name="connsiteY170" fmla="*/ 595122 h 595121"/>
                <a:gd name="connsiteX171" fmla="*/ 529172 w 622746"/>
                <a:gd name="connsiteY171" fmla="*/ 556565 h 595121"/>
                <a:gd name="connsiteX172" fmla="*/ 568034 w 622746"/>
                <a:gd name="connsiteY172" fmla="*/ 541629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622746" h="595121">
                  <a:moveTo>
                    <a:pt x="15889" y="16459"/>
                  </a:moveTo>
                  <a:cubicBezTo>
                    <a:pt x="37225" y="-4587"/>
                    <a:pt x="71576" y="-4343"/>
                    <a:pt x="92607" y="16977"/>
                  </a:cubicBezTo>
                  <a:cubicBezTo>
                    <a:pt x="102544" y="27036"/>
                    <a:pt x="108152" y="40584"/>
                    <a:pt x="108243" y="54712"/>
                  </a:cubicBezTo>
                  <a:lnTo>
                    <a:pt x="39" y="54712"/>
                  </a:lnTo>
                  <a:cubicBezTo>
                    <a:pt x="-204" y="40310"/>
                    <a:pt x="5541" y="26457"/>
                    <a:pt x="15889" y="16459"/>
                  </a:cubicBezTo>
                  <a:close/>
                  <a:moveTo>
                    <a:pt x="15889" y="124663"/>
                  </a:moveTo>
                  <a:cubicBezTo>
                    <a:pt x="37225" y="103616"/>
                    <a:pt x="71576" y="103861"/>
                    <a:pt x="92607" y="125181"/>
                  </a:cubicBezTo>
                  <a:cubicBezTo>
                    <a:pt x="102544" y="135240"/>
                    <a:pt x="108152" y="148788"/>
                    <a:pt x="108243" y="162916"/>
                  </a:cubicBezTo>
                  <a:lnTo>
                    <a:pt x="39" y="162916"/>
                  </a:lnTo>
                  <a:cubicBezTo>
                    <a:pt x="-204" y="148514"/>
                    <a:pt x="5541" y="134661"/>
                    <a:pt x="15889" y="124663"/>
                  </a:cubicBezTo>
                  <a:close/>
                  <a:moveTo>
                    <a:pt x="15889" y="232867"/>
                  </a:moveTo>
                  <a:cubicBezTo>
                    <a:pt x="37225" y="211821"/>
                    <a:pt x="71576" y="212064"/>
                    <a:pt x="92607" y="233385"/>
                  </a:cubicBezTo>
                  <a:cubicBezTo>
                    <a:pt x="102544" y="243444"/>
                    <a:pt x="108152" y="256992"/>
                    <a:pt x="108243" y="271119"/>
                  </a:cubicBezTo>
                  <a:lnTo>
                    <a:pt x="39" y="271119"/>
                  </a:lnTo>
                  <a:cubicBezTo>
                    <a:pt x="-204" y="256718"/>
                    <a:pt x="5541" y="242865"/>
                    <a:pt x="15889" y="232867"/>
                  </a:cubicBezTo>
                  <a:close/>
                  <a:moveTo>
                    <a:pt x="15889" y="341071"/>
                  </a:moveTo>
                  <a:cubicBezTo>
                    <a:pt x="37225" y="320025"/>
                    <a:pt x="71576" y="320268"/>
                    <a:pt x="92607" y="341589"/>
                  </a:cubicBezTo>
                  <a:cubicBezTo>
                    <a:pt x="102544" y="351648"/>
                    <a:pt x="108152" y="365196"/>
                    <a:pt x="108243" y="379323"/>
                  </a:cubicBezTo>
                  <a:lnTo>
                    <a:pt x="39" y="379323"/>
                  </a:lnTo>
                  <a:cubicBezTo>
                    <a:pt x="-204" y="364921"/>
                    <a:pt x="5541" y="351068"/>
                    <a:pt x="15889" y="341071"/>
                  </a:cubicBezTo>
                  <a:close/>
                  <a:moveTo>
                    <a:pt x="54141" y="433426"/>
                  </a:moveTo>
                  <a:cubicBezTo>
                    <a:pt x="61197" y="433273"/>
                    <a:pt x="68208" y="434629"/>
                    <a:pt x="74715" y="437388"/>
                  </a:cubicBezTo>
                  <a:cubicBezTo>
                    <a:pt x="81223" y="440268"/>
                    <a:pt x="87166" y="444292"/>
                    <a:pt x="92241" y="449275"/>
                  </a:cubicBezTo>
                  <a:cubicBezTo>
                    <a:pt x="96890" y="454183"/>
                    <a:pt x="100654" y="459851"/>
                    <a:pt x="103366" y="466039"/>
                  </a:cubicBezTo>
                  <a:cubicBezTo>
                    <a:pt x="106567" y="472760"/>
                    <a:pt x="108228" y="480090"/>
                    <a:pt x="108243" y="487527"/>
                  </a:cubicBezTo>
                  <a:lnTo>
                    <a:pt x="39" y="487527"/>
                  </a:lnTo>
                  <a:cubicBezTo>
                    <a:pt x="-357" y="473217"/>
                    <a:pt x="5145" y="459379"/>
                    <a:pt x="15279" y="449275"/>
                  </a:cubicBezTo>
                  <a:cubicBezTo>
                    <a:pt x="25597" y="439095"/>
                    <a:pt x="39663" y="433624"/>
                    <a:pt x="54141" y="434187"/>
                  </a:cubicBezTo>
                  <a:close/>
                  <a:moveTo>
                    <a:pt x="54141" y="541629"/>
                  </a:moveTo>
                  <a:cubicBezTo>
                    <a:pt x="68360" y="541492"/>
                    <a:pt x="82046" y="546963"/>
                    <a:pt x="92241" y="556869"/>
                  </a:cubicBezTo>
                  <a:cubicBezTo>
                    <a:pt x="102818" y="566730"/>
                    <a:pt x="108640" y="580674"/>
                    <a:pt x="108243" y="595122"/>
                  </a:cubicBezTo>
                  <a:lnTo>
                    <a:pt x="39" y="595122"/>
                  </a:lnTo>
                  <a:cubicBezTo>
                    <a:pt x="-524" y="580705"/>
                    <a:pt x="5007" y="566699"/>
                    <a:pt x="15279" y="556565"/>
                  </a:cubicBezTo>
                  <a:cubicBezTo>
                    <a:pt x="25642" y="546476"/>
                    <a:pt x="39694" y="541081"/>
                    <a:pt x="54141" y="541629"/>
                  </a:cubicBezTo>
                  <a:close/>
                  <a:moveTo>
                    <a:pt x="182919" y="609"/>
                  </a:moveTo>
                  <a:cubicBezTo>
                    <a:pt x="197214" y="259"/>
                    <a:pt x="211037" y="5761"/>
                    <a:pt x="221172" y="15849"/>
                  </a:cubicBezTo>
                  <a:cubicBezTo>
                    <a:pt x="231306" y="25954"/>
                    <a:pt x="236808" y="39792"/>
                    <a:pt x="236412" y="54102"/>
                  </a:cubicBezTo>
                  <a:lnTo>
                    <a:pt x="129122" y="54102"/>
                  </a:lnTo>
                  <a:cubicBezTo>
                    <a:pt x="128832" y="39822"/>
                    <a:pt x="134319" y="26015"/>
                    <a:pt x="144362" y="15849"/>
                  </a:cubicBezTo>
                  <a:cubicBezTo>
                    <a:pt x="154542" y="5639"/>
                    <a:pt x="168502" y="122"/>
                    <a:pt x="182919" y="609"/>
                  </a:cubicBezTo>
                  <a:close/>
                  <a:moveTo>
                    <a:pt x="182919" y="108813"/>
                  </a:moveTo>
                  <a:cubicBezTo>
                    <a:pt x="197214" y="108463"/>
                    <a:pt x="211037" y="113965"/>
                    <a:pt x="221172" y="124053"/>
                  </a:cubicBezTo>
                  <a:cubicBezTo>
                    <a:pt x="231306" y="134157"/>
                    <a:pt x="236808" y="147996"/>
                    <a:pt x="236412" y="162306"/>
                  </a:cubicBezTo>
                  <a:lnTo>
                    <a:pt x="129122" y="162306"/>
                  </a:lnTo>
                  <a:cubicBezTo>
                    <a:pt x="128832" y="148026"/>
                    <a:pt x="134319" y="134218"/>
                    <a:pt x="144362" y="124053"/>
                  </a:cubicBezTo>
                  <a:cubicBezTo>
                    <a:pt x="154542" y="113843"/>
                    <a:pt x="168502" y="108326"/>
                    <a:pt x="182919" y="108813"/>
                  </a:cubicBezTo>
                  <a:close/>
                  <a:moveTo>
                    <a:pt x="182919" y="217017"/>
                  </a:moveTo>
                  <a:cubicBezTo>
                    <a:pt x="197214" y="216667"/>
                    <a:pt x="211037" y="222169"/>
                    <a:pt x="221172" y="232257"/>
                  </a:cubicBezTo>
                  <a:cubicBezTo>
                    <a:pt x="231306" y="242361"/>
                    <a:pt x="236808" y="256200"/>
                    <a:pt x="236412" y="270510"/>
                  </a:cubicBezTo>
                  <a:lnTo>
                    <a:pt x="129122" y="270510"/>
                  </a:lnTo>
                  <a:cubicBezTo>
                    <a:pt x="128832" y="256230"/>
                    <a:pt x="134319" y="242422"/>
                    <a:pt x="144362" y="232257"/>
                  </a:cubicBezTo>
                  <a:cubicBezTo>
                    <a:pt x="154542" y="222046"/>
                    <a:pt x="168502" y="216530"/>
                    <a:pt x="182919" y="217017"/>
                  </a:cubicBezTo>
                  <a:close/>
                  <a:moveTo>
                    <a:pt x="182919" y="325222"/>
                  </a:moveTo>
                  <a:cubicBezTo>
                    <a:pt x="197214" y="324871"/>
                    <a:pt x="211037" y="330372"/>
                    <a:pt x="221172" y="340462"/>
                  </a:cubicBezTo>
                  <a:cubicBezTo>
                    <a:pt x="231306" y="350566"/>
                    <a:pt x="236808" y="364403"/>
                    <a:pt x="236412" y="378714"/>
                  </a:cubicBezTo>
                  <a:lnTo>
                    <a:pt x="129122" y="378714"/>
                  </a:lnTo>
                  <a:cubicBezTo>
                    <a:pt x="128832" y="364434"/>
                    <a:pt x="134319" y="350627"/>
                    <a:pt x="144362" y="340462"/>
                  </a:cubicBezTo>
                  <a:cubicBezTo>
                    <a:pt x="154542" y="330251"/>
                    <a:pt x="168502" y="324734"/>
                    <a:pt x="182919" y="325222"/>
                  </a:cubicBezTo>
                  <a:close/>
                  <a:moveTo>
                    <a:pt x="182919" y="433426"/>
                  </a:moveTo>
                  <a:cubicBezTo>
                    <a:pt x="190036" y="433167"/>
                    <a:pt x="197123" y="434523"/>
                    <a:pt x="203646" y="437388"/>
                  </a:cubicBezTo>
                  <a:cubicBezTo>
                    <a:pt x="209757" y="440558"/>
                    <a:pt x="215396" y="444566"/>
                    <a:pt x="220410" y="449275"/>
                  </a:cubicBezTo>
                  <a:cubicBezTo>
                    <a:pt x="225454" y="454015"/>
                    <a:pt x="229493" y="459714"/>
                    <a:pt x="232297" y="466039"/>
                  </a:cubicBezTo>
                  <a:cubicBezTo>
                    <a:pt x="235436" y="472760"/>
                    <a:pt x="237052" y="480106"/>
                    <a:pt x="237021" y="487527"/>
                  </a:cubicBezTo>
                  <a:lnTo>
                    <a:pt x="129122" y="487527"/>
                  </a:lnTo>
                  <a:cubicBezTo>
                    <a:pt x="128832" y="473247"/>
                    <a:pt x="134319" y="459440"/>
                    <a:pt x="144362" y="449275"/>
                  </a:cubicBezTo>
                  <a:cubicBezTo>
                    <a:pt x="154573" y="439125"/>
                    <a:pt x="168533" y="433654"/>
                    <a:pt x="182919" y="434187"/>
                  </a:cubicBezTo>
                  <a:close/>
                  <a:moveTo>
                    <a:pt x="182919" y="541629"/>
                  </a:moveTo>
                  <a:cubicBezTo>
                    <a:pt x="197184" y="541492"/>
                    <a:pt x="210915" y="546963"/>
                    <a:pt x="221172" y="556869"/>
                  </a:cubicBezTo>
                  <a:cubicBezTo>
                    <a:pt x="231474" y="566867"/>
                    <a:pt x="237021" y="580781"/>
                    <a:pt x="236412" y="595122"/>
                  </a:cubicBezTo>
                  <a:lnTo>
                    <a:pt x="129122" y="595122"/>
                  </a:lnTo>
                  <a:cubicBezTo>
                    <a:pt x="128528" y="565831"/>
                    <a:pt x="151784" y="541614"/>
                    <a:pt x="181075" y="541020"/>
                  </a:cubicBezTo>
                  <a:cubicBezTo>
                    <a:pt x="181791" y="541005"/>
                    <a:pt x="182508" y="541005"/>
                    <a:pt x="183224" y="541020"/>
                  </a:cubicBezTo>
                  <a:close/>
                  <a:moveTo>
                    <a:pt x="272835" y="16459"/>
                  </a:moveTo>
                  <a:cubicBezTo>
                    <a:pt x="293958" y="-4663"/>
                    <a:pt x="328218" y="-4663"/>
                    <a:pt x="349340" y="16459"/>
                  </a:cubicBezTo>
                  <a:cubicBezTo>
                    <a:pt x="359490" y="26609"/>
                    <a:pt x="365190" y="40371"/>
                    <a:pt x="365190" y="54712"/>
                  </a:cubicBezTo>
                  <a:lnTo>
                    <a:pt x="256986" y="54712"/>
                  </a:lnTo>
                  <a:cubicBezTo>
                    <a:pt x="256803" y="40325"/>
                    <a:pt x="262533" y="26502"/>
                    <a:pt x="272835" y="16459"/>
                  </a:cubicBezTo>
                  <a:close/>
                  <a:moveTo>
                    <a:pt x="272835" y="124663"/>
                  </a:moveTo>
                  <a:cubicBezTo>
                    <a:pt x="293958" y="103540"/>
                    <a:pt x="328218" y="103540"/>
                    <a:pt x="349340" y="124663"/>
                  </a:cubicBezTo>
                  <a:cubicBezTo>
                    <a:pt x="359490" y="134813"/>
                    <a:pt x="365190" y="148575"/>
                    <a:pt x="365190" y="162916"/>
                  </a:cubicBezTo>
                  <a:lnTo>
                    <a:pt x="256986" y="162916"/>
                  </a:lnTo>
                  <a:cubicBezTo>
                    <a:pt x="256803" y="148529"/>
                    <a:pt x="262533" y="134706"/>
                    <a:pt x="272835" y="124663"/>
                  </a:cubicBezTo>
                  <a:close/>
                  <a:moveTo>
                    <a:pt x="272835" y="232867"/>
                  </a:moveTo>
                  <a:cubicBezTo>
                    <a:pt x="293958" y="211744"/>
                    <a:pt x="328218" y="211744"/>
                    <a:pt x="349340" y="232867"/>
                  </a:cubicBezTo>
                  <a:cubicBezTo>
                    <a:pt x="359490" y="243017"/>
                    <a:pt x="365190" y="256779"/>
                    <a:pt x="365190" y="271119"/>
                  </a:cubicBezTo>
                  <a:lnTo>
                    <a:pt x="256986" y="271119"/>
                  </a:lnTo>
                  <a:cubicBezTo>
                    <a:pt x="256803" y="256733"/>
                    <a:pt x="262533" y="242910"/>
                    <a:pt x="272835" y="232867"/>
                  </a:cubicBezTo>
                  <a:close/>
                  <a:moveTo>
                    <a:pt x="272835" y="341071"/>
                  </a:moveTo>
                  <a:cubicBezTo>
                    <a:pt x="293958" y="319948"/>
                    <a:pt x="328218" y="319948"/>
                    <a:pt x="349340" y="341071"/>
                  </a:cubicBezTo>
                  <a:cubicBezTo>
                    <a:pt x="359490" y="351221"/>
                    <a:pt x="365190" y="364983"/>
                    <a:pt x="365190" y="379323"/>
                  </a:cubicBezTo>
                  <a:lnTo>
                    <a:pt x="256986" y="379323"/>
                  </a:lnTo>
                  <a:cubicBezTo>
                    <a:pt x="256803" y="364937"/>
                    <a:pt x="262533" y="351114"/>
                    <a:pt x="272835" y="341071"/>
                  </a:cubicBezTo>
                  <a:close/>
                  <a:moveTo>
                    <a:pt x="311088" y="433426"/>
                  </a:moveTo>
                  <a:cubicBezTo>
                    <a:pt x="318190" y="433303"/>
                    <a:pt x="325261" y="434645"/>
                    <a:pt x="331814" y="437388"/>
                  </a:cubicBezTo>
                  <a:cubicBezTo>
                    <a:pt x="338276" y="440344"/>
                    <a:pt x="344204" y="444352"/>
                    <a:pt x="349340" y="449275"/>
                  </a:cubicBezTo>
                  <a:cubicBezTo>
                    <a:pt x="354354" y="454045"/>
                    <a:pt x="358393" y="459730"/>
                    <a:pt x="361227" y="466039"/>
                  </a:cubicBezTo>
                  <a:cubicBezTo>
                    <a:pt x="363833" y="472912"/>
                    <a:pt x="365175" y="480182"/>
                    <a:pt x="365190" y="487527"/>
                  </a:cubicBezTo>
                  <a:lnTo>
                    <a:pt x="256986" y="487527"/>
                  </a:lnTo>
                  <a:cubicBezTo>
                    <a:pt x="256986" y="457642"/>
                    <a:pt x="281202" y="433426"/>
                    <a:pt x="311088" y="433426"/>
                  </a:cubicBezTo>
                  <a:close/>
                  <a:moveTo>
                    <a:pt x="311088" y="541629"/>
                  </a:moveTo>
                  <a:cubicBezTo>
                    <a:pt x="325306" y="541706"/>
                    <a:pt x="338961" y="547146"/>
                    <a:pt x="349340" y="556869"/>
                  </a:cubicBezTo>
                  <a:cubicBezTo>
                    <a:pt x="359414" y="565998"/>
                    <a:pt x="364991" y="579089"/>
                    <a:pt x="364580" y="592683"/>
                  </a:cubicBezTo>
                  <a:lnTo>
                    <a:pt x="364580" y="595122"/>
                  </a:lnTo>
                  <a:lnTo>
                    <a:pt x="256376" y="595122"/>
                  </a:lnTo>
                  <a:cubicBezTo>
                    <a:pt x="255888" y="580705"/>
                    <a:pt x="261405" y="566745"/>
                    <a:pt x="271616" y="556565"/>
                  </a:cubicBezTo>
                  <a:cubicBezTo>
                    <a:pt x="282132" y="546323"/>
                    <a:pt x="296427" y="540913"/>
                    <a:pt x="311088" y="541629"/>
                  </a:cubicBezTo>
                  <a:close/>
                  <a:moveTo>
                    <a:pt x="439104" y="609"/>
                  </a:moveTo>
                  <a:cubicBezTo>
                    <a:pt x="453688" y="-61"/>
                    <a:pt x="467861" y="5471"/>
                    <a:pt x="478118" y="15849"/>
                  </a:cubicBezTo>
                  <a:cubicBezTo>
                    <a:pt x="488085" y="26060"/>
                    <a:pt x="493571" y="39837"/>
                    <a:pt x="493358" y="54102"/>
                  </a:cubicBezTo>
                  <a:lnTo>
                    <a:pt x="385154" y="54102"/>
                  </a:lnTo>
                  <a:cubicBezTo>
                    <a:pt x="385321" y="24292"/>
                    <a:pt x="409446" y="167"/>
                    <a:pt x="439256" y="0"/>
                  </a:cubicBezTo>
                  <a:close/>
                  <a:moveTo>
                    <a:pt x="439104" y="108813"/>
                  </a:moveTo>
                  <a:cubicBezTo>
                    <a:pt x="453688" y="108143"/>
                    <a:pt x="467861" y="113675"/>
                    <a:pt x="478118" y="124053"/>
                  </a:cubicBezTo>
                  <a:cubicBezTo>
                    <a:pt x="488085" y="134264"/>
                    <a:pt x="493571" y="148041"/>
                    <a:pt x="493358" y="162306"/>
                  </a:cubicBezTo>
                  <a:lnTo>
                    <a:pt x="385154" y="162306"/>
                  </a:lnTo>
                  <a:cubicBezTo>
                    <a:pt x="385321" y="132497"/>
                    <a:pt x="409446" y="108372"/>
                    <a:pt x="439256" y="108204"/>
                  </a:cubicBezTo>
                  <a:close/>
                  <a:moveTo>
                    <a:pt x="439104" y="217017"/>
                  </a:moveTo>
                  <a:cubicBezTo>
                    <a:pt x="453688" y="216347"/>
                    <a:pt x="467861" y="221879"/>
                    <a:pt x="478118" y="232257"/>
                  </a:cubicBezTo>
                  <a:cubicBezTo>
                    <a:pt x="488085" y="242468"/>
                    <a:pt x="493571" y="256245"/>
                    <a:pt x="493358" y="270510"/>
                  </a:cubicBezTo>
                  <a:lnTo>
                    <a:pt x="385154" y="270510"/>
                  </a:lnTo>
                  <a:cubicBezTo>
                    <a:pt x="385321" y="240700"/>
                    <a:pt x="409446" y="216576"/>
                    <a:pt x="439256" y="216408"/>
                  </a:cubicBezTo>
                  <a:close/>
                  <a:moveTo>
                    <a:pt x="439104" y="325222"/>
                  </a:moveTo>
                  <a:cubicBezTo>
                    <a:pt x="453688" y="324551"/>
                    <a:pt x="467861" y="330083"/>
                    <a:pt x="478118" y="340462"/>
                  </a:cubicBezTo>
                  <a:cubicBezTo>
                    <a:pt x="488085" y="350672"/>
                    <a:pt x="493571" y="364449"/>
                    <a:pt x="493358" y="378714"/>
                  </a:cubicBezTo>
                  <a:lnTo>
                    <a:pt x="385154" y="378714"/>
                  </a:lnTo>
                  <a:cubicBezTo>
                    <a:pt x="385321" y="348904"/>
                    <a:pt x="409446" y="324780"/>
                    <a:pt x="439256" y="324612"/>
                  </a:cubicBezTo>
                  <a:close/>
                  <a:moveTo>
                    <a:pt x="439104" y="433426"/>
                  </a:moveTo>
                  <a:cubicBezTo>
                    <a:pt x="446479" y="433105"/>
                    <a:pt x="453826" y="434447"/>
                    <a:pt x="460592" y="437388"/>
                  </a:cubicBezTo>
                  <a:cubicBezTo>
                    <a:pt x="466718" y="440527"/>
                    <a:pt x="472373" y="444520"/>
                    <a:pt x="477356" y="449275"/>
                  </a:cubicBezTo>
                  <a:cubicBezTo>
                    <a:pt x="482598" y="453847"/>
                    <a:pt x="486668" y="459592"/>
                    <a:pt x="489243" y="466039"/>
                  </a:cubicBezTo>
                  <a:cubicBezTo>
                    <a:pt x="491941" y="472882"/>
                    <a:pt x="493282" y="480182"/>
                    <a:pt x="493206" y="487527"/>
                  </a:cubicBezTo>
                  <a:lnTo>
                    <a:pt x="385001" y="487527"/>
                  </a:lnTo>
                  <a:cubicBezTo>
                    <a:pt x="385170" y="457718"/>
                    <a:pt x="409294" y="433593"/>
                    <a:pt x="439104" y="433426"/>
                  </a:cubicBezTo>
                  <a:close/>
                  <a:moveTo>
                    <a:pt x="439104" y="541629"/>
                  </a:moveTo>
                  <a:cubicBezTo>
                    <a:pt x="453643" y="541157"/>
                    <a:pt x="467740" y="546674"/>
                    <a:pt x="478118" y="556869"/>
                  </a:cubicBezTo>
                  <a:cubicBezTo>
                    <a:pt x="488253" y="566974"/>
                    <a:pt x="493770" y="580812"/>
                    <a:pt x="493358" y="595122"/>
                  </a:cubicBezTo>
                  <a:lnTo>
                    <a:pt x="385154" y="595122"/>
                  </a:lnTo>
                  <a:cubicBezTo>
                    <a:pt x="384803" y="580583"/>
                    <a:pt x="390625" y="566578"/>
                    <a:pt x="401156" y="556565"/>
                  </a:cubicBezTo>
                  <a:cubicBezTo>
                    <a:pt x="411275" y="546674"/>
                    <a:pt x="424961" y="541279"/>
                    <a:pt x="439104" y="541629"/>
                  </a:cubicBezTo>
                  <a:close/>
                  <a:moveTo>
                    <a:pt x="530544" y="16459"/>
                  </a:moveTo>
                  <a:cubicBezTo>
                    <a:pt x="551758" y="-4587"/>
                    <a:pt x="586017" y="-4450"/>
                    <a:pt x="607048" y="16764"/>
                  </a:cubicBezTo>
                  <a:cubicBezTo>
                    <a:pt x="617062" y="26868"/>
                    <a:pt x="622700" y="40492"/>
                    <a:pt x="622746" y="54712"/>
                  </a:cubicBezTo>
                  <a:lnTo>
                    <a:pt x="514541" y="54712"/>
                  </a:lnTo>
                  <a:cubicBezTo>
                    <a:pt x="514176" y="40386"/>
                    <a:pt x="519754" y="26548"/>
                    <a:pt x="529934" y="16459"/>
                  </a:cubicBezTo>
                  <a:close/>
                  <a:moveTo>
                    <a:pt x="530544" y="124663"/>
                  </a:moveTo>
                  <a:cubicBezTo>
                    <a:pt x="551758" y="103616"/>
                    <a:pt x="586017" y="103754"/>
                    <a:pt x="607048" y="124968"/>
                  </a:cubicBezTo>
                  <a:cubicBezTo>
                    <a:pt x="617062" y="135072"/>
                    <a:pt x="622700" y="148697"/>
                    <a:pt x="622746" y="162916"/>
                  </a:cubicBezTo>
                  <a:lnTo>
                    <a:pt x="514541" y="162916"/>
                  </a:lnTo>
                  <a:cubicBezTo>
                    <a:pt x="514176" y="148590"/>
                    <a:pt x="519754" y="134752"/>
                    <a:pt x="529934" y="124663"/>
                  </a:cubicBezTo>
                  <a:close/>
                  <a:moveTo>
                    <a:pt x="568644" y="217017"/>
                  </a:moveTo>
                  <a:cubicBezTo>
                    <a:pt x="598530" y="217017"/>
                    <a:pt x="622746" y="241234"/>
                    <a:pt x="622746" y="271119"/>
                  </a:cubicBezTo>
                  <a:lnTo>
                    <a:pt x="514541" y="271119"/>
                  </a:lnTo>
                  <a:cubicBezTo>
                    <a:pt x="514405" y="251704"/>
                    <a:pt x="524783" y="233751"/>
                    <a:pt x="541669" y="224180"/>
                  </a:cubicBezTo>
                  <a:cubicBezTo>
                    <a:pt x="549685" y="219532"/>
                    <a:pt x="558768" y="217063"/>
                    <a:pt x="568034" y="217017"/>
                  </a:cubicBezTo>
                  <a:close/>
                  <a:moveTo>
                    <a:pt x="530544" y="341071"/>
                  </a:moveTo>
                  <a:cubicBezTo>
                    <a:pt x="551758" y="320025"/>
                    <a:pt x="586017" y="320162"/>
                    <a:pt x="607048" y="341376"/>
                  </a:cubicBezTo>
                  <a:cubicBezTo>
                    <a:pt x="617062" y="351480"/>
                    <a:pt x="622700" y="365105"/>
                    <a:pt x="622746" y="379323"/>
                  </a:cubicBezTo>
                  <a:lnTo>
                    <a:pt x="514541" y="379323"/>
                  </a:lnTo>
                  <a:cubicBezTo>
                    <a:pt x="514176" y="364998"/>
                    <a:pt x="519754" y="351160"/>
                    <a:pt x="529934" y="341071"/>
                  </a:cubicBezTo>
                  <a:close/>
                  <a:moveTo>
                    <a:pt x="568644" y="433426"/>
                  </a:moveTo>
                  <a:cubicBezTo>
                    <a:pt x="575761" y="433273"/>
                    <a:pt x="582817" y="434629"/>
                    <a:pt x="589370" y="437388"/>
                  </a:cubicBezTo>
                  <a:cubicBezTo>
                    <a:pt x="595832" y="440344"/>
                    <a:pt x="601760" y="444352"/>
                    <a:pt x="606896" y="449275"/>
                  </a:cubicBezTo>
                  <a:cubicBezTo>
                    <a:pt x="611545" y="454183"/>
                    <a:pt x="615308" y="459851"/>
                    <a:pt x="618022" y="466039"/>
                  </a:cubicBezTo>
                  <a:cubicBezTo>
                    <a:pt x="621161" y="472760"/>
                    <a:pt x="622777" y="480106"/>
                    <a:pt x="622746" y="487527"/>
                  </a:cubicBezTo>
                  <a:lnTo>
                    <a:pt x="514541" y="487527"/>
                  </a:lnTo>
                  <a:cubicBezTo>
                    <a:pt x="514496" y="477774"/>
                    <a:pt x="516950" y="468157"/>
                    <a:pt x="521705" y="459638"/>
                  </a:cubicBezTo>
                  <a:cubicBezTo>
                    <a:pt x="531884" y="443911"/>
                    <a:pt x="549289" y="434355"/>
                    <a:pt x="568034" y="434187"/>
                  </a:cubicBezTo>
                  <a:close/>
                  <a:moveTo>
                    <a:pt x="568644" y="541629"/>
                  </a:moveTo>
                  <a:cubicBezTo>
                    <a:pt x="582908" y="541492"/>
                    <a:pt x="596640" y="546963"/>
                    <a:pt x="606896" y="556869"/>
                  </a:cubicBezTo>
                  <a:cubicBezTo>
                    <a:pt x="617153" y="566898"/>
                    <a:pt x="622685" y="580796"/>
                    <a:pt x="622136" y="595122"/>
                  </a:cubicBezTo>
                  <a:lnTo>
                    <a:pt x="513932" y="595122"/>
                  </a:lnTo>
                  <a:cubicBezTo>
                    <a:pt x="513383" y="580705"/>
                    <a:pt x="518916" y="566715"/>
                    <a:pt x="529172" y="556565"/>
                  </a:cubicBezTo>
                  <a:cubicBezTo>
                    <a:pt x="539504" y="546430"/>
                    <a:pt x="553572" y="541035"/>
                    <a:pt x="568034" y="541629"/>
                  </a:cubicBez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12E377E6-C77F-4756-BD7C-4CDE3F641489}"/>
                </a:ext>
              </a:extLst>
            </p:cNvPr>
            <p:cNvSpPr/>
            <p:nvPr/>
          </p:nvSpPr>
          <p:spPr>
            <a:xfrm>
              <a:off x="8151418" y="4946141"/>
              <a:ext cx="622402" cy="595122"/>
            </a:xfrm>
            <a:custGeom>
              <a:avLst/>
              <a:gdLst>
                <a:gd name="connsiteX0" fmla="*/ 517703 w 622402"/>
                <a:gd name="connsiteY0" fmla="*/ 95403 h 595122"/>
                <a:gd name="connsiteX1" fmla="*/ 449275 w 622402"/>
                <a:gd name="connsiteY1" fmla="*/ 69190 h 595122"/>
                <a:gd name="connsiteX2" fmla="*/ 438455 w 622402"/>
                <a:gd name="connsiteY2" fmla="*/ 60808 h 595122"/>
                <a:gd name="connsiteX3" fmla="*/ 428549 w 622402"/>
                <a:gd name="connsiteY3" fmla="*/ 56084 h 595122"/>
                <a:gd name="connsiteX4" fmla="*/ 414223 w 622402"/>
                <a:gd name="connsiteY4" fmla="*/ 54102 h 595122"/>
                <a:gd name="connsiteX5" fmla="*/ 396240 w 622402"/>
                <a:gd name="connsiteY5" fmla="*/ 57303 h 595122"/>
                <a:gd name="connsiteX6" fmla="*/ 379171 w 622402"/>
                <a:gd name="connsiteY6" fmla="*/ 69190 h 595122"/>
                <a:gd name="connsiteX7" fmla="*/ 242011 w 622402"/>
                <a:gd name="connsiteY7" fmla="*/ 69190 h 595122"/>
                <a:gd name="connsiteX8" fmla="*/ 231343 w 622402"/>
                <a:gd name="connsiteY8" fmla="*/ 60808 h 595122"/>
                <a:gd name="connsiteX9" fmla="*/ 221285 w 622402"/>
                <a:gd name="connsiteY9" fmla="*/ 56084 h 595122"/>
                <a:gd name="connsiteX10" fmla="*/ 206959 w 622402"/>
                <a:gd name="connsiteY10" fmla="*/ 54102 h 595122"/>
                <a:gd name="connsiteX11" fmla="*/ 193091 w 622402"/>
                <a:gd name="connsiteY11" fmla="*/ 56084 h 595122"/>
                <a:gd name="connsiteX12" fmla="*/ 183185 w 622402"/>
                <a:gd name="connsiteY12" fmla="*/ 60808 h 595122"/>
                <a:gd name="connsiteX13" fmla="*/ 172059 w 622402"/>
                <a:gd name="connsiteY13" fmla="*/ 69190 h 595122"/>
                <a:gd name="connsiteX14" fmla="*/ 34899 w 622402"/>
                <a:gd name="connsiteY14" fmla="*/ 69190 h 595122"/>
                <a:gd name="connsiteX15" fmla="*/ 24232 w 622402"/>
                <a:gd name="connsiteY15" fmla="*/ 60808 h 595122"/>
                <a:gd name="connsiteX16" fmla="*/ 14326 w 622402"/>
                <a:gd name="connsiteY16" fmla="*/ 56084 h 595122"/>
                <a:gd name="connsiteX17" fmla="*/ 0 w 622402"/>
                <a:gd name="connsiteY17" fmla="*/ 54102 h 595122"/>
                <a:gd name="connsiteX18" fmla="*/ 0 w 622402"/>
                <a:gd name="connsiteY18" fmla="*/ 0 h 595122"/>
                <a:gd name="connsiteX19" fmla="*/ 69189 w 622402"/>
                <a:gd name="connsiteY19" fmla="*/ 26975 h 595122"/>
                <a:gd name="connsiteX20" fmla="*/ 79857 w 622402"/>
                <a:gd name="connsiteY20" fmla="*/ 34900 h 595122"/>
                <a:gd name="connsiteX21" fmla="*/ 89916 w 622402"/>
                <a:gd name="connsiteY21" fmla="*/ 39319 h 595122"/>
                <a:gd name="connsiteX22" fmla="*/ 104242 w 622402"/>
                <a:gd name="connsiteY22" fmla="*/ 41301 h 595122"/>
                <a:gd name="connsiteX23" fmla="*/ 122073 w 622402"/>
                <a:gd name="connsiteY23" fmla="*/ 38100 h 595122"/>
                <a:gd name="connsiteX24" fmla="*/ 139141 w 622402"/>
                <a:gd name="connsiteY24" fmla="*/ 26975 h 595122"/>
                <a:gd name="connsiteX25" fmla="*/ 276301 w 622402"/>
                <a:gd name="connsiteY25" fmla="*/ 26975 h 595122"/>
                <a:gd name="connsiteX26" fmla="*/ 287122 w 622402"/>
                <a:gd name="connsiteY26" fmla="*/ 34900 h 595122"/>
                <a:gd name="connsiteX27" fmla="*/ 297027 w 622402"/>
                <a:gd name="connsiteY27" fmla="*/ 39319 h 595122"/>
                <a:gd name="connsiteX28" fmla="*/ 311353 w 622402"/>
                <a:gd name="connsiteY28" fmla="*/ 41301 h 595122"/>
                <a:gd name="connsiteX29" fmla="*/ 329336 w 622402"/>
                <a:gd name="connsiteY29" fmla="*/ 38100 h 595122"/>
                <a:gd name="connsiteX30" fmla="*/ 346405 w 622402"/>
                <a:gd name="connsiteY30" fmla="*/ 26975 h 595122"/>
                <a:gd name="connsiteX31" fmla="*/ 415290 w 622402"/>
                <a:gd name="connsiteY31" fmla="*/ 0 h 595122"/>
                <a:gd name="connsiteX32" fmla="*/ 483261 w 622402"/>
                <a:gd name="connsiteY32" fmla="*/ 26975 h 595122"/>
                <a:gd name="connsiteX33" fmla="*/ 494843 w 622402"/>
                <a:gd name="connsiteY33" fmla="*/ 34900 h 595122"/>
                <a:gd name="connsiteX34" fmla="*/ 504749 w 622402"/>
                <a:gd name="connsiteY34" fmla="*/ 39319 h 595122"/>
                <a:gd name="connsiteX35" fmla="*/ 518313 w 622402"/>
                <a:gd name="connsiteY35" fmla="*/ 41301 h 595122"/>
                <a:gd name="connsiteX36" fmla="*/ 536601 w 622402"/>
                <a:gd name="connsiteY36" fmla="*/ 38100 h 595122"/>
                <a:gd name="connsiteX37" fmla="*/ 553212 w 622402"/>
                <a:gd name="connsiteY37" fmla="*/ 26975 h 595122"/>
                <a:gd name="connsiteX38" fmla="*/ 622402 w 622402"/>
                <a:gd name="connsiteY38" fmla="*/ 0 h 595122"/>
                <a:gd name="connsiteX39" fmla="*/ 622402 w 622402"/>
                <a:gd name="connsiteY39" fmla="*/ 54102 h 595122"/>
                <a:gd name="connsiteX40" fmla="*/ 611734 w 622402"/>
                <a:gd name="connsiteY40" fmla="*/ 54102 h 595122"/>
                <a:gd name="connsiteX41" fmla="*/ 603047 w 622402"/>
                <a:gd name="connsiteY41" fmla="*/ 57303 h 595122"/>
                <a:gd name="connsiteX42" fmla="*/ 595884 w 622402"/>
                <a:gd name="connsiteY42" fmla="*/ 61722 h 595122"/>
                <a:gd name="connsiteX43" fmla="*/ 587502 w 622402"/>
                <a:gd name="connsiteY43" fmla="*/ 68428 h 595122"/>
                <a:gd name="connsiteX44" fmla="*/ 570738 w 622402"/>
                <a:gd name="connsiteY44" fmla="*/ 80772 h 595122"/>
                <a:gd name="connsiteX45" fmla="*/ 549707 w 622402"/>
                <a:gd name="connsiteY45" fmla="*/ 89916 h 595122"/>
                <a:gd name="connsiteX46" fmla="*/ 517703 w 622402"/>
                <a:gd name="connsiteY46" fmla="*/ 95403 h 595122"/>
                <a:gd name="connsiteX47" fmla="*/ 518769 w 622402"/>
                <a:gd name="connsiteY47" fmla="*/ 220371 h 595122"/>
                <a:gd name="connsiteX48" fmla="*/ 450038 w 622402"/>
                <a:gd name="connsiteY48" fmla="*/ 194158 h 595122"/>
                <a:gd name="connsiteX49" fmla="*/ 439217 w 622402"/>
                <a:gd name="connsiteY49" fmla="*/ 185776 h 595122"/>
                <a:gd name="connsiteX50" fmla="*/ 429311 w 622402"/>
                <a:gd name="connsiteY50" fmla="*/ 180899 h 595122"/>
                <a:gd name="connsiteX51" fmla="*/ 414985 w 622402"/>
                <a:gd name="connsiteY51" fmla="*/ 178918 h 595122"/>
                <a:gd name="connsiteX52" fmla="*/ 397154 w 622402"/>
                <a:gd name="connsiteY52" fmla="*/ 182118 h 595122"/>
                <a:gd name="connsiteX53" fmla="*/ 379933 w 622402"/>
                <a:gd name="connsiteY53" fmla="*/ 194158 h 595122"/>
                <a:gd name="connsiteX54" fmla="*/ 242773 w 622402"/>
                <a:gd name="connsiteY54" fmla="*/ 194158 h 595122"/>
                <a:gd name="connsiteX55" fmla="*/ 235306 w 622402"/>
                <a:gd name="connsiteY55" fmla="*/ 187300 h 595122"/>
                <a:gd name="connsiteX56" fmla="*/ 227686 w 622402"/>
                <a:gd name="connsiteY56" fmla="*/ 183033 h 595122"/>
                <a:gd name="connsiteX57" fmla="*/ 218542 w 622402"/>
                <a:gd name="connsiteY57" fmla="*/ 179832 h 595122"/>
                <a:gd name="connsiteX58" fmla="*/ 207874 w 622402"/>
                <a:gd name="connsiteY58" fmla="*/ 178918 h 595122"/>
                <a:gd name="connsiteX59" fmla="*/ 189891 w 622402"/>
                <a:gd name="connsiteY59" fmla="*/ 182118 h 595122"/>
                <a:gd name="connsiteX60" fmla="*/ 172822 w 622402"/>
                <a:gd name="connsiteY60" fmla="*/ 194158 h 595122"/>
                <a:gd name="connsiteX61" fmla="*/ 35662 w 622402"/>
                <a:gd name="connsiteY61" fmla="*/ 194158 h 595122"/>
                <a:gd name="connsiteX62" fmla="*/ 24536 w 622402"/>
                <a:gd name="connsiteY62" fmla="*/ 185776 h 595122"/>
                <a:gd name="connsiteX63" fmla="*/ 14173 w 622402"/>
                <a:gd name="connsiteY63" fmla="*/ 180899 h 595122"/>
                <a:gd name="connsiteX64" fmla="*/ 609 w 622402"/>
                <a:gd name="connsiteY64" fmla="*/ 178918 h 595122"/>
                <a:gd name="connsiteX65" fmla="*/ 609 w 622402"/>
                <a:gd name="connsiteY65" fmla="*/ 124816 h 595122"/>
                <a:gd name="connsiteX66" fmla="*/ 69038 w 622402"/>
                <a:gd name="connsiteY66" fmla="*/ 151943 h 595122"/>
                <a:gd name="connsiteX67" fmla="*/ 77419 w 622402"/>
                <a:gd name="connsiteY67" fmla="*/ 157887 h 595122"/>
                <a:gd name="connsiteX68" fmla="*/ 84582 w 622402"/>
                <a:gd name="connsiteY68" fmla="*/ 162306 h 595122"/>
                <a:gd name="connsiteX69" fmla="*/ 93269 w 622402"/>
                <a:gd name="connsiteY69" fmla="*/ 165507 h 595122"/>
                <a:gd name="connsiteX70" fmla="*/ 104089 w 622402"/>
                <a:gd name="connsiteY70" fmla="*/ 165507 h 595122"/>
                <a:gd name="connsiteX71" fmla="*/ 121920 w 622402"/>
                <a:gd name="connsiteY71" fmla="*/ 162306 h 595122"/>
                <a:gd name="connsiteX72" fmla="*/ 139141 w 622402"/>
                <a:gd name="connsiteY72" fmla="*/ 151181 h 595122"/>
                <a:gd name="connsiteX73" fmla="*/ 276301 w 622402"/>
                <a:gd name="connsiteY73" fmla="*/ 151181 h 595122"/>
                <a:gd name="connsiteX74" fmla="*/ 286969 w 622402"/>
                <a:gd name="connsiteY74" fmla="*/ 159106 h 595122"/>
                <a:gd name="connsiteX75" fmla="*/ 296875 w 622402"/>
                <a:gd name="connsiteY75" fmla="*/ 163525 h 595122"/>
                <a:gd name="connsiteX76" fmla="*/ 311201 w 622402"/>
                <a:gd name="connsiteY76" fmla="*/ 165507 h 595122"/>
                <a:gd name="connsiteX77" fmla="*/ 325222 w 622402"/>
                <a:gd name="connsiteY77" fmla="*/ 163525 h 595122"/>
                <a:gd name="connsiteX78" fmla="*/ 335127 w 622402"/>
                <a:gd name="connsiteY78" fmla="*/ 159106 h 595122"/>
                <a:gd name="connsiteX79" fmla="*/ 346253 w 622402"/>
                <a:gd name="connsiteY79" fmla="*/ 151181 h 595122"/>
                <a:gd name="connsiteX80" fmla="*/ 483413 w 622402"/>
                <a:gd name="connsiteY80" fmla="*/ 151181 h 595122"/>
                <a:gd name="connsiteX81" fmla="*/ 494233 w 622402"/>
                <a:gd name="connsiteY81" fmla="*/ 159106 h 595122"/>
                <a:gd name="connsiteX82" fmla="*/ 504139 w 622402"/>
                <a:gd name="connsiteY82" fmla="*/ 163525 h 595122"/>
                <a:gd name="connsiteX83" fmla="*/ 518465 w 622402"/>
                <a:gd name="connsiteY83" fmla="*/ 165507 h 595122"/>
                <a:gd name="connsiteX84" fmla="*/ 536448 w 622402"/>
                <a:gd name="connsiteY84" fmla="*/ 162306 h 595122"/>
                <a:gd name="connsiteX85" fmla="*/ 553517 w 622402"/>
                <a:gd name="connsiteY85" fmla="*/ 151181 h 595122"/>
                <a:gd name="connsiteX86" fmla="*/ 621944 w 622402"/>
                <a:gd name="connsiteY86" fmla="*/ 124054 h 595122"/>
                <a:gd name="connsiteX87" fmla="*/ 621944 w 622402"/>
                <a:gd name="connsiteY87" fmla="*/ 178156 h 595122"/>
                <a:gd name="connsiteX88" fmla="*/ 603961 w 622402"/>
                <a:gd name="connsiteY88" fmla="*/ 181356 h 595122"/>
                <a:gd name="connsiteX89" fmla="*/ 586893 w 622402"/>
                <a:gd name="connsiteY89" fmla="*/ 193396 h 595122"/>
                <a:gd name="connsiteX90" fmla="*/ 518769 w 622402"/>
                <a:gd name="connsiteY90" fmla="*/ 220218 h 595122"/>
                <a:gd name="connsiteX91" fmla="*/ 518769 w 622402"/>
                <a:gd name="connsiteY91" fmla="*/ 345338 h 595122"/>
                <a:gd name="connsiteX92" fmla="*/ 450038 w 622402"/>
                <a:gd name="connsiteY92" fmla="*/ 318974 h 595122"/>
                <a:gd name="connsiteX93" fmla="*/ 439217 w 622402"/>
                <a:gd name="connsiteY93" fmla="*/ 310287 h 595122"/>
                <a:gd name="connsiteX94" fmla="*/ 429311 w 622402"/>
                <a:gd name="connsiteY94" fmla="*/ 305867 h 595122"/>
                <a:gd name="connsiteX95" fmla="*/ 414985 w 622402"/>
                <a:gd name="connsiteY95" fmla="*/ 303886 h 595122"/>
                <a:gd name="connsiteX96" fmla="*/ 391211 w 622402"/>
                <a:gd name="connsiteY96" fmla="*/ 310287 h 595122"/>
                <a:gd name="connsiteX97" fmla="*/ 379933 w 622402"/>
                <a:gd name="connsiteY97" fmla="*/ 318974 h 595122"/>
                <a:gd name="connsiteX98" fmla="*/ 242773 w 622402"/>
                <a:gd name="connsiteY98" fmla="*/ 318974 h 595122"/>
                <a:gd name="connsiteX99" fmla="*/ 232105 w 622402"/>
                <a:gd name="connsiteY99" fmla="*/ 310287 h 595122"/>
                <a:gd name="connsiteX100" fmla="*/ 222047 w 622402"/>
                <a:gd name="connsiteY100" fmla="*/ 305867 h 595122"/>
                <a:gd name="connsiteX101" fmla="*/ 208179 w 622402"/>
                <a:gd name="connsiteY101" fmla="*/ 303886 h 595122"/>
                <a:gd name="connsiteX102" fmla="*/ 194310 w 622402"/>
                <a:gd name="connsiteY102" fmla="*/ 305867 h 595122"/>
                <a:gd name="connsiteX103" fmla="*/ 183947 w 622402"/>
                <a:gd name="connsiteY103" fmla="*/ 310287 h 595122"/>
                <a:gd name="connsiteX104" fmla="*/ 172822 w 622402"/>
                <a:gd name="connsiteY104" fmla="*/ 318974 h 595122"/>
                <a:gd name="connsiteX105" fmla="*/ 35662 w 622402"/>
                <a:gd name="connsiteY105" fmla="*/ 318974 h 595122"/>
                <a:gd name="connsiteX106" fmla="*/ 24536 w 622402"/>
                <a:gd name="connsiteY106" fmla="*/ 310287 h 595122"/>
                <a:gd name="connsiteX107" fmla="*/ 14173 w 622402"/>
                <a:gd name="connsiteY107" fmla="*/ 305867 h 595122"/>
                <a:gd name="connsiteX108" fmla="*/ 609 w 622402"/>
                <a:gd name="connsiteY108" fmla="*/ 303886 h 595122"/>
                <a:gd name="connsiteX109" fmla="*/ 609 w 622402"/>
                <a:gd name="connsiteY109" fmla="*/ 249784 h 595122"/>
                <a:gd name="connsiteX110" fmla="*/ 69038 w 622402"/>
                <a:gd name="connsiteY110" fmla="*/ 276911 h 595122"/>
                <a:gd name="connsiteX111" fmla="*/ 79857 w 622402"/>
                <a:gd name="connsiteY111" fmla="*/ 284836 h 595122"/>
                <a:gd name="connsiteX112" fmla="*/ 89764 w 622402"/>
                <a:gd name="connsiteY112" fmla="*/ 289103 h 595122"/>
                <a:gd name="connsiteX113" fmla="*/ 118415 w 622402"/>
                <a:gd name="connsiteY113" fmla="*/ 289103 h 595122"/>
                <a:gd name="connsiteX114" fmla="*/ 128321 w 622402"/>
                <a:gd name="connsiteY114" fmla="*/ 284836 h 595122"/>
                <a:gd name="connsiteX115" fmla="*/ 139141 w 622402"/>
                <a:gd name="connsiteY115" fmla="*/ 276911 h 595122"/>
                <a:gd name="connsiteX116" fmla="*/ 276301 w 622402"/>
                <a:gd name="connsiteY116" fmla="*/ 276911 h 595122"/>
                <a:gd name="connsiteX117" fmla="*/ 286969 w 622402"/>
                <a:gd name="connsiteY117" fmla="*/ 284836 h 595122"/>
                <a:gd name="connsiteX118" fmla="*/ 296875 w 622402"/>
                <a:gd name="connsiteY118" fmla="*/ 289103 h 595122"/>
                <a:gd name="connsiteX119" fmla="*/ 311201 w 622402"/>
                <a:gd name="connsiteY119" fmla="*/ 291237 h 595122"/>
                <a:gd name="connsiteX120" fmla="*/ 325222 w 622402"/>
                <a:gd name="connsiteY120" fmla="*/ 289103 h 595122"/>
                <a:gd name="connsiteX121" fmla="*/ 335127 w 622402"/>
                <a:gd name="connsiteY121" fmla="*/ 284836 h 595122"/>
                <a:gd name="connsiteX122" fmla="*/ 346253 w 622402"/>
                <a:gd name="connsiteY122" fmla="*/ 276911 h 595122"/>
                <a:gd name="connsiteX123" fmla="*/ 483413 w 622402"/>
                <a:gd name="connsiteY123" fmla="*/ 276911 h 595122"/>
                <a:gd name="connsiteX124" fmla="*/ 494233 w 622402"/>
                <a:gd name="connsiteY124" fmla="*/ 284836 h 595122"/>
                <a:gd name="connsiteX125" fmla="*/ 504139 w 622402"/>
                <a:gd name="connsiteY125" fmla="*/ 289103 h 595122"/>
                <a:gd name="connsiteX126" fmla="*/ 518465 w 622402"/>
                <a:gd name="connsiteY126" fmla="*/ 291237 h 595122"/>
                <a:gd name="connsiteX127" fmla="*/ 528828 w 622402"/>
                <a:gd name="connsiteY127" fmla="*/ 290322 h 595122"/>
                <a:gd name="connsiteX128" fmla="*/ 537972 w 622402"/>
                <a:gd name="connsiteY128" fmla="*/ 287122 h 595122"/>
                <a:gd name="connsiteX129" fmla="*/ 545135 w 622402"/>
                <a:gd name="connsiteY129" fmla="*/ 282854 h 595122"/>
                <a:gd name="connsiteX130" fmla="*/ 553517 w 622402"/>
                <a:gd name="connsiteY130" fmla="*/ 276911 h 595122"/>
                <a:gd name="connsiteX131" fmla="*/ 621944 w 622402"/>
                <a:gd name="connsiteY131" fmla="*/ 249784 h 595122"/>
                <a:gd name="connsiteX132" fmla="*/ 621944 w 622402"/>
                <a:gd name="connsiteY132" fmla="*/ 303886 h 595122"/>
                <a:gd name="connsiteX133" fmla="*/ 607619 w 622402"/>
                <a:gd name="connsiteY133" fmla="*/ 305867 h 595122"/>
                <a:gd name="connsiteX134" fmla="*/ 597561 w 622402"/>
                <a:gd name="connsiteY134" fmla="*/ 310287 h 595122"/>
                <a:gd name="connsiteX135" fmla="*/ 586893 w 622402"/>
                <a:gd name="connsiteY135" fmla="*/ 318974 h 595122"/>
                <a:gd name="connsiteX136" fmla="*/ 518769 w 622402"/>
                <a:gd name="connsiteY136" fmla="*/ 345338 h 595122"/>
                <a:gd name="connsiteX137" fmla="*/ 518769 w 622402"/>
                <a:gd name="connsiteY137" fmla="*/ 470154 h 595122"/>
                <a:gd name="connsiteX138" fmla="*/ 449580 w 622402"/>
                <a:gd name="connsiteY138" fmla="*/ 443941 h 595122"/>
                <a:gd name="connsiteX139" fmla="*/ 438759 w 622402"/>
                <a:gd name="connsiteY139" fmla="*/ 435102 h 595122"/>
                <a:gd name="connsiteX140" fmla="*/ 428854 w 622402"/>
                <a:gd name="connsiteY140" fmla="*/ 430835 h 595122"/>
                <a:gd name="connsiteX141" fmla="*/ 414528 w 622402"/>
                <a:gd name="connsiteY141" fmla="*/ 428854 h 595122"/>
                <a:gd name="connsiteX142" fmla="*/ 396698 w 622402"/>
                <a:gd name="connsiteY142" fmla="*/ 432054 h 595122"/>
                <a:gd name="connsiteX143" fmla="*/ 379476 w 622402"/>
                <a:gd name="connsiteY143" fmla="*/ 443941 h 595122"/>
                <a:gd name="connsiteX144" fmla="*/ 242316 w 622402"/>
                <a:gd name="connsiteY144" fmla="*/ 443941 h 595122"/>
                <a:gd name="connsiteX145" fmla="*/ 231648 w 622402"/>
                <a:gd name="connsiteY145" fmla="*/ 435102 h 595122"/>
                <a:gd name="connsiteX146" fmla="*/ 221589 w 622402"/>
                <a:gd name="connsiteY146" fmla="*/ 430835 h 595122"/>
                <a:gd name="connsiteX147" fmla="*/ 207416 w 622402"/>
                <a:gd name="connsiteY147" fmla="*/ 428854 h 595122"/>
                <a:gd name="connsiteX148" fmla="*/ 189433 w 622402"/>
                <a:gd name="connsiteY148" fmla="*/ 432054 h 595122"/>
                <a:gd name="connsiteX149" fmla="*/ 172364 w 622402"/>
                <a:gd name="connsiteY149" fmla="*/ 443941 h 595122"/>
                <a:gd name="connsiteX150" fmla="*/ 35204 w 622402"/>
                <a:gd name="connsiteY150" fmla="*/ 443941 h 595122"/>
                <a:gd name="connsiteX151" fmla="*/ 24079 w 622402"/>
                <a:gd name="connsiteY151" fmla="*/ 435102 h 595122"/>
                <a:gd name="connsiteX152" fmla="*/ 13716 w 622402"/>
                <a:gd name="connsiteY152" fmla="*/ 430835 h 595122"/>
                <a:gd name="connsiteX153" fmla="*/ 153 w 622402"/>
                <a:gd name="connsiteY153" fmla="*/ 428854 h 595122"/>
                <a:gd name="connsiteX154" fmla="*/ 153 w 622402"/>
                <a:gd name="connsiteY154" fmla="*/ 374752 h 595122"/>
                <a:gd name="connsiteX155" fmla="*/ 68580 w 622402"/>
                <a:gd name="connsiteY155" fmla="*/ 400964 h 595122"/>
                <a:gd name="connsiteX156" fmla="*/ 79401 w 622402"/>
                <a:gd name="connsiteY156" fmla="*/ 409651 h 595122"/>
                <a:gd name="connsiteX157" fmla="*/ 89306 w 622402"/>
                <a:gd name="connsiteY157" fmla="*/ 414071 h 595122"/>
                <a:gd name="connsiteX158" fmla="*/ 103632 w 622402"/>
                <a:gd name="connsiteY158" fmla="*/ 416052 h 595122"/>
                <a:gd name="connsiteX159" fmla="*/ 121463 w 622402"/>
                <a:gd name="connsiteY159" fmla="*/ 412852 h 595122"/>
                <a:gd name="connsiteX160" fmla="*/ 138684 w 622402"/>
                <a:gd name="connsiteY160" fmla="*/ 400964 h 595122"/>
                <a:gd name="connsiteX161" fmla="*/ 275844 w 622402"/>
                <a:gd name="connsiteY161" fmla="*/ 400964 h 595122"/>
                <a:gd name="connsiteX162" fmla="*/ 286512 w 622402"/>
                <a:gd name="connsiteY162" fmla="*/ 409651 h 595122"/>
                <a:gd name="connsiteX163" fmla="*/ 296418 w 622402"/>
                <a:gd name="connsiteY163" fmla="*/ 414071 h 595122"/>
                <a:gd name="connsiteX164" fmla="*/ 310744 w 622402"/>
                <a:gd name="connsiteY164" fmla="*/ 416052 h 595122"/>
                <a:gd name="connsiteX165" fmla="*/ 328727 w 622402"/>
                <a:gd name="connsiteY165" fmla="*/ 412852 h 595122"/>
                <a:gd name="connsiteX166" fmla="*/ 345796 w 622402"/>
                <a:gd name="connsiteY166" fmla="*/ 400964 h 595122"/>
                <a:gd name="connsiteX167" fmla="*/ 482956 w 622402"/>
                <a:gd name="connsiteY167" fmla="*/ 400964 h 595122"/>
                <a:gd name="connsiteX168" fmla="*/ 493776 w 622402"/>
                <a:gd name="connsiteY168" fmla="*/ 409651 h 595122"/>
                <a:gd name="connsiteX169" fmla="*/ 503682 w 622402"/>
                <a:gd name="connsiteY169" fmla="*/ 414071 h 595122"/>
                <a:gd name="connsiteX170" fmla="*/ 518007 w 622402"/>
                <a:gd name="connsiteY170" fmla="*/ 416052 h 595122"/>
                <a:gd name="connsiteX171" fmla="*/ 535991 w 622402"/>
                <a:gd name="connsiteY171" fmla="*/ 412852 h 595122"/>
                <a:gd name="connsiteX172" fmla="*/ 553059 w 622402"/>
                <a:gd name="connsiteY172" fmla="*/ 400964 h 595122"/>
                <a:gd name="connsiteX173" fmla="*/ 621488 w 622402"/>
                <a:gd name="connsiteY173" fmla="*/ 374752 h 595122"/>
                <a:gd name="connsiteX174" fmla="*/ 621488 w 622402"/>
                <a:gd name="connsiteY174" fmla="*/ 428854 h 595122"/>
                <a:gd name="connsiteX175" fmla="*/ 603504 w 622402"/>
                <a:gd name="connsiteY175" fmla="*/ 432054 h 595122"/>
                <a:gd name="connsiteX176" fmla="*/ 586435 w 622402"/>
                <a:gd name="connsiteY176" fmla="*/ 443941 h 595122"/>
                <a:gd name="connsiteX177" fmla="*/ 569671 w 622402"/>
                <a:gd name="connsiteY177" fmla="*/ 456286 h 595122"/>
                <a:gd name="connsiteX178" fmla="*/ 548640 w 622402"/>
                <a:gd name="connsiteY178" fmla="*/ 465430 h 595122"/>
                <a:gd name="connsiteX179" fmla="*/ 519227 w 622402"/>
                <a:gd name="connsiteY179" fmla="*/ 470154 h 595122"/>
                <a:gd name="connsiteX180" fmla="*/ 518769 w 622402"/>
                <a:gd name="connsiteY180" fmla="*/ 595122 h 595122"/>
                <a:gd name="connsiteX181" fmla="*/ 449580 w 622402"/>
                <a:gd name="connsiteY181" fmla="*/ 568757 h 595122"/>
                <a:gd name="connsiteX182" fmla="*/ 438759 w 622402"/>
                <a:gd name="connsiteY182" fmla="*/ 560070 h 595122"/>
                <a:gd name="connsiteX183" fmla="*/ 428701 w 622402"/>
                <a:gd name="connsiteY183" fmla="*/ 555498 h 595122"/>
                <a:gd name="connsiteX184" fmla="*/ 414376 w 622402"/>
                <a:gd name="connsiteY184" fmla="*/ 553517 h 595122"/>
                <a:gd name="connsiteX185" fmla="*/ 396545 w 622402"/>
                <a:gd name="connsiteY185" fmla="*/ 556717 h 595122"/>
                <a:gd name="connsiteX186" fmla="*/ 379324 w 622402"/>
                <a:gd name="connsiteY186" fmla="*/ 568604 h 595122"/>
                <a:gd name="connsiteX187" fmla="*/ 242164 w 622402"/>
                <a:gd name="connsiteY187" fmla="*/ 568604 h 595122"/>
                <a:gd name="connsiteX188" fmla="*/ 231496 w 622402"/>
                <a:gd name="connsiteY188" fmla="*/ 559918 h 595122"/>
                <a:gd name="connsiteX189" fmla="*/ 221438 w 622402"/>
                <a:gd name="connsiteY189" fmla="*/ 555498 h 595122"/>
                <a:gd name="connsiteX190" fmla="*/ 208026 w 622402"/>
                <a:gd name="connsiteY190" fmla="*/ 553517 h 595122"/>
                <a:gd name="connsiteX191" fmla="*/ 189738 w 622402"/>
                <a:gd name="connsiteY191" fmla="*/ 556717 h 595122"/>
                <a:gd name="connsiteX192" fmla="*/ 172974 w 622402"/>
                <a:gd name="connsiteY192" fmla="*/ 568604 h 595122"/>
                <a:gd name="connsiteX193" fmla="*/ 35814 w 622402"/>
                <a:gd name="connsiteY193" fmla="*/ 568604 h 595122"/>
                <a:gd name="connsiteX194" fmla="*/ 24994 w 622402"/>
                <a:gd name="connsiteY194" fmla="*/ 559918 h 595122"/>
                <a:gd name="connsiteX195" fmla="*/ 15087 w 622402"/>
                <a:gd name="connsiteY195" fmla="*/ 555498 h 595122"/>
                <a:gd name="connsiteX196" fmla="*/ 762 w 622402"/>
                <a:gd name="connsiteY196" fmla="*/ 553517 h 595122"/>
                <a:gd name="connsiteX197" fmla="*/ 762 w 622402"/>
                <a:gd name="connsiteY197" fmla="*/ 499415 h 595122"/>
                <a:gd name="connsiteX198" fmla="*/ 69189 w 622402"/>
                <a:gd name="connsiteY198" fmla="*/ 525780 h 595122"/>
                <a:gd name="connsiteX199" fmla="*/ 77572 w 622402"/>
                <a:gd name="connsiteY199" fmla="*/ 532486 h 595122"/>
                <a:gd name="connsiteX200" fmla="*/ 84734 w 622402"/>
                <a:gd name="connsiteY200" fmla="*/ 536905 h 595122"/>
                <a:gd name="connsiteX201" fmla="*/ 93879 w 622402"/>
                <a:gd name="connsiteY201" fmla="*/ 540106 h 595122"/>
                <a:gd name="connsiteX202" fmla="*/ 104242 w 622402"/>
                <a:gd name="connsiteY202" fmla="*/ 540868 h 595122"/>
                <a:gd name="connsiteX203" fmla="*/ 118568 w 622402"/>
                <a:gd name="connsiteY203" fmla="*/ 538887 h 595122"/>
                <a:gd name="connsiteX204" fmla="*/ 128473 w 622402"/>
                <a:gd name="connsiteY204" fmla="*/ 534467 h 595122"/>
                <a:gd name="connsiteX205" fmla="*/ 139294 w 622402"/>
                <a:gd name="connsiteY205" fmla="*/ 525780 h 595122"/>
                <a:gd name="connsiteX206" fmla="*/ 276454 w 622402"/>
                <a:gd name="connsiteY206" fmla="*/ 525780 h 595122"/>
                <a:gd name="connsiteX207" fmla="*/ 287122 w 622402"/>
                <a:gd name="connsiteY207" fmla="*/ 534467 h 595122"/>
                <a:gd name="connsiteX208" fmla="*/ 297027 w 622402"/>
                <a:gd name="connsiteY208" fmla="*/ 538887 h 595122"/>
                <a:gd name="connsiteX209" fmla="*/ 311353 w 622402"/>
                <a:gd name="connsiteY209" fmla="*/ 540868 h 595122"/>
                <a:gd name="connsiteX210" fmla="*/ 325679 w 622402"/>
                <a:gd name="connsiteY210" fmla="*/ 538887 h 595122"/>
                <a:gd name="connsiteX211" fmla="*/ 335738 w 622402"/>
                <a:gd name="connsiteY211" fmla="*/ 534467 h 595122"/>
                <a:gd name="connsiteX212" fmla="*/ 346405 w 622402"/>
                <a:gd name="connsiteY212" fmla="*/ 525780 h 595122"/>
                <a:gd name="connsiteX213" fmla="*/ 483565 w 622402"/>
                <a:gd name="connsiteY213" fmla="*/ 525780 h 595122"/>
                <a:gd name="connsiteX214" fmla="*/ 489966 w 622402"/>
                <a:gd name="connsiteY214" fmla="*/ 531267 h 595122"/>
                <a:gd name="connsiteX215" fmla="*/ 495909 w 622402"/>
                <a:gd name="connsiteY215" fmla="*/ 535229 h 595122"/>
                <a:gd name="connsiteX216" fmla="*/ 502311 w 622402"/>
                <a:gd name="connsiteY216" fmla="*/ 538429 h 595122"/>
                <a:gd name="connsiteX217" fmla="*/ 509473 w 622402"/>
                <a:gd name="connsiteY217" fmla="*/ 540106 h 595122"/>
                <a:gd name="connsiteX218" fmla="*/ 518618 w 622402"/>
                <a:gd name="connsiteY218" fmla="*/ 540868 h 595122"/>
                <a:gd name="connsiteX219" fmla="*/ 536601 w 622402"/>
                <a:gd name="connsiteY219" fmla="*/ 537667 h 595122"/>
                <a:gd name="connsiteX220" fmla="*/ 553669 w 622402"/>
                <a:gd name="connsiteY220" fmla="*/ 525780 h 595122"/>
                <a:gd name="connsiteX221" fmla="*/ 622097 w 622402"/>
                <a:gd name="connsiteY221" fmla="*/ 499415 h 595122"/>
                <a:gd name="connsiteX222" fmla="*/ 622097 w 622402"/>
                <a:gd name="connsiteY222" fmla="*/ 553517 h 595122"/>
                <a:gd name="connsiteX223" fmla="*/ 604114 w 622402"/>
                <a:gd name="connsiteY223" fmla="*/ 556717 h 595122"/>
                <a:gd name="connsiteX224" fmla="*/ 587045 w 622402"/>
                <a:gd name="connsiteY224" fmla="*/ 568604 h 595122"/>
                <a:gd name="connsiteX225" fmla="*/ 570281 w 622402"/>
                <a:gd name="connsiteY225" fmla="*/ 580949 h 595122"/>
                <a:gd name="connsiteX226" fmla="*/ 549249 w 622402"/>
                <a:gd name="connsiteY226" fmla="*/ 590245 h 595122"/>
                <a:gd name="connsiteX227" fmla="*/ 519227 w 622402"/>
                <a:gd name="connsiteY227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622402" h="595122">
                  <a:moveTo>
                    <a:pt x="517703" y="95403"/>
                  </a:moveTo>
                  <a:cubicBezTo>
                    <a:pt x="492557" y="94793"/>
                    <a:pt x="468401" y="85527"/>
                    <a:pt x="449275" y="69190"/>
                  </a:cubicBezTo>
                  <a:lnTo>
                    <a:pt x="438455" y="60808"/>
                  </a:lnTo>
                  <a:cubicBezTo>
                    <a:pt x="435438" y="58705"/>
                    <a:pt x="432084" y="57104"/>
                    <a:pt x="428549" y="56084"/>
                  </a:cubicBezTo>
                  <a:cubicBezTo>
                    <a:pt x="423901" y="54681"/>
                    <a:pt x="419069" y="54011"/>
                    <a:pt x="414223" y="54102"/>
                  </a:cubicBezTo>
                  <a:cubicBezTo>
                    <a:pt x="408066" y="53859"/>
                    <a:pt x="401940" y="54956"/>
                    <a:pt x="396240" y="57303"/>
                  </a:cubicBezTo>
                  <a:cubicBezTo>
                    <a:pt x="390098" y="60579"/>
                    <a:pt x="384368" y="64572"/>
                    <a:pt x="379171" y="69190"/>
                  </a:cubicBezTo>
                  <a:cubicBezTo>
                    <a:pt x="340020" y="103846"/>
                    <a:pt x="281162" y="103846"/>
                    <a:pt x="242011" y="69190"/>
                  </a:cubicBezTo>
                  <a:lnTo>
                    <a:pt x="231343" y="60808"/>
                  </a:lnTo>
                  <a:cubicBezTo>
                    <a:pt x="228265" y="58705"/>
                    <a:pt x="224866" y="57104"/>
                    <a:pt x="221285" y="56084"/>
                  </a:cubicBezTo>
                  <a:cubicBezTo>
                    <a:pt x="216637" y="54681"/>
                    <a:pt x="211806" y="54011"/>
                    <a:pt x="206959" y="54102"/>
                  </a:cubicBezTo>
                  <a:cubicBezTo>
                    <a:pt x="202266" y="53995"/>
                    <a:pt x="197571" y="54666"/>
                    <a:pt x="193091" y="56084"/>
                  </a:cubicBezTo>
                  <a:cubicBezTo>
                    <a:pt x="189586" y="57196"/>
                    <a:pt x="186248" y="58781"/>
                    <a:pt x="183185" y="60808"/>
                  </a:cubicBezTo>
                  <a:cubicBezTo>
                    <a:pt x="180442" y="62637"/>
                    <a:pt x="176784" y="65532"/>
                    <a:pt x="172059" y="69190"/>
                  </a:cubicBezTo>
                  <a:cubicBezTo>
                    <a:pt x="132877" y="103769"/>
                    <a:pt x="74082" y="103769"/>
                    <a:pt x="34899" y="69190"/>
                  </a:cubicBezTo>
                  <a:lnTo>
                    <a:pt x="24232" y="60808"/>
                  </a:lnTo>
                  <a:cubicBezTo>
                    <a:pt x="21215" y="58705"/>
                    <a:pt x="17861" y="57104"/>
                    <a:pt x="14326" y="56084"/>
                  </a:cubicBezTo>
                  <a:cubicBezTo>
                    <a:pt x="9678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12" y="625"/>
                    <a:pt x="49988" y="10165"/>
                    <a:pt x="69189" y="26975"/>
                  </a:cubicBezTo>
                  <a:cubicBezTo>
                    <a:pt x="73914" y="30785"/>
                    <a:pt x="77572" y="33376"/>
                    <a:pt x="79857" y="34900"/>
                  </a:cubicBezTo>
                  <a:cubicBezTo>
                    <a:pt x="82951" y="36896"/>
                    <a:pt x="86350" y="38390"/>
                    <a:pt x="89916" y="39319"/>
                  </a:cubicBezTo>
                  <a:cubicBezTo>
                    <a:pt x="94549" y="40737"/>
                    <a:pt x="99396" y="41407"/>
                    <a:pt x="104242" y="41301"/>
                  </a:cubicBezTo>
                  <a:cubicBezTo>
                    <a:pt x="110353" y="41529"/>
                    <a:pt x="116434" y="40447"/>
                    <a:pt x="122073" y="38100"/>
                  </a:cubicBezTo>
                  <a:cubicBezTo>
                    <a:pt x="128138" y="35022"/>
                    <a:pt x="133868" y="31288"/>
                    <a:pt x="139141" y="26975"/>
                  </a:cubicBezTo>
                  <a:cubicBezTo>
                    <a:pt x="177881" y="-8732"/>
                    <a:pt x="237561" y="-8732"/>
                    <a:pt x="276301" y="26975"/>
                  </a:cubicBezTo>
                  <a:cubicBezTo>
                    <a:pt x="281178" y="30785"/>
                    <a:pt x="284683" y="33376"/>
                    <a:pt x="287122" y="34900"/>
                  </a:cubicBezTo>
                  <a:cubicBezTo>
                    <a:pt x="290154" y="36896"/>
                    <a:pt x="293508" y="38390"/>
                    <a:pt x="297027" y="39319"/>
                  </a:cubicBezTo>
                  <a:cubicBezTo>
                    <a:pt x="301676" y="40721"/>
                    <a:pt x="306507" y="41392"/>
                    <a:pt x="311353" y="41301"/>
                  </a:cubicBezTo>
                  <a:cubicBezTo>
                    <a:pt x="317510" y="41544"/>
                    <a:pt x="323652" y="40447"/>
                    <a:pt x="329336" y="38100"/>
                  </a:cubicBezTo>
                  <a:cubicBezTo>
                    <a:pt x="335387" y="34976"/>
                    <a:pt x="341102" y="31258"/>
                    <a:pt x="346405" y="26975"/>
                  </a:cubicBezTo>
                  <a:cubicBezTo>
                    <a:pt x="365501" y="10211"/>
                    <a:pt x="389885" y="655"/>
                    <a:pt x="415290" y="0"/>
                  </a:cubicBezTo>
                  <a:cubicBezTo>
                    <a:pt x="440436" y="625"/>
                    <a:pt x="464531" y="10180"/>
                    <a:pt x="483261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76" y="36927"/>
                    <a:pt x="501213" y="38420"/>
                    <a:pt x="504749" y="39319"/>
                  </a:cubicBezTo>
                  <a:cubicBezTo>
                    <a:pt x="509138" y="40691"/>
                    <a:pt x="513710" y="41362"/>
                    <a:pt x="518313" y="41301"/>
                  </a:cubicBezTo>
                  <a:cubicBezTo>
                    <a:pt x="524576" y="41621"/>
                    <a:pt x="530824" y="40524"/>
                    <a:pt x="536601" y="38100"/>
                  </a:cubicBezTo>
                  <a:cubicBezTo>
                    <a:pt x="542453" y="34884"/>
                    <a:pt x="548015" y="31166"/>
                    <a:pt x="553212" y="26975"/>
                  </a:cubicBezTo>
                  <a:cubicBezTo>
                    <a:pt x="572414" y="10165"/>
                    <a:pt x="596890" y="625"/>
                    <a:pt x="622402" y="0"/>
                  </a:cubicBezTo>
                  <a:lnTo>
                    <a:pt x="622402" y="54102"/>
                  </a:lnTo>
                  <a:cubicBezTo>
                    <a:pt x="618851" y="53828"/>
                    <a:pt x="615284" y="53828"/>
                    <a:pt x="611734" y="54102"/>
                  </a:cubicBezTo>
                  <a:cubicBezTo>
                    <a:pt x="608686" y="54697"/>
                    <a:pt x="605744" y="55778"/>
                    <a:pt x="603047" y="57303"/>
                  </a:cubicBezTo>
                  <a:cubicBezTo>
                    <a:pt x="600533" y="58552"/>
                    <a:pt x="598124" y="60031"/>
                    <a:pt x="595884" y="61722"/>
                  </a:cubicBezTo>
                  <a:cubicBezTo>
                    <a:pt x="592928" y="63749"/>
                    <a:pt x="590139" y="65989"/>
                    <a:pt x="587502" y="68428"/>
                  </a:cubicBezTo>
                  <a:cubicBezTo>
                    <a:pt x="580492" y="73762"/>
                    <a:pt x="575005" y="77877"/>
                    <a:pt x="570738" y="80772"/>
                  </a:cubicBezTo>
                  <a:cubicBezTo>
                    <a:pt x="564154" y="84704"/>
                    <a:pt x="557083" y="87783"/>
                    <a:pt x="549707" y="89916"/>
                  </a:cubicBezTo>
                  <a:cubicBezTo>
                    <a:pt x="539404" y="93452"/>
                    <a:pt x="528599" y="95311"/>
                    <a:pt x="517703" y="95403"/>
                  </a:cubicBezTo>
                  <a:close/>
                  <a:moveTo>
                    <a:pt x="518769" y="220371"/>
                  </a:moveTo>
                  <a:cubicBezTo>
                    <a:pt x="493548" y="219685"/>
                    <a:pt x="469301" y="210449"/>
                    <a:pt x="450038" y="194158"/>
                  </a:cubicBezTo>
                  <a:lnTo>
                    <a:pt x="439217" y="185776"/>
                  </a:lnTo>
                  <a:cubicBezTo>
                    <a:pt x="436230" y="183581"/>
                    <a:pt x="432877" y="181935"/>
                    <a:pt x="429311" y="180899"/>
                  </a:cubicBezTo>
                  <a:cubicBezTo>
                    <a:pt x="424648" y="179573"/>
                    <a:pt x="419832" y="178903"/>
                    <a:pt x="414985" y="178918"/>
                  </a:cubicBezTo>
                  <a:cubicBezTo>
                    <a:pt x="408874" y="178659"/>
                    <a:pt x="402793" y="179756"/>
                    <a:pt x="397154" y="182118"/>
                  </a:cubicBezTo>
                  <a:cubicBezTo>
                    <a:pt x="390936" y="185395"/>
                    <a:pt x="385146" y="189434"/>
                    <a:pt x="379933" y="194158"/>
                  </a:cubicBezTo>
                  <a:cubicBezTo>
                    <a:pt x="340782" y="228813"/>
                    <a:pt x="281925" y="228813"/>
                    <a:pt x="242773" y="194158"/>
                  </a:cubicBezTo>
                  <a:cubicBezTo>
                    <a:pt x="240426" y="191719"/>
                    <a:pt x="237942" y="189418"/>
                    <a:pt x="235306" y="187300"/>
                  </a:cubicBezTo>
                  <a:cubicBezTo>
                    <a:pt x="232852" y="185730"/>
                    <a:pt x="230307" y="184313"/>
                    <a:pt x="227686" y="183033"/>
                  </a:cubicBezTo>
                  <a:cubicBezTo>
                    <a:pt x="224821" y="181478"/>
                    <a:pt x="221742" y="180411"/>
                    <a:pt x="218542" y="179832"/>
                  </a:cubicBezTo>
                  <a:cubicBezTo>
                    <a:pt x="215021" y="179177"/>
                    <a:pt x="211455" y="178872"/>
                    <a:pt x="207874" y="178918"/>
                  </a:cubicBezTo>
                  <a:cubicBezTo>
                    <a:pt x="201717" y="178674"/>
                    <a:pt x="195590" y="179771"/>
                    <a:pt x="189891" y="182118"/>
                  </a:cubicBezTo>
                  <a:cubicBezTo>
                    <a:pt x="183703" y="185365"/>
                    <a:pt x="177958" y="189418"/>
                    <a:pt x="172822" y="194158"/>
                  </a:cubicBezTo>
                  <a:cubicBezTo>
                    <a:pt x="133853" y="229301"/>
                    <a:pt x="74631" y="229301"/>
                    <a:pt x="35662" y="194158"/>
                  </a:cubicBezTo>
                  <a:cubicBezTo>
                    <a:pt x="30938" y="190348"/>
                    <a:pt x="27128" y="187604"/>
                    <a:pt x="24536" y="185776"/>
                  </a:cubicBezTo>
                  <a:cubicBezTo>
                    <a:pt x="21321" y="183673"/>
                    <a:pt x="17831" y="182027"/>
                    <a:pt x="14173" y="180899"/>
                  </a:cubicBezTo>
                  <a:cubicBezTo>
                    <a:pt x="9769" y="179603"/>
                    <a:pt x="5197" y="178948"/>
                    <a:pt x="609" y="178918"/>
                  </a:cubicBezTo>
                  <a:lnTo>
                    <a:pt x="609" y="124816"/>
                  </a:lnTo>
                  <a:cubicBezTo>
                    <a:pt x="25877" y="125608"/>
                    <a:pt x="50079" y="135209"/>
                    <a:pt x="69038" y="151943"/>
                  </a:cubicBezTo>
                  <a:lnTo>
                    <a:pt x="77419" y="157887"/>
                  </a:lnTo>
                  <a:cubicBezTo>
                    <a:pt x="79721" y="159487"/>
                    <a:pt x="82113" y="160965"/>
                    <a:pt x="84582" y="162306"/>
                  </a:cubicBezTo>
                  <a:cubicBezTo>
                    <a:pt x="87310" y="163769"/>
                    <a:pt x="90236" y="164851"/>
                    <a:pt x="93269" y="165507"/>
                  </a:cubicBezTo>
                  <a:cubicBezTo>
                    <a:pt x="96866" y="165781"/>
                    <a:pt x="100492" y="165781"/>
                    <a:pt x="104089" y="165507"/>
                  </a:cubicBezTo>
                  <a:cubicBezTo>
                    <a:pt x="110201" y="165766"/>
                    <a:pt x="116281" y="164669"/>
                    <a:pt x="121920" y="162306"/>
                  </a:cubicBezTo>
                  <a:cubicBezTo>
                    <a:pt x="128016" y="159197"/>
                    <a:pt x="133792" y="155464"/>
                    <a:pt x="139141" y="151181"/>
                  </a:cubicBezTo>
                  <a:cubicBezTo>
                    <a:pt x="177836" y="115321"/>
                    <a:pt x="237607" y="115321"/>
                    <a:pt x="276301" y="151181"/>
                  </a:cubicBezTo>
                  <a:cubicBezTo>
                    <a:pt x="281026" y="154838"/>
                    <a:pt x="284683" y="157582"/>
                    <a:pt x="286969" y="159106"/>
                  </a:cubicBezTo>
                  <a:cubicBezTo>
                    <a:pt x="290063" y="161011"/>
                    <a:pt x="293385" y="162505"/>
                    <a:pt x="296875" y="163525"/>
                  </a:cubicBezTo>
                  <a:cubicBezTo>
                    <a:pt x="301524" y="164912"/>
                    <a:pt x="306354" y="165583"/>
                    <a:pt x="311201" y="165507"/>
                  </a:cubicBezTo>
                  <a:cubicBezTo>
                    <a:pt x="315956" y="165613"/>
                    <a:pt x="320696" y="164958"/>
                    <a:pt x="325222" y="163525"/>
                  </a:cubicBezTo>
                  <a:cubicBezTo>
                    <a:pt x="328681" y="162444"/>
                    <a:pt x="332004" y="160965"/>
                    <a:pt x="335127" y="159106"/>
                  </a:cubicBezTo>
                  <a:cubicBezTo>
                    <a:pt x="338983" y="156667"/>
                    <a:pt x="342702" y="154031"/>
                    <a:pt x="346253" y="151181"/>
                  </a:cubicBezTo>
                  <a:cubicBezTo>
                    <a:pt x="384948" y="115321"/>
                    <a:pt x="444719" y="115321"/>
                    <a:pt x="483413" y="151181"/>
                  </a:cubicBezTo>
                  <a:cubicBezTo>
                    <a:pt x="488289" y="154838"/>
                    <a:pt x="491795" y="157582"/>
                    <a:pt x="494233" y="159106"/>
                  </a:cubicBezTo>
                  <a:cubicBezTo>
                    <a:pt x="497296" y="161072"/>
                    <a:pt x="500634" y="162565"/>
                    <a:pt x="504139" y="163525"/>
                  </a:cubicBezTo>
                  <a:cubicBezTo>
                    <a:pt x="508788" y="164928"/>
                    <a:pt x="513619" y="165598"/>
                    <a:pt x="518465" y="165507"/>
                  </a:cubicBezTo>
                  <a:cubicBezTo>
                    <a:pt x="524622" y="165750"/>
                    <a:pt x="530748" y="164653"/>
                    <a:pt x="536448" y="162306"/>
                  </a:cubicBezTo>
                  <a:cubicBezTo>
                    <a:pt x="542483" y="159152"/>
                    <a:pt x="548198" y="155433"/>
                    <a:pt x="553517" y="151181"/>
                  </a:cubicBezTo>
                  <a:cubicBezTo>
                    <a:pt x="572476" y="134448"/>
                    <a:pt x="596676" y="124846"/>
                    <a:pt x="621944" y="124054"/>
                  </a:cubicBezTo>
                  <a:lnTo>
                    <a:pt x="621944" y="178156"/>
                  </a:lnTo>
                  <a:cubicBezTo>
                    <a:pt x="615788" y="177912"/>
                    <a:pt x="609661" y="179009"/>
                    <a:pt x="603961" y="181356"/>
                  </a:cubicBezTo>
                  <a:cubicBezTo>
                    <a:pt x="597789" y="184633"/>
                    <a:pt x="592059" y="188687"/>
                    <a:pt x="586893" y="193396"/>
                  </a:cubicBezTo>
                  <a:cubicBezTo>
                    <a:pt x="567873" y="209779"/>
                    <a:pt x="543855" y="219228"/>
                    <a:pt x="518769" y="220218"/>
                  </a:cubicBezTo>
                  <a:close/>
                  <a:moveTo>
                    <a:pt x="518769" y="345338"/>
                  </a:moveTo>
                  <a:cubicBezTo>
                    <a:pt x="493517" y="344683"/>
                    <a:pt x="469255" y="335372"/>
                    <a:pt x="450038" y="318974"/>
                  </a:cubicBezTo>
                  <a:cubicBezTo>
                    <a:pt x="446639" y="315834"/>
                    <a:pt x="443012" y="312923"/>
                    <a:pt x="439217" y="310287"/>
                  </a:cubicBezTo>
                  <a:cubicBezTo>
                    <a:pt x="436154" y="308321"/>
                    <a:pt x="432816" y="306827"/>
                    <a:pt x="429311" y="305867"/>
                  </a:cubicBezTo>
                  <a:cubicBezTo>
                    <a:pt x="424648" y="304541"/>
                    <a:pt x="419832" y="303871"/>
                    <a:pt x="414985" y="303886"/>
                  </a:cubicBezTo>
                  <a:cubicBezTo>
                    <a:pt x="406619" y="303764"/>
                    <a:pt x="398389" y="305989"/>
                    <a:pt x="391211" y="310287"/>
                  </a:cubicBezTo>
                  <a:cubicBezTo>
                    <a:pt x="387188" y="312816"/>
                    <a:pt x="383408" y="315727"/>
                    <a:pt x="379933" y="318974"/>
                  </a:cubicBezTo>
                  <a:cubicBezTo>
                    <a:pt x="340858" y="353827"/>
                    <a:pt x="281849" y="353827"/>
                    <a:pt x="242773" y="318974"/>
                  </a:cubicBezTo>
                  <a:cubicBezTo>
                    <a:pt x="239421" y="315849"/>
                    <a:pt x="235854" y="312939"/>
                    <a:pt x="232105" y="310287"/>
                  </a:cubicBezTo>
                  <a:cubicBezTo>
                    <a:pt x="228981" y="308351"/>
                    <a:pt x="225583" y="306858"/>
                    <a:pt x="222047" y="305867"/>
                  </a:cubicBezTo>
                  <a:cubicBezTo>
                    <a:pt x="217536" y="304541"/>
                    <a:pt x="212873" y="303886"/>
                    <a:pt x="208179" y="303886"/>
                  </a:cubicBezTo>
                  <a:cubicBezTo>
                    <a:pt x="203484" y="303886"/>
                    <a:pt x="198821" y="304556"/>
                    <a:pt x="194310" y="305867"/>
                  </a:cubicBezTo>
                  <a:cubicBezTo>
                    <a:pt x="190683" y="306903"/>
                    <a:pt x="187208" y="308382"/>
                    <a:pt x="183947" y="310287"/>
                  </a:cubicBezTo>
                  <a:cubicBezTo>
                    <a:pt x="179954" y="312786"/>
                    <a:pt x="176220" y="315697"/>
                    <a:pt x="172822" y="318974"/>
                  </a:cubicBezTo>
                  <a:cubicBezTo>
                    <a:pt x="133930" y="354315"/>
                    <a:pt x="74555" y="354315"/>
                    <a:pt x="35662" y="318974"/>
                  </a:cubicBezTo>
                  <a:cubicBezTo>
                    <a:pt x="32232" y="315743"/>
                    <a:pt x="28499" y="312832"/>
                    <a:pt x="24536" y="310287"/>
                  </a:cubicBezTo>
                  <a:cubicBezTo>
                    <a:pt x="21275" y="308412"/>
                    <a:pt x="17785" y="306934"/>
                    <a:pt x="14173" y="305867"/>
                  </a:cubicBezTo>
                  <a:cubicBezTo>
                    <a:pt x="9769" y="304572"/>
                    <a:pt x="5197" y="303916"/>
                    <a:pt x="609" y="303886"/>
                  </a:cubicBezTo>
                  <a:lnTo>
                    <a:pt x="609" y="249784"/>
                  </a:lnTo>
                  <a:cubicBezTo>
                    <a:pt x="25892" y="250500"/>
                    <a:pt x="50124" y="260101"/>
                    <a:pt x="69038" y="276911"/>
                  </a:cubicBezTo>
                  <a:lnTo>
                    <a:pt x="79857" y="284836"/>
                  </a:lnTo>
                  <a:cubicBezTo>
                    <a:pt x="82921" y="286741"/>
                    <a:pt x="86274" y="288188"/>
                    <a:pt x="89764" y="289103"/>
                  </a:cubicBezTo>
                  <a:cubicBezTo>
                    <a:pt x="99106" y="291938"/>
                    <a:pt x="109072" y="291938"/>
                    <a:pt x="118415" y="289103"/>
                  </a:cubicBezTo>
                  <a:cubicBezTo>
                    <a:pt x="121905" y="288158"/>
                    <a:pt x="125243" y="286710"/>
                    <a:pt x="128321" y="284836"/>
                  </a:cubicBezTo>
                  <a:lnTo>
                    <a:pt x="139141" y="276911"/>
                  </a:lnTo>
                  <a:cubicBezTo>
                    <a:pt x="177836" y="241051"/>
                    <a:pt x="237607" y="241051"/>
                    <a:pt x="276301" y="276911"/>
                  </a:cubicBezTo>
                  <a:lnTo>
                    <a:pt x="286969" y="284836"/>
                  </a:lnTo>
                  <a:cubicBezTo>
                    <a:pt x="290063" y="286695"/>
                    <a:pt x="293401" y="288128"/>
                    <a:pt x="296875" y="289103"/>
                  </a:cubicBezTo>
                  <a:cubicBezTo>
                    <a:pt x="301508" y="290551"/>
                    <a:pt x="306339" y="291267"/>
                    <a:pt x="311201" y="291237"/>
                  </a:cubicBezTo>
                  <a:cubicBezTo>
                    <a:pt x="315956" y="291313"/>
                    <a:pt x="320696" y="290581"/>
                    <a:pt x="325222" y="289103"/>
                  </a:cubicBezTo>
                  <a:cubicBezTo>
                    <a:pt x="328681" y="288067"/>
                    <a:pt x="332004" y="286634"/>
                    <a:pt x="335127" y="284836"/>
                  </a:cubicBezTo>
                  <a:cubicBezTo>
                    <a:pt x="337719" y="283159"/>
                    <a:pt x="341529" y="280568"/>
                    <a:pt x="346253" y="276911"/>
                  </a:cubicBezTo>
                  <a:cubicBezTo>
                    <a:pt x="384948" y="241051"/>
                    <a:pt x="444719" y="241051"/>
                    <a:pt x="483413" y="276911"/>
                  </a:cubicBezTo>
                  <a:lnTo>
                    <a:pt x="494233" y="284836"/>
                  </a:lnTo>
                  <a:cubicBezTo>
                    <a:pt x="497296" y="286741"/>
                    <a:pt x="500649" y="288188"/>
                    <a:pt x="504139" y="289103"/>
                  </a:cubicBezTo>
                  <a:cubicBezTo>
                    <a:pt x="508773" y="290566"/>
                    <a:pt x="513603" y="291298"/>
                    <a:pt x="518465" y="291237"/>
                  </a:cubicBezTo>
                  <a:cubicBezTo>
                    <a:pt x="521939" y="291252"/>
                    <a:pt x="525414" y="290947"/>
                    <a:pt x="528828" y="290322"/>
                  </a:cubicBezTo>
                  <a:cubicBezTo>
                    <a:pt x="532059" y="289850"/>
                    <a:pt x="535152" y="288768"/>
                    <a:pt x="537972" y="287122"/>
                  </a:cubicBezTo>
                  <a:cubicBezTo>
                    <a:pt x="540426" y="285826"/>
                    <a:pt x="542818" y="284394"/>
                    <a:pt x="545135" y="282854"/>
                  </a:cubicBezTo>
                  <a:lnTo>
                    <a:pt x="553517" y="276911"/>
                  </a:lnTo>
                  <a:cubicBezTo>
                    <a:pt x="572430" y="260101"/>
                    <a:pt x="596661" y="250500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3" y="304541"/>
                    <a:pt x="607619" y="305867"/>
                  </a:cubicBezTo>
                  <a:cubicBezTo>
                    <a:pt x="604083" y="306858"/>
                    <a:pt x="600684" y="308351"/>
                    <a:pt x="597561" y="310287"/>
                  </a:cubicBezTo>
                  <a:cubicBezTo>
                    <a:pt x="593811" y="312939"/>
                    <a:pt x="590245" y="315849"/>
                    <a:pt x="586893" y="318974"/>
                  </a:cubicBezTo>
                  <a:cubicBezTo>
                    <a:pt x="567828" y="335234"/>
                    <a:pt x="543809" y="344531"/>
                    <a:pt x="518769" y="345338"/>
                  </a:cubicBezTo>
                  <a:close/>
                  <a:moveTo>
                    <a:pt x="518769" y="470154"/>
                  </a:moveTo>
                  <a:cubicBezTo>
                    <a:pt x="493380" y="469636"/>
                    <a:pt x="468935" y="460385"/>
                    <a:pt x="449580" y="443941"/>
                  </a:cubicBezTo>
                  <a:cubicBezTo>
                    <a:pt x="446121" y="440817"/>
                    <a:pt x="442509" y="437861"/>
                    <a:pt x="438759" y="435102"/>
                  </a:cubicBezTo>
                  <a:cubicBezTo>
                    <a:pt x="435651" y="433258"/>
                    <a:pt x="432328" y="431826"/>
                    <a:pt x="428854" y="430835"/>
                  </a:cubicBezTo>
                  <a:cubicBezTo>
                    <a:pt x="424206" y="429433"/>
                    <a:pt x="419374" y="428762"/>
                    <a:pt x="414528" y="428854"/>
                  </a:cubicBezTo>
                  <a:cubicBezTo>
                    <a:pt x="408417" y="428595"/>
                    <a:pt x="402336" y="429692"/>
                    <a:pt x="396698" y="432054"/>
                  </a:cubicBezTo>
                  <a:cubicBezTo>
                    <a:pt x="390510" y="435316"/>
                    <a:pt x="384719" y="439309"/>
                    <a:pt x="379476" y="443941"/>
                  </a:cubicBezTo>
                  <a:cubicBezTo>
                    <a:pt x="340324" y="478597"/>
                    <a:pt x="281467" y="478597"/>
                    <a:pt x="242316" y="443941"/>
                  </a:cubicBezTo>
                  <a:cubicBezTo>
                    <a:pt x="237592" y="439674"/>
                    <a:pt x="233934" y="436778"/>
                    <a:pt x="231648" y="435102"/>
                  </a:cubicBezTo>
                  <a:cubicBezTo>
                    <a:pt x="228478" y="433288"/>
                    <a:pt x="225095" y="431856"/>
                    <a:pt x="221589" y="430835"/>
                  </a:cubicBezTo>
                  <a:cubicBezTo>
                    <a:pt x="217003" y="429433"/>
                    <a:pt x="212217" y="428762"/>
                    <a:pt x="207416" y="428854"/>
                  </a:cubicBezTo>
                  <a:cubicBezTo>
                    <a:pt x="201259" y="428610"/>
                    <a:pt x="195133" y="429707"/>
                    <a:pt x="189433" y="432054"/>
                  </a:cubicBezTo>
                  <a:cubicBezTo>
                    <a:pt x="183276" y="435285"/>
                    <a:pt x="177531" y="439278"/>
                    <a:pt x="172364" y="443941"/>
                  </a:cubicBezTo>
                  <a:cubicBezTo>
                    <a:pt x="133396" y="479085"/>
                    <a:pt x="74173" y="479085"/>
                    <a:pt x="35204" y="443941"/>
                  </a:cubicBezTo>
                  <a:cubicBezTo>
                    <a:pt x="31730" y="440710"/>
                    <a:pt x="28011" y="437754"/>
                    <a:pt x="24079" y="435102"/>
                  </a:cubicBezTo>
                  <a:cubicBezTo>
                    <a:pt x="20772" y="433349"/>
                    <a:pt x="17298" y="431917"/>
                    <a:pt x="13716" y="430835"/>
                  </a:cubicBezTo>
                  <a:cubicBezTo>
                    <a:pt x="9327" y="429478"/>
                    <a:pt x="4755" y="428808"/>
                    <a:pt x="153" y="428854"/>
                  </a:cubicBezTo>
                  <a:lnTo>
                    <a:pt x="153" y="374752"/>
                  </a:lnTo>
                  <a:cubicBezTo>
                    <a:pt x="25299" y="375392"/>
                    <a:pt x="49454" y="384643"/>
                    <a:pt x="68580" y="400964"/>
                  </a:cubicBezTo>
                  <a:cubicBezTo>
                    <a:pt x="71979" y="404104"/>
                    <a:pt x="75606" y="407015"/>
                    <a:pt x="79401" y="409651"/>
                  </a:cubicBezTo>
                  <a:cubicBezTo>
                    <a:pt x="82464" y="411617"/>
                    <a:pt x="85801" y="413111"/>
                    <a:pt x="89306" y="414071"/>
                  </a:cubicBezTo>
                  <a:cubicBezTo>
                    <a:pt x="93954" y="415473"/>
                    <a:pt x="98786" y="416143"/>
                    <a:pt x="103632" y="416052"/>
                  </a:cubicBezTo>
                  <a:cubicBezTo>
                    <a:pt x="109743" y="416311"/>
                    <a:pt x="115824" y="415214"/>
                    <a:pt x="121463" y="412852"/>
                  </a:cubicBezTo>
                  <a:cubicBezTo>
                    <a:pt x="127650" y="409590"/>
                    <a:pt x="133441" y="405598"/>
                    <a:pt x="138684" y="400964"/>
                  </a:cubicBezTo>
                  <a:cubicBezTo>
                    <a:pt x="177836" y="366309"/>
                    <a:pt x="236693" y="366309"/>
                    <a:pt x="275844" y="400964"/>
                  </a:cubicBezTo>
                  <a:cubicBezTo>
                    <a:pt x="279197" y="404089"/>
                    <a:pt x="282763" y="407000"/>
                    <a:pt x="286512" y="409651"/>
                  </a:cubicBezTo>
                  <a:cubicBezTo>
                    <a:pt x="289606" y="411556"/>
                    <a:pt x="292928" y="413050"/>
                    <a:pt x="296418" y="414071"/>
                  </a:cubicBezTo>
                  <a:cubicBezTo>
                    <a:pt x="301066" y="415458"/>
                    <a:pt x="305898" y="416129"/>
                    <a:pt x="310744" y="416052"/>
                  </a:cubicBezTo>
                  <a:cubicBezTo>
                    <a:pt x="316901" y="416296"/>
                    <a:pt x="323043" y="415199"/>
                    <a:pt x="328727" y="412852"/>
                  </a:cubicBezTo>
                  <a:cubicBezTo>
                    <a:pt x="334869" y="409575"/>
                    <a:pt x="340599" y="405582"/>
                    <a:pt x="345796" y="400964"/>
                  </a:cubicBezTo>
                  <a:cubicBezTo>
                    <a:pt x="384948" y="366309"/>
                    <a:pt x="443805" y="366309"/>
                    <a:pt x="482956" y="400964"/>
                  </a:cubicBezTo>
                  <a:cubicBezTo>
                    <a:pt x="486355" y="404104"/>
                    <a:pt x="489981" y="407015"/>
                    <a:pt x="493776" y="409651"/>
                  </a:cubicBezTo>
                  <a:cubicBezTo>
                    <a:pt x="496839" y="411617"/>
                    <a:pt x="500177" y="413111"/>
                    <a:pt x="503682" y="414071"/>
                  </a:cubicBezTo>
                  <a:cubicBezTo>
                    <a:pt x="508330" y="415473"/>
                    <a:pt x="513161" y="416143"/>
                    <a:pt x="518007" y="416052"/>
                  </a:cubicBezTo>
                  <a:cubicBezTo>
                    <a:pt x="524164" y="416296"/>
                    <a:pt x="530306" y="415199"/>
                    <a:pt x="535991" y="412852"/>
                  </a:cubicBezTo>
                  <a:cubicBezTo>
                    <a:pt x="542102" y="409545"/>
                    <a:pt x="547833" y="405552"/>
                    <a:pt x="553059" y="400964"/>
                  </a:cubicBezTo>
                  <a:cubicBezTo>
                    <a:pt x="572186" y="384643"/>
                    <a:pt x="596356" y="375392"/>
                    <a:pt x="621488" y="374752"/>
                  </a:cubicBezTo>
                  <a:lnTo>
                    <a:pt x="621488" y="428854"/>
                  </a:lnTo>
                  <a:cubicBezTo>
                    <a:pt x="615330" y="428610"/>
                    <a:pt x="609204" y="429707"/>
                    <a:pt x="603504" y="432054"/>
                  </a:cubicBezTo>
                  <a:cubicBezTo>
                    <a:pt x="597363" y="435331"/>
                    <a:pt x="591632" y="439324"/>
                    <a:pt x="586435" y="443941"/>
                  </a:cubicBezTo>
                  <a:cubicBezTo>
                    <a:pt x="579578" y="449275"/>
                    <a:pt x="573939" y="453390"/>
                    <a:pt x="569671" y="456286"/>
                  </a:cubicBezTo>
                  <a:cubicBezTo>
                    <a:pt x="563088" y="460218"/>
                    <a:pt x="556016" y="463296"/>
                    <a:pt x="548640" y="465430"/>
                  </a:cubicBezTo>
                  <a:cubicBezTo>
                    <a:pt x="539130" y="468508"/>
                    <a:pt x="529209" y="470093"/>
                    <a:pt x="519227" y="470154"/>
                  </a:cubicBezTo>
                  <a:close/>
                  <a:moveTo>
                    <a:pt x="518769" y="595122"/>
                  </a:moveTo>
                  <a:cubicBezTo>
                    <a:pt x="493364" y="594543"/>
                    <a:pt x="468935" y="585231"/>
                    <a:pt x="449580" y="568757"/>
                  </a:cubicBezTo>
                  <a:cubicBezTo>
                    <a:pt x="444703" y="564642"/>
                    <a:pt x="441198" y="561747"/>
                    <a:pt x="438759" y="560070"/>
                  </a:cubicBezTo>
                  <a:cubicBezTo>
                    <a:pt x="435636" y="558104"/>
                    <a:pt x="432237" y="556565"/>
                    <a:pt x="428701" y="555498"/>
                  </a:cubicBezTo>
                  <a:cubicBezTo>
                    <a:pt x="424037" y="554172"/>
                    <a:pt x="419222" y="553502"/>
                    <a:pt x="414376" y="553517"/>
                  </a:cubicBezTo>
                  <a:cubicBezTo>
                    <a:pt x="408264" y="553258"/>
                    <a:pt x="402184" y="554355"/>
                    <a:pt x="396545" y="556717"/>
                  </a:cubicBezTo>
                  <a:cubicBezTo>
                    <a:pt x="390358" y="559979"/>
                    <a:pt x="384566" y="563972"/>
                    <a:pt x="379324" y="568604"/>
                  </a:cubicBezTo>
                  <a:cubicBezTo>
                    <a:pt x="340248" y="603459"/>
                    <a:pt x="281239" y="603459"/>
                    <a:pt x="242164" y="568604"/>
                  </a:cubicBezTo>
                  <a:cubicBezTo>
                    <a:pt x="237439" y="564490"/>
                    <a:pt x="233782" y="561594"/>
                    <a:pt x="231496" y="559918"/>
                  </a:cubicBezTo>
                  <a:cubicBezTo>
                    <a:pt x="228326" y="558043"/>
                    <a:pt x="224957" y="556565"/>
                    <a:pt x="221438" y="555498"/>
                  </a:cubicBezTo>
                  <a:cubicBezTo>
                    <a:pt x="217079" y="554203"/>
                    <a:pt x="212567" y="553532"/>
                    <a:pt x="208026" y="553517"/>
                  </a:cubicBezTo>
                  <a:cubicBezTo>
                    <a:pt x="201763" y="553197"/>
                    <a:pt x="195514" y="554294"/>
                    <a:pt x="189738" y="556717"/>
                  </a:cubicBezTo>
                  <a:cubicBezTo>
                    <a:pt x="183734" y="560040"/>
                    <a:pt x="178110" y="564033"/>
                    <a:pt x="172974" y="568604"/>
                  </a:cubicBezTo>
                  <a:cubicBezTo>
                    <a:pt x="133899" y="603459"/>
                    <a:pt x="74889" y="603459"/>
                    <a:pt x="35814" y="568604"/>
                  </a:cubicBezTo>
                  <a:cubicBezTo>
                    <a:pt x="32370" y="565526"/>
                    <a:pt x="28758" y="562615"/>
                    <a:pt x="24994" y="559918"/>
                  </a:cubicBezTo>
                  <a:cubicBezTo>
                    <a:pt x="21900" y="558013"/>
                    <a:pt x="18577" y="556519"/>
                    <a:pt x="15087" y="555498"/>
                  </a:cubicBezTo>
                  <a:cubicBezTo>
                    <a:pt x="10424" y="554172"/>
                    <a:pt x="5608" y="553502"/>
                    <a:pt x="762" y="553517"/>
                  </a:cubicBezTo>
                  <a:lnTo>
                    <a:pt x="762" y="499415"/>
                  </a:lnTo>
                  <a:cubicBezTo>
                    <a:pt x="25923" y="500116"/>
                    <a:pt x="50079" y="509413"/>
                    <a:pt x="69189" y="525780"/>
                  </a:cubicBezTo>
                  <a:lnTo>
                    <a:pt x="77572" y="532486"/>
                  </a:lnTo>
                  <a:cubicBezTo>
                    <a:pt x="79873" y="534086"/>
                    <a:pt x="82266" y="535564"/>
                    <a:pt x="84734" y="536905"/>
                  </a:cubicBezTo>
                  <a:cubicBezTo>
                    <a:pt x="87599" y="538414"/>
                    <a:pt x="90693" y="539496"/>
                    <a:pt x="93879" y="540106"/>
                  </a:cubicBezTo>
                  <a:cubicBezTo>
                    <a:pt x="97308" y="540609"/>
                    <a:pt x="100767" y="540868"/>
                    <a:pt x="104242" y="540868"/>
                  </a:cubicBezTo>
                  <a:cubicBezTo>
                    <a:pt x="109088" y="540883"/>
                    <a:pt x="113904" y="540213"/>
                    <a:pt x="118568" y="538887"/>
                  </a:cubicBezTo>
                  <a:cubicBezTo>
                    <a:pt x="122042" y="537820"/>
                    <a:pt x="125364" y="536342"/>
                    <a:pt x="128473" y="534467"/>
                  </a:cubicBezTo>
                  <a:cubicBezTo>
                    <a:pt x="132238" y="531769"/>
                    <a:pt x="135849" y="528874"/>
                    <a:pt x="139294" y="525780"/>
                  </a:cubicBezTo>
                  <a:cubicBezTo>
                    <a:pt x="178369" y="490926"/>
                    <a:pt x="237378" y="490926"/>
                    <a:pt x="276454" y="525780"/>
                  </a:cubicBezTo>
                  <a:cubicBezTo>
                    <a:pt x="279852" y="528859"/>
                    <a:pt x="283418" y="531769"/>
                    <a:pt x="287122" y="534467"/>
                  </a:cubicBezTo>
                  <a:cubicBezTo>
                    <a:pt x="290246" y="536311"/>
                    <a:pt x="293568" y="537804"/>
                    <a:pt x="297027" y="538887"/>
                  </a:cubicBezTo>
                  <a:cubicBezTo>
                    <a:pt x="301691" y="540213"/>
                    <a:pt x="306507" y="540868"/>
                    <a:pt x="311353" y="540868"/>
                  </a:cubicBezTo>
                  <a:cubicBezTo>
                    <a:pt x="316199" y="540898"/>
                    <a:pt x="321031" y="540228"/>
                    <a:pt x="325679" y="538887"/>
                  </a:cubicBezTo>
                  <a:cubicBezTo>
                    <a:pt x="329199" y="537820"/>
                    <a:pt x="332583" y="536342"/>
                    <a:pt x="335738" y="534467"/>
                  </a:cubicBezTo>
                  <a:cubicBezTo>
                    <a:pt x="339441" y="531769"/>
                    <a:pt x="343007" y="528859"/>
                    <a:pt x="346405" y="525780"/>
                  </a:cubicBezTo>
                  <a:cubicBezTo>
                    <a:pt x="385481" y="490926"/>
                    <a:pt x="444490" y="490926"/>
                    <a:pt x="483565" y="525780"/>
                  </a:cubicBezTo>
                  <a:cubicBezTo>
                    <a:pt x="485577" y="527746"/>
                    <a:pt x="487711" y="529575"/>
                    <a:pt x="489966" y="531267"/>
                  </a:cubicBezTo>
                  <a:lnTo>
                    <a:pt x="495909" y="535229"/>
                  </a:lnTo>
                  <a:cubicBezTo>
                    <a:pt x="497845" y="536662"/>
                    <a:pt x="500009" y="537743"/>
                    <a:pt x="502311" y="538429"/>
                  </a:cubicBezTo>
                  <a:cubicBezTo>
                    <a:pt x="504672" y="539100"/>
                    <a:pt x="507066" y="539664"/>
                    <a:pt x="509473" y="540106"/>
                  </a:cubicBezTo>
                  <a:cubicBezTo>
                    <a:pt x="512491" y="540594"/>
                    <a:pt x="515554" y="540853"/>
                    <a:pt x="518618" y="540868"/>
                  </a:cubicBezTo>
                  <a:cubicBezTo>
                    <a:pt x="524775" y="541112"/>
                    <a:pt x="530901" y="540015"/>
                    <a:pt x="536601" y="537667"/>
                  </a:cubicBezTo>
                  <a:cubicBezTo>
                    <a:pt x="542712" y="534360"/>
                    <a:pt x="548442" y="530368"/>
                    <a:pt x="553669" y="525780"/>
                  </a:cubicBezTo>
                  <a:cubicBezTo>
                    <a:pt x="572780" y="509413"/>
                    <a:pt x="596936" y="500101"/>
                    <a:pt x="622097" y="499415"/>
                  </a:cubicBezTo>
                  <a:lnTo>
                    <a:pt x="622097" y="553517"/>
                  </a:lnTo>
                  <a:cubicBezTo>
                    <a:pt x="615940" y="553273"/>
                    <a:pt x="609813" y="554370"/>
                    <a:pt x="604114" y="556717"/>
                  </a:cubicBezTo>
                  <a:cubicBezTo>
                    <a:pt x="597972" y="559994"/>
                    <a:pt x="592242" y="563987"/>
                    <a:pt x="587045" y="568604"/>
                  </a:cubicBezTo>
                  <a:cubicBezTo>
                    <a:pt x="580187" y="573938"/>
                    <a:pt x="574548" y="578054"/>
                    <a:pt x="570281" y="580949"/>
                  </a:cubicBezTo>
                  <a:cubicBezTo>
                    <a:pt x="563743" y="585003"/>
                    <a:pt x="556656" y="588142"/>
                    <a:pt x="549249" y="590245"/>
                  </a:cubicBezTo>
                  <a:cubicBezTo>
                    <a:pt x="539542" y="593355"/>
                    <a:pt x="529423" y="595000"/>
                    <a:pt x="519227" y="595122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829259CE-C640-4113-9CA3-5EB3D03C19FA}"/>
                </a:ext>
              </a:extLst>
            </p:cNvPr>
            <p:cNvSpPr/>
            <p:nvPr/>
          </p:nvSpPr>
          <p:spPr>
            <a:xfrm>
              <a:off x="10856976" y="4945989"/>
              <a:ext cx="622095" cy="595274"/>
            </a:xfrm>
            <a:custGeom>
              <a:avLst/>
              <a:gdLst>
                <a:gd name="connsiteX0" fmla="*/ 622096 w 622095"/>
                <a:gd name="connsiteY0" fmla="*/ 48616 h 595274"/>
                <a:gd name="connsiteX1" fmla="*/ 554583 w 622095"/>
                <a:gd name="connsiteY1" fmla="*/ 260299 h 595274"/>
                <a:gd name="connsiteX2" fmla="*/ 421691 w 622095"/>
                <a:gd name="connsiteY2" fmla="*/ 433730 h 595274"/>
                <a:gd name="connsiteX3" fmla="*/ 16764 w 622095"/>
                <a:gd name="connsiteY3" fmla="*/ 595274 h 595274"/>
                <a:gd name="connsiteX4" fmla="*/ 0 w 622095"/>
                <a:gd name="connsiteY4" fmla="*/ 595274 h 595274"/>
                <a:gd name="connsiteX5" fmla="*/ 0 w 622095"/>
                <a:gd name="connsiteY5" fmla="*/ 541172 h 595274"/>
                <a:gd name="connsiteX6" fmla="*/ 215645 w 622095"/>
                <a:gd name="connsiteY6" fmla="*/ 498957 h 595274"/>
                <a:gd name="connsiteX7" fmla="*/ 394563 w 622095"/>
                <a:gd name="connsiteY7" fmla="*/ 383591 h 595274"/>
                <a:gd name="connsiteX8" fmla="*/ 518769 w 622095"/>
                <a:gd name="connsiteY8" fmla="*/ 211683 h 595274"/>
                <a:gd name="connsiteX9" fmla="*/ 572109 w 622095"/>
                <a:gd name="connsiteY9" fmla="*/ 152 h 595274"/>
                <a:gd name="connsiteX10" fmla="*/ 622096 w 622095"/>
                <a:gd name="connsiteY10" fmla="*/ 152 h 595274"/>
                <a:gd name="connsiteX11" fmla="*/ 518007 w 622095"/>
                <a:gd name="connsiteY11" fmla="*/ 152 h 595274"/>
                <a:gd name="connsiteX12" fmla="*/ 356463 w 622095"/>
                <a:gd name="connsiteY12" fmla="*/ 346253 h 595274"/>
                <a:gd name="connsiteX13" fmla="*/ 194919 w 622095"/>
                <a:gd name="connsiteY13" fmla="*/ 448818 h 595274"/>
                <a:gd name="connsiteX14" fmla="*/ 0 w 622095"/>
                <a:gd name="connsiteY14" fmla="*/ 487070 h 595274"/>
                <a:gd name="connsiteX15" fmla="*/ 0 w 622095"/>
                <a:gd name="connsiteY15" fmla="*/ 433730 h 595274"/>
                <a:gd name="connsiteX16" fmla="*/ 173431 w 622095"/>
                <a:gd name="connsiteY16" fmla="*/ 399440 h 595274"/>
                <a:gd name="connsiteX17" fmla="*/ 318211 w 622095"/>
                <a:gd name="connsiteY17" fmla="*/ 308000 h 595274"/>
                <a:gd name="connsiteX18" fmla="*/ 418490 w 622095"/>
                <a:gd name="connsiteY18" fmla="*/ 170840 h 595274"/>
                <a:gd name="connsiteX19" fmla="*/ 464210 w 622095"/>
                <a:gd name="connsiteY19" fmla="*/ 1372 h 595274"/>
                <a:gd name="connsiteX20" fmla="*/ 409803 w 622095"/>
                <a:gd name="connsiteY20" fmla="*/ 152 h 595274"/>
                <a:gd name="connsiteX21" fmla="*/ 0 w 622095"/>
                <a:gd name="connsiteY21" fmla="*/ 378866 h 595274"/>
                <a:gd name="connsiteX22" fmla="*/ 0 w 622095"/>
                <a:gd name="connsiteY22" fmla="*/ 324764 h 595274"/>
                <a:gd name="connsiteX23" fmla="*/ 170231 w 622095"/>
                <a:gd name="connsiteY23" fmla="*/ 281330 h 595274"/>
                <a:gd name="connsiteX24" fmla="*/ 298704 w 622095"/>
                <a:gd name="connsiteY24" fmla="*/ 163982 h 595274"/>
                <a:gd name="connsiteX25" fmla="*/ 356006 w 622095"/>
                <a:gd name="connsiteY25" fmla="*/ 152 h 595274"/>
                <a:gd name="connsiteX26" fmla="*/ 300685 w 622095"/>
                <a:gd name="connsiteY26" fmla="*/ 152 h 595274"/>
                <a:gd name="connsiteX27" fmla="*/ 202844 w 622095"/>
                <a:gd name="connsiteY27" fmla="*/ 192633 h 595274"/>
                <a:gd name="connsiteX28" fmla="*/ 0 w 622095"/>
                <a:gd name="connsiteY28" fmla="*/ 270662 h 595274"/>
                <a:gd name="connsiteX29" fmla="*/ 0 w 622095"/>
                <a:gd name="connsiteY29" fmla="*/ 216560 h 595274"/>
                <a:gd name="connsiteX30" fmla="*/ 116129 w 622095"/>
                <a:gd name="connsiteY30" fmla="*/ 187909 h 595274"/>
                <a:gd name="connsiteX31" fmla="*/ 246583 w 622095"/>
                <a:gd name="connsiteY31" fmla="*/ 152 h 595274"/>
                <a:gd name="connsiteX32" fmla="*/ 191719 w 622095"/>
                <a:gd name="connsiteY32" fmla="*/ 152 h 595274"/>
                <a:gd name="connsiteX33" fmla="*/ 89154 w 622095"/>
                <a:gd name="connsiteY33" fmla="*/ 141732 h 595274"/>
                <a:gd name="connsiteX34" fmla="*/ 0 w 622095"/>
                <a:gd name="connsiteY34" fmla="*/ 162458 h 595274"/>
                <a:gd name="connsiteX35" fmla="*/ 0 w 622095"/>
                <a:gd name="connsiteY35" fmla="*/ 108356 h 595274"/>
                <a:gd name="connsiteX36" fmla="*/ 87477 w 622095"/>
                <a:gd name="connsiteY36" fmla="*/ 77876 h 595274"/>
                <a:gd name="connsiteX37" fmla="*/ 136855 w 622095"/>
                <a:gd name="connsiteY37" fmla="*/ 0 h 595274"/>
                <a:gd name="connsiteX38" fmla="*/ 80314 w 622095"/>
                <a:gd name="connsiteY38" fmla="*/ 152 h 595274"/>
                <a:gd name="connsiteX39" fmla="*/ 48463 w 622095"/>
                <a:gd name="connsiteY39" fmla="*/ 39166 h 595274"/>
                <a:gd name="connsiteX40" fmla="*/ 0 w 622095"/>
                <a:gd name="connsiteY40" fmla="*/ 54406 h 595274"/>
                <a:gd name="connsiteX41" fmla="*/ 0 w 622095"/>
                <a:gd name="connsiteY41" fmla="*/ 305 h 595274"/>
                <a:gd name="connsiteX42" fmla="*/ 80314 w 622095"/>
                <a:gd name="connsiteY42" fmla="*/ 305 h 595274"/>
                <a:gd name="connsiteX43" fmla="*/ 622096 w 622095"/>
                <a:gd name="connsiteY43" fmla="*/ 359816 h 595274"/>
                <a:gd name="connsiteX44" fmla="*/ 384352 w 622095"/>
                <a:gd name="connsiteY44" fmla="*/ 595274 h 595274"/>
                <a:gd name="connsiteX45" fmla="*/ 266547 w 622095"/>
                <a:gd name="connsiteY45" fmla="*/ 595274 h 595274"/>
                <a:gd name="connsiteX46" fmla="*/ 477316 w 622095"/>
                <a:gd name="connsiteY46" fmla="*/ 453999 h 595274"/>
                <a:gd name="connsiteX47" fmla="*/ 622096 w 622095"/>
                <a:gd name="connsiteY47" fmla="*/ 245973 h 595274"/>
                <a:gd name="connsiteX48" fmla="*/ 478993 w 622095"/>
                <a:gd name="connsiteY48" fmla="*/ 595274 h 595274"/>
                <a:gd name="connsiteX49" fmla="*/ 622096 w 622095"/>
                <a:gd name="connsiteY49" fmla="*/ 453695 h 595274"/>
                <a:gd name="connsiteX50" fmla="*/ 622096 w 622095"/>
                <a:gd name="connsiteY50" fmla="*/ 537210 h 595274"/>
                <a:gd name="connsiteX51" fmla="*/ 564032 w 622095"/>
                <a:gd name="connsiteY51" fmla="*/ 595274 h 59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22095" h="595274">
                  <a:moveTo>
                    <a:pt x="622096" y="48616"/>
                  </a:moveTo>
                  <a:cubicBezTo>
                    <a:pt x="612694" y="122697"/>
                    <a:pt x="589803" y="194447"/>
                    <a:pt x="554583" y="260299"/>
                  </a:cubicBezTo>
                  <a:cubicBezTo>
                    <a:pt x="520659" y="325359"/>
                    <a:pt x="475685" y="384048"/>
                    <a:pt x="421691" y="433730"/>
                  </a:cubicBezTo>
                  <a:cubicBezTo>
                    <a:pt x="310164" y="533918"/>
                    <a:pt x="166634" y="591190"/>
                    <a:pt x="16764" y="595274"/>
                  </a:cubicBezTo>
                  <a:lnTo>
                    <a:pt x="0" y="595274"/>
                  </a:lnTo>
                  <a:lnTo>
                    <a:pt x="0" y="541172"/>
                  </a:lnTo>
                  <a:cubicBezTo>
                    <a:pt x="73975" y="541568"/>
                    <a:pt x="147279" y="527213"/>
                    <a:pt x="215645" y="498957"/>
                  </a:cubicBezTo>
                  <a:cubicBezTo>
                    <a:pt x="281848" y="471785"/>
                    <a:pt x="342488" y="432679"/>
                    <a:pt x="394563" y="383591"/>
                  </a:cubicBezTo>
                  <a:cubicBezTo>
                    <a:pt x="446470" y="334655"/>
                    <a:pt x="488609" y="276332"/>
                    <a:pt x="518769" y="211683"/>
                  </a:cubicBezTo>
                  <a:cubicBezTo>
                    <a:pt x="550438" y="145420"/>
                    <a:pt x="568574" y="73502"/>
                    <a:pt x="572109" y="152"/>
                  </a:cubicBezTo>
                  <a:lnTo>
                    <a:pt x="622096" y="152"/>
                  </a:lnTo>
                  <a:close/>
                  <a:moveTo>
                    <a:pt x="518007" y="152"/>
                  </a:moveTo>
                  <a:cubicBezTo>
                    <a:pt x="509183" y="131628"/>
                    <a:pt x="451576" y="255057"/>
                    <a:pt x="356463" y="346253"/>
                  </a:cubicBezTo>
                  <a:cubicBezTo>
                    <a:pt x="309387" y="390083"/>
                    <a:pt x="254614" y="424861"/>
                    <a:pt x="194919" y="448818"/>
                  </a:cubicBezTo>
                  <a:cubicBezTo>
                    <a:pt x="133090" y="474238"/>
                    <a:pt x="66857" y="487238"/>
                    <a:pt x="0" y="487070"/>
                  </a:cubicBezTo>
                  <a:lnTo>
                    <a:pt x="0" y="433730"/>
                  </a:lnTo>
                  <a:cubicBezTo>
                    <a:pt x="59481" y="433608"/>
                    <a:pt x="118384" y="421965"/>
                    <a:pt x="173431" y="399440"/>
                  </a:cubicBezTo>
                  <a:cubicBezTo>
                    <a:pt x="227061" y="378440"/>
                    <a:pt x="276209" y="347411"/>
                    <a:pt x="318211" y="308000"/>
                  </a:cubicBezTo>
                  <a:cubicBezTo>
                    <a:pt x="359771" y="268818"/>
                    <a:pt x="393756" y="222321"/>
                    <a:pt x="418490" y="170840"/>
                  </a:cubicBezTo>
                  <a:cubicBezTo>
                    <a:pt x="444489" y="117820"/>
                    <a:pt x="460004" y="60274"/>
                    <a:pt x="464210" y="1372"/>
                  </a:cubicBezTo>
                  <a:close/>
                  <a:moveTo>
                    <a:pt x="409803" y="152"/>
                  </a:moveTo>
                  <a:cubicBezTo>
                    <a:pt x="393374" y="214183"/>
                    <a:pt x="214671" y="379339"/>
                    <a:pt x="0" y="378866"/>
                  </a:cubicBezTo>
                  <a:lnTo>
                    <a:pt x="0" y="324764"/>
                  </a:lnTo>
                  <a:cubicBezTo>
                    <a:pt x="59512" y="325008"/>
                    <a:pt x="118110" y="310058"/>
                    <a:pt x="170231" y="281330"/>
                  </a:cubicBezTo>
                  <a:cubicBezTo>
                    <a:pt x="222122" y="253456"/>
                    <a:pt x="266257" y="213147"/>
                    <a:pt x="298704" y="163982"/>
                  </a:cubicBezTo>
                  <a:cubicBezTo>
                    <a:pt x="331378" y="115107"/>
                    <a:pt x="351099" y="58735"/>
                    <a:pt x="356006" y="152"/>
                  </a:cubicBezTo>
                  <a:close/>
                  <a:moveTo>
                    <a:pt x="300685" y="152"/>
                  </a:moveTo>
                  <a:cubicBezTo>
                    <a:pt x="294101" y="74523"/>
                    <a:pt x="259049" y="143484"/>
                    <a:pt x="202844" y="192633"/>
                  </a:cubicBezTo>
                  <a:cubicBezTo>
                    <a:pt x="147691" y="243611"/>
                    <a:pt x="75102" y="271531"/>
                    <a:pt x="0" y="270662"/>
                  </a:cubicBezTo>
                  <a:lnTo>
                    <a:pt x="0" y="216560"/>
                  </a:lnTo>
                  <a:cubicBezTo>
                    <a:pt x="40492" y="216880"/>
                    <a:pt x="80421" y="207035"/>
                    <a:pt x="116129" y="187909"/>
                  </a:cubicBezTo>
                  <a:cubicBezTo>
                    <a:pt x="187710" y="150434"/>
                    <a:pt x="236448" y="80315"/>
                    <a:pt x="246583" y="152"/>
                  </a:cubicBezTo>
                  <a:close/>
                  <a:moveTo>
                    <a:pt x="191719" y="152"/>
                  </a:moveTo>
                  <a:cubicBezTo>
                    <a:pt x="182057" y="60990"/>
                    <a:pt x="143957" y="113584"/>
                    <a:pt x="89154" y="141732"/>
                  </a:cubicBezTo>
                  <a:cubicBezTo>
                    <a:pt x="61447" y="155463"/>
                    <a:pt x="30922" y="162565"/>
                    <a:pt x="0" y="162458"/>
                  </a:cubicBezTo>
                  <a:lnTo>
                    <a:pt x="0" y="108356"/>
                  </a:lnTo>
                  <a:cubicBezTo>
                    <a:pt x="31851" y="108890"/>
                    <a:pt x="62865" y="98100"/>
                    <a:pt x="87477" y="77876"/>
                  </a:cubicBezTo>
                  <a:cubicBezTo>
                    <a:pt x="112288" y="58262"/>
                    <a:pt x="129692" y="30800"/>
                    <a:pt x="136855" y="0"/>
                  </a:cubicBezTo>
                  <a:close/>
                  <a:moveTo>
                    <a:pt x="80314" y="152"/>
                  </a:moveTo>
                  <a:cubicBezTo>
                    <a:pt x="73639" y="15926"/>
                    <a:pt x="62591" y="29474"/>
                    <a:pt x="48463" y="39166"/>
                  </a:cubicBezTo>
                  <a:cubicBezTo>
                    <a:pt x="34320" y="49225"/>
                    <a:pt x="17358" y="54559"/>
                    <a:pt x="0" y="54406"/>
                  </a:cubicBezTo>
                  <a:lnTo>
                    <a:pt x="0" y="305"/>
                  </a:lnTo>
                  <a:lnTo>
                    <a:pt x="80314" y="305"/>
                  </a:lnTo>
                  <a:close/>
                  <a:moveTo>
                    <a:pt x="622096" y="359816"/>
                  </a:moveTo>
                  <a:cubicBezTo>
                    <a:pt x="562188" y="455691"/>
                    <a:pt x="480806" y="536296"/>
                    <a:pt x="384352" y="595274"/>
                  </a:cubicBezTo>
                  <a:lnTo>
                    <a:pt x="266547" y="595274"/>
                  </a:lnTo>
                  <a:cubicBezTo>
                    <a:pt x="344972" y="561701"/>
                    <a:pt x="416463" y="513786"/>
                    <a:pt x="477316" y="453999"/>
                  </a:cubicBezTo>
                  <a:cubicBezTo>
                    <a:pt x="538399" y="394533"/>
                    <a:pt x="587547" y="323911"/>
                    <a:pt x="622096" y="245973"/>
                  </a:cubicBezTo>
                  <a:close/>
                  <a:moveTo>
                    <a:pt x="478993" y="595274"/>
                  </a:moveTo>
                  <a:cubicBezTo>
                    <a:pt x="532561" y="554401"/>
                    <a:pt x="580659" y="506821"/>
                    <a:pt x="622096" y="453695"/>
                  </a:cubicBezTo>
                  <a:lnTo>
                    <a:pt x="622096" y="537210"/>
                  </a:lnTo>
                  <a:cubicBezTo>
                    <a:pt x="603611" y="557525"/>
                    <a:pt x="584256" y="576880"/>
                    <a:pt x="564032" y="595274"/>
                  </a:cubicBez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905470AF-F022-46D6-A090-7FC8C64F6AE4}"/>
                </a:ext>
              </a:extLst>
            </p:cNvPr>
            <p:cNvSpPr/>
            <p:nvPr/>
          </p:nvSpPr>
          <p:spPr>
            <a:xfrm>
              <a:off x="712927" y="5595365"/>
              <a:ext cx="622249" cy="595122"/>
            </a:xfrm>
            <a:custGeom>
              <a:avLst/>
              <a:gdLst>
                <a:gd name="connsiteX0" fmla="*/ 0 w 622249"/>
                <a:gd name="connsiteY0" fmla="*/ 54102 h 595122"/>
                <a:gd name="connsiteX1" fmla="*/ 0 w 622249"/>
                <a:gd name="connsiteY1" fmla="*/ 0 h 595122"/>
                <a:gd name="connsiteX2" fmla="*/ 54102 w 622249"/>
                <a:gd name="connsiteY2" fmla="*/ 0 h 595122"/>
                <a:gd name="connsiteX3" fmla="*/ 54102 w 622249"/>
                <a:gd name="connsiteY3" fmla="*/ 54102 h 595122"/>
                <a:gd name="connsiteX4" fmla="*/ 0 w 622249"/>
                <a:gd name="connsiteY4" fmla="*/ 162306 h 595122"/>
                <a:gd name="connsiteX5" fmla="*/ 0 w 622249"/>
                <a:gd name="connsiteY5" fmla="*/ 108204 h 595122"/>
                <a:gd name="connsiteX6" fmla="*/ 54102 w 622249"/>
                <a:gd name="connsiteY6" fmla="*/ 108204 h 595122"/>
                <a:gd name="connsiteX7" fmla="*/ 54102 w 622249"/>
                <a:gd name="connsiteY7" fmla="*/ 162306 h 595122"/>
                <a:gd name="connsiteX8" fmla="*/ 0 w 622249"/>
                <a:gd name="connsiteY8" fmla="*/ 270510 h 595122"/>
                <a:gd name="connsiteX9" fmla="*/ 0 w 622249"/>
                <a:gd name="connsiteY9" fmla="*/ 216408 h 595122"/>
                <a:gd name="connsiteX10" fmla="*/ 54102 w 622249"/>
                <a:gd name="connsiteY10" fmla="*/ 216408 h 595122"/>
                <a:gd name="connsiteX11" fmla="*/ 54102 w 622249"/>
                <a:gd name="connsiteY11" fmla="*/ 270510 h 595122"/>
                <a:gd name="connsiteX12" fmla="*/ 0 w 622249"/>
                <a:gd name="connsiteY12" fmla="*/ 378714 h 595122"/>
                <a:gd name="connsiteX13" fmla="*/ 0 w 622249"/>
                <a:gd name="connsiteY13" fmla="*/ 324612 h 595122"/>
                <a:gd name="connsiteX14" fmla="*/ 54102 w 622249"/>
                <a:gd name="connsiteY14" fmla="*/ 324612 h 595122"/>
                <a:gd name="connsiteX15" fmla="*/ 54102 w 622249"/>
                <a:gd name="connsiteY15" fmla="*/ 378714 h 595122"/>
                <a:gd name="connsiteX16" fmla="*/ 0 w 622249"/>
                <a:gd name="connsiteY16" fmla="*/ 486918 h 595122"/>
                <a:gd name="connsiteX17" fmla="*/ 0 w 622249"/>
                <a:gd name="connsiteY17" fmla="*/ 432816 h 595122"/>
                <a:gd name="connsiteX18" fmla="*/ 54102 w 622249"/>
                <a:gd name="connsiteY18" fmla="*/ 432816 h 595122"/>
                <a:gd name="connsiteX19" fmla="*/ 54102 w 622249"/>
                <a:gd name="connsiteY19" fmla="*/ 486918 h 595122"/>
                <a:gd name="connsiteX20" fmla="*/ 0 w 622249"/>
                <a:gd name="connsiteY20" fmla="*/ 595122 h 595122"/>
                <a:gd name="connsiteX21" fmla="*/ 0 w 622249"/>
                <a:gd name="connsiteY21" fmla="*/ 541020 h 595122"/>
                <a:gd name="connsiteX22" fmla="*/ 54102 w 622249"/>
                <a:gd name="connsiteY22" fmla="*/ 541020 h 595122"/>
                <a:gd name="connsiteX23" fmla="*/ 54102 w 622249"/>
                <a:gd name="connsiteY23" fmla="*/ 595122 h 595122"/>
                <a:gd name="connsiteX24" fmla="*/ 113843 w 622249"/>
                <a:gd name="connsiteY24" fmla="*/ 54102 h 595122"/>
                <a:gd name="connsiteX25" fmla="*/ 113843 w 622249"/>
                <a:gd name="connsiteY25" fmla="*/ 0 h 595122"/>
                <a:gd name="connsiteX26" fmla="*/ 167945 w 622249"/>
                <a:gd name="connsiteY26" fmla="*/ 0 h 595122"/>
                <a:gd name="connsiteX27" fmla="*/ 167945 w 622249"/>
                <a:gd name="connsiteY27" fmla="*/ 54102 h 595122"/>
                <a:gd name="connsiteX28" fmla="*/ 113843 w 622249"/>
                <a:gd name="connsiteY28" fmla="*/ 162306 h 595122"/>
                <a:gd name="connsiteX29" fmla="*/ 113843 w 622249"/>
                <a:gd name="connsiteY29" fmla="*/ 108204 h 595122"/>
                <a:gd name="connsiteX30" fmla="*/ 167945 w 622249"/>
                <a:gd name="connsiteY30" fmla="*/ 108204 h 595122"/>
                <a:gd name="connsiteX31" fmla="*/ 167945 w 622249"/>
                <a:gd name="connsiteY31" fmla="*/ 162306 h 595122"/>
                <a:gd name="connsiteX32" fmla="*/ 113843 w 622249"/>
                <a:gd name="connsiteY32" fmla="*/ 270510 h 595122"/>
                <a:gd name="connsiteX33" fmla="*/ 113843 w 622249"/>
                <a:gd name="connsiteY33" fmla="*/ 216408 h 595122"/>
                <a:gd name="connsiteX34" fmla="*/ 167945 w 622249"/>
                <a:gd name="connsiteY34" fmla="*/ 216408 h 595122"/>
                <a:gd name="connsiteX35" fmla="*/ 167945 w 622249"/>
                <a:gd name="connsiteY35" fmla="*/ 270510 h 595122"/>
                <a:gd name="connsiteX36" fmla="*/ 113843 w 622249"/>
                <a:gd name="connsiteY36" fmla="*/ 378714 h 595122"/>
                <a:gd name="connsiteX37" fmla="*/ 113843 w 622249"/>
                <a:gd name="connsiteY37" fmla="*/ 324612 h 595122"/>
                <a:gd name="connsiteX38" fmla="*/ 167945 w 622249"/>
                <a:gd name="connsiteY38" fmla="*/ 324612 h 595122"/>
                <a:gd name="connsiteX39" fmla="*/ 167945 w 622249"/>
                <a:gd name="connsiteY39" fmla="*/ 378714 h 595122"/>
                <a:gd name="connsiteX40" fmla="*/ 113843 w 622249"/>
                <a:gd name="connsiteY40" fmla="*/ 486918 h 595122"/>
                <a:gd name="connsiteX41" fmla="*/ 113843 w 622249"/>
                <a:gd name="connsiteY41" fmla="*/ 432816 h 595122"/>
                <a:gd name="connsiteX42" fmla="*/ 167945 w 622249"/>
                <a:gd name="connsiteY42" fmla="*/ 432816 h 595122"/>
                <a:gd name="connsiteX43" fmla="*/ 167945 w 622249"/>
                <a:gd name="connsiteY43" fmla="*/ 486918 h 595122"/>
                <a:gd name="connsiteX44" fmla="*/ 113843 w 622249"/>
                <a:gd name="connsiteY44" fmla="*/ 595122 h 595122"/>
                <a:gd name="connsiteX45" fmla="*/ 113843 w 622249"/>
                <a:gd name="connsiteY45" fmla="*/ 541020 h 595122"/>
                <a:gd name="connsiteX46" fmla="*/ 167945 w 622249"/>
                <a:gd name="connsiteY46" fmla="*/ 541020 h 595122"/>
                <a:gd name="connsiteX47" fmla="*/ 167945 w 622249"/>
                <a:gd name="connsiteY47" fmla="*/ 595122 h 595122"/>
                <a:gd name="connsiteX48" fmla="*/ 227533 w 622249"/>
                <a:gd name="connsiteY48" fmla="*/ 54102 h 595122"/>
                <a:gd name="connsiteX49" fmla="*/ 227533 w 622249"/>
                <a:gd name="connsiteY49" fmla="*/ 0 h 595122"/>
                <a:gd name="connsiteX50" fmla="*/ 281635 w 622249"/>
                <a:gd name="connsiteY50" fmla="*/ 0 h 595122"/>
                <a:gd name="connsiteX51" fmla="*/ 281635 w 622249"/>
                <a:gd name="connsiteY51" fmla="*/ 54102 h 595122"/>
                <a:gd name="connsiteX52" fmla="*/ 227533 w 622249"/>
                <a:gd name="connsiteY52" fmla="*/ 162306 h 595122"/>
                <a:gd name="connsiteX53" fmla="*/ 227533 w 622249"/>
                <a:gd name="connsiteY53" fmla="*/ 108204 h 595122"/>
                <a:gd name="connsiteX54" fmla="*/ 281635 w 622249"/>
                <a:gd name="connsiteY54" fmla="*/ 108204 h 595122"/>
                <a:gd name="connsiteX55" fmla="*/ 281635 w 622249"/>
                <a:gd name="connsiteY55" fmla="*/ 162306 h 595122"/>
                <a:gd name="connsiteX56" fmla="*/ 227533 w 622249"/>
                <a:gd name="connsiteY56" fmla="*/ 270510 h 595122"/>
                <a:gd name="connsiteX57" fmla="*/ 227533 w 622249"/>
                <a:gd name="connsiteY57" fmla="*/ 216408 h 595122"/>
                <a:gd name="connsiteX58" fmla="*/ 281635 w 622249"/>
                <a:gd name="connsiteY58" fmla="*/ 216408 h 595122"/>
                <a:gd name="connsiteX59" fmla="*/ 281635 w 622249"/>
                <a:gd name="connsiteY59" fmla="*/ 270510 h 595122"/>
                <a:gd name="connsiteX60" fmla="*/ 227533 w 622249"/>
                <a:gd name="connsiteY60" fmla="*/ 378714 h 595122"/>
                <a:gd name="connsiteX61" fmla="*/ 227533 w 622249"/>
                <a:gd name="connsiteY61" fmla="*/ 324612 h 595122"/>
                <a:gd name="connsiteX62" fmla="*/ 281635 w 622249"/>
                <a:gd name="connsiteY62" fmla="*/ 324612 h 595122"/>
                <a:gd name="connsiteX63" fmla="*/ 281635 w 622249"/>
                <a:gd name="connsiteY63" fmla="*/ 378714 h 595122"/>
                <a:gd name="connsiteX64" fmla="*/ 227533 w 622249"/>
                <a:gd name="connsiteY64" fmla="*/ 486918 h 595122"/>
                <a:gd name="connsiteX65" fmla="*/ 227533 w 622249"/>
                <a:gd name="connsiteY65" fmla="*/ 432816 h 595122"/>
                <a:gd name="connsiteX66" fmla="*/ 281635 w 622249"/>
                <a:gd name="connsiteY66" fmla="*/ 432816 h 595122"/>
                <a:gd name="connsiteX67" fmla="*/ 281635 w 622249"/>
                <a:gd name="connsiteY67" fmla="*/ 486918 h 595122"/>
                <a:gd name="connsiteX68" fmla="*/ 227533 w 622249"/>
                <a:gd name="connsiteY68" fmla="*/ 595122 h 595122"/>
                <a:gd name="connsiteX69" fmla="*/ 227533 w 622249"/>
                <a:gd name="connsiteY69" fmla="*/ 541020 h 595122"/>
                <a:gd name="connsiteX70" fmla="*/ 281635 w 622249"/>
                <a:gd name="connsiteY70" fmla="*/ 541020 h 595122"/>
                <a:gd name="connsiteX71" fmla="*/ 281635 w 622249"/>
                <a:gd name="connsiteY71" fmla="*/ 595122 h 595122"/>
                <a:gd name="connsiteX72" fmla="*/ 340614 w 622249"/>
                <a:gd name="connsiteY72" fmla="*/ 54102 h 595122"/>
                <a:gd name="connsiteX73" fmla="*/ 340614 w 622249"/>
                <a:gd name="connsiteY73" fmla="*/ 0 h 595122"/>
                <a:gd name="connsiteX74" fmla="*/ 394716 w 622249"/>
                <a:gd name="connsiteY74" fmla="*/ 0 h 595122"/>
                <a:gd name="connsiteX75" fmla="*/ 394716 w 622249"/>
                <a:gd name="connsiteY75" fmla="*/ 54102 h 595122"/>
                <a:gd name="connsiteX76" fmla="*/ 340614 w 622249"/>
                <a:gd name="connsiteY76" fmla="*/ 162306 h 595122"/>
                <a:gd name="connsiteX77" fmla="*/ 340614 w 622249"/>
                <a:gd name="connsiteY77" fmla="*/ 108204 h 595122"/>
                <a:gd name="connsiteX78" fmla="*/ 394716 w 622249"/>
                <a:gd name="connsiteY78" fmla="*/ 108204 h 595122"/>
                <a:gd name="connsiteX79" fmla="*/ 394716 w 622249"/>
                <a:gd name="connsiteY79" fmla="*/ 162306 h 595122"/>
                <a:gd name="connsiteX80" fmla="*/ 340614 w 622249"/>
                <a:gd name="connsiteY80" fmla="*/ 270510 h 595122"/>
                <a:gd name="connsiteX81" fmla="*/ 340614 w 622249"/>
                <a:gd name="connsiteY81" fmla="*/ 216408 h 595122"/>
                <a:gd name="connsiteX82" fmla="*/ 394716 w 622249"/>
                <a:gd name="connsiteY82" fmla="*/ 216408 h 595122"/>
                <a:gd name="connsiteX83" fmla="*/ 394716 w 622249"/>
                <a:gd name="connsiteY83" fmla="*/ 270510 h 595122"/>
                <a:gd name="connsiteX84" fmla="*/ 340614 w 622249"/>
                <a:gd name="connsiteY84" fmla="*/ 378714 h 595122"/>
                <a:gd name="connsiteX85" fmla="*/ 340614 w 622249"/>
                <a:gd name="connsiteY85" fmla="*/ 324612 h 595122"/>
                <a:gd name="connsiteX86" fmla="*/ 394716 w 622249"/>
                <a:gd name="connsiteY86" fmla="*/ 324612 h 595122"/>
                <a:gd name="connsiteX87" fmla="*/ 394716 w 622249"/>
                <a:gd name="connsiteY87" fmla="*/ 378714 h 595122"/>
                <a:gd name="connsiteX88" fmla="*/ 340614 w 622249"/>
                <a:gd name="connsiteY88" fmla="*/ 486918 h 595122"/>
                <a:gd name="connsiteX89" fmla="*/ 340614 w 622249"/>
                <a:gd name="connsiteY89" fmla="*/ 432816 h 595122"/>
                <a:gd name="connsiteX90" fmla="*/ 394716 w 622249"/>
                <a:gd name="connsiteY90" fmla="*/ 432816 h 595122"/>
                <a:gd name="connsiteX91" fmla="*/ 394716 w 622249"/>
                <a:gd name="connsiteY91" fmla="*/ 486918 h 595122"/>
                <a:gd name="connsiteX92" fmla="*/ 340614 w 622249"/>
                <a:gd name="connsiteY92" fmla="*/ 595122 h 595122"/>
                <a:gd name="connsiteX93" fmla="*/ 340614 w 622249"/>
                <a:gd name="connsiteY93" fmla="*/ 541020 h 595122"/>
                <a:gd name="connsiteX94" fmla="*/ 394716 w 622249"/>
                <a:gd name="connsiteY94" fmla="*/ 541020 h 595122"/>
                <a:gd name="connsiteX95" fmla="*/ 394716 w 622249"/>
                <a:gd name="connsiteY95" fmla="*/ 595122 h 595122"/>
                <a:gd name="connsiteX96" fmla="*/ 454304 w 622249"/>
                <a:gd name="connsiteY96" fmla="*/ 54102 h 595122"/>
                <a:gd name="connsiteX97" fmla="*/ 454304 w 622249"/>
                <a:gd name="connsiteY97" fmla="*/ 0 h 595122"/>
                <a:gd name="connsiteX98" fmla="*/ 508406 w 622249"/>
                <a:gd name="connsiteY98" fmla="*/ 0 h 595122"/>
                <a:gd name="connsiteX99" fmla="*/ 508406 w 622249"/>
                <a:gd name="connsiteY99" fmla="*/ 54102 h 595122"/>
                <a:gd name="connsiteX100" fmla="*/ 454304 w 622249"/>
                <a:gd name="connsiteY100" fmla="*/ 162306 h 595122"/>
                <a:gd name="connsiteX101" fmla="*/ 454304 w 622249"/>
                <a:gd name="connsiteY101" fmla="*/ 108204 h 595122"/>
                <a:gd name="connsiteX102" fmla="*/ 508406 w 622249"/>
                <a:gd name="connsiteY102" fmla="*/ 108204 h 595122"/>
                <a:gd name="connsiteX103" fmla="*/ 508406 w 622249"/>
                <a:gd name="connsiteY103" fmla="*/ 162306 h 595122"/>
                <a:gd name="connsiteX104" fmla="*/ 454304 w 622249"/>
                <a:gd name="connsiteY104" fmla="*/ 270510 h 595122"/>
                <a:gd name="connsiteX105" fmla="*/ 454304 w 622249"/>
                <a:gd name="connsiteY105" fmla="*/ 216408 h 595122"/>
                <a:gd name="connsiteX106" fmla="*/ 508406 w 622249"/>
                <a:gd name="connsiteY106" fmla="*/ 216408 h 595122"/>
                <a:gd name="connsiteX107" fmla="*/ 508406 w 622249"/>
                <a:gd name="connsiteY107" fmla="*/ 270510 h 595122"/>
                <a:gd name="connsiteX108" fmla="*/ 454304 w 622249"/>
                <a:gd name="connsiteY108" fmla="*/ 378714 h 595122"/>
                <a:gd name="connsiteX109" fmla="*/ 454304 w 622249"/>
                <a:gd name="connsiteY109" fmla="*/ 324612 h 595122"/>
                <a:gd name="connsiteX110" fmla="*/ 508406 w 622249"/>
                <a:gd name="connsiteY110" fmla="*/ 324612 h 595122"/>
                <a:gd name="connsiteX111" fmla="*/ 508406 w 622249"/>
                <a:gd name="connsiteY111" fmla="*/ 378714 h 595122"/>
                <a:gd name="connsiteX112" fmla="*/ 454304 w 622249"/>
                <a:gd name="connsiteY112" fmla="*/ 486918 h 595122"/>
                <a:gd name="connsiteX113" fmla="*/ 454304 w 622249"/>
                <a:gd name="connsiteY113" fmla="*/ 432816 h 595122"/>
                <a:gd name="connsiteX114" fmla="*/ 508406 w 622249"/>
                <a:gd name="connsiteY114" fmla="*/ 432816 h 595122"/>
                <a:gd name="connsiteX115" fmla="*/ 508406 w 622249"/>
                <a:gd name="connsiteY115" fmla="*/ 486918 h 595122"/>
                <a:gd name="connsiteX116" fmla="*/ 454304 w 622249"/>
                <a:gd name="connsiteY116" fmla="*/ 595122 h 595122"/>
                <a:gd name="connsiteX117" fmla="*/ 454304 w 622249"/>
                <a:gd name="connsiteY117" fmla="*/ 541020 h 595122"/>
                <a:gd name="connsiteX118" fmla="*/ 508406 w 622249"/>
                <a:gd name="connsiteY118" fmla="*/ 541020 h 595122"/>
                <a:gd name="connsiteX119" fmla="*/ 508406 w 622249"/>
                <a:gd name="connsiteY119" fmla="*/ 595122 h 595122"/>
                <a:gd name="connsiteX120" fmla="*/ 568147 w 622249"/>
                <a:gd name="connsiteY120" fmla="*/ 54102 h 595122"/>
                <a:gd name="connsiteX121" fmla="*/ 568147 w 622249"/>
                <a:gd name="connsiteY121" fmla="*/ 0 h 595122"/>
                <a:gd name="connsiteX122" fmla="*/ 622249 w 622249"/>
                <a:gd name="connsiteY122" fmla="*/ 0 h 595122"/>
                <a:gd name="connsiteX123" fmla="*/ 622249 w 622249"/>
                <a:gd name="connsiteY123" fmla="*/ 54102 h 595122"/>
                <a:gd name="connsiteX124" fmla="*/ 568147 w 622249"/>
                <a:gd name="connsiteY124" fmla="*/ 162306 h 595122"/>
                <a:gd name="connsiteX125" fmla="*/ 568147 w 622249"/>
                <a:gd name="connsiteY125" fmla="*/ 108204 h 595122"/>
                <a:gd name="connsiteX126" fmla="*/ 622249 w 622249"/>
                <a:gd name="connsiteY126" fmla="*/ 108204 h 595122"/>
                <a:gd name="connsiteX127" fmla="*/ 622249 w 622249"/>
                <a:gd name="connsiteY127" fmla="*/ 162306 h 595122"/>
                <a:gd name="connsiteX128" fmla="*/ 568147 w 622249"/>
                <a:gd name="connsiteY128" fmla="*/ 270510 h 595122"/>
                <a:gd name="connsiteX129" fmla="*/ 568147 w 622249"/>
                <a:gd name="connsiteY129" fmla="*/ 216408 h 595122"/>
                <a:gd name="connsiteX130" fmla="*/ 622249 w 622249"/>
                <a:gd name="connsiteY130" fmla="*/ 216408 h 595122"/>
                <a:gd name="connsiteX131" fmla="*/ 622249 w 622249"/>
                <a:gd name="connsiteY131" fmla="*/ 270510 h 595122"/>
                <a:gd name="connsiteX132" fmla="*/ 568147 w 622249"/>
                <a:gd name="connsiteY132" fmla="*/ 378714 h 595122"/>
                <a:gd name="connsiteX133" fmla="*/ 568147 w 622249"/>
                <a:gd name="connsiteY133" fmla="*/ 324612 h 595122"/>
                <a:gd name="connsiteX134" fmla="*/ 622249 w 622249"/>
                <a:gd name="connsiteY134" fmla="*/ 324612 h 595122"/>
                <a:gd name="connsiteX135" fmla="*/ 622249 w 622249"/>
                <a:gd name="connsiteY135" fmla="*/ 378714 h 595122"/>
                <a:gd name="connsiteX136" fmla="*/ 568147 w 622249"/>
                <a:gd name="connsiteY136" fmla="*/ 486918 h 595122"/>
                <a:gd name="connsiteX137" fmla="*/ 568147 w 622249"/>
                <a:gd name="connsiteY137" fmla="*/ 432816 h 595122"/>
                <a:gd name="connsiteX138" fmla="*/ 622249 w 622249"/>
                <a:gd name="connsiteY138" fmla="*/ 432816 h 595122"/>
                <a:gd name="connsiteX139" fmla="*/ 622249 w 622249"/>
                <a:gd name="connsiteY139" fmla="*/ 486918 h 595122"/>
                <a:gd name="connsiteX140" fmla="*/ 568147 w 622249"/>
                <a:gd name="connsiteY140" fmla="*/ 595122 h 595122"/>
                <a:gd name="connsiteX141" fmla="*/ 568147 w 622249"/>
                <a:gd name="connsiteY141" fmla="*/ 541020 h 595122"/>
                <a:gd name="connsiteX142" fmla="*/ 622249 w 622249"/>
                <a:gd name="connsiteY142" fmla="*/ 541020 h 595122"/>
                <a:gd name="connsiteX143" fmla="*/ 622249 w 622249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2249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54102" y="432816"/>
                  </a:lnTo>
                  <a:lnTo>
                    <a:pt x="54102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843" y="54102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54102"/>
                  </a:lnTo>
                  <a:close/>
                  <a:moveTo>
                    <a:pt x="113843" y="162306"/>
                  </a:moveTo>
                  <a:lnTo>
                    <a:pt x="113843" y="108204"/>
                  </a:lnTo>
                  <a:lnTo>
                    <a:pt x="167945" y="108204"/>
                  </a:lnTo>
                  <a:lnTo>
                    <a:pt x="167945" y="162306"/>
                  </a:lnTo>
                  <a:close/>
                  <a:moveTo>
                    <a:pt x="113843" y="270510"/>
                  </a:moveTo>
                  <a:lnTo>
                    <a:pt x="113843" y="216408"/>
                  </a:lnTo>
                  <a:lnTo>
                    <a:pt x="167945" y="216408"/>
                  </a:lnTo>
                  <a:lnTo>
                    <a:pt x="167945" y="270510"/>
                  </a:lnTo>
                  <a:close/>
                  <a:moveTo>
                    <a:pt x="113843" y="378714"/>
                  </a:moveTo>
                  <a:lnTo>
                    <a:pt x="113843" y="324612"/>
                  </a:lnTo>
                  <a:lnTo>
                    <a:pt x="167945" y="324612"/>
                  </a:lnTo>
                  <a:lnTo>
                    <a:pt x="167945" y="378714"/>
                  </a:lnTo>
                  <a:close/>
                  <a:moveTo>
                    <a:pt x="113843" y="486918"/>
                  </a:moveTo>
                  <a:lnTo>
                    <a:pt x="113843" y="432816"/>
                  </a:lnTo>
                  <a:lnTo>
                    <a:pt x="167945" y="432816"/>
                  </a:lnTo>
                  <a:lnTo>
                    <a:pt x="167945" y="486918"/>
                  </a:lnTo>
                  <a:close/>
                  <a:moveTo>
                    <a:pt x="113843" y="595122"/>
                  </a:moveTo>
                  <a:lnTo>
                    <a:pt x="113843" y="541020"/>
                  </a:lnTo>
                  <a:lnTo>
                    <a:pt x="167945" y="541020"/>
                  </a:lnTo>
                  <a:lnTo>
                    <a:pt x="167945" y="595122"/>
                  </a:lnTo>
                  <a:close/>
                  <a:moveTo>
                    <a:pt x="227533" y="54102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4102"/>
                  </a:lnTo>
                  <a:close/>
                  <a:moveTo>
                    <a:pt x="227533" y="162306"/>
                  </a:moveTo>
                  <a:lnTo>
                    <a:pt x="227533" y="108204"/>
                  </a:lnTo>
                  <a:lnTo>
                    <a:pt x="281635" y="108204"/>
                  </a:lnTo>
                  <a:lnTo>
                    <a:pt x="281635" y="162306"/>
                  </a:lnTo>
                  <a:close/>
                  <a:moveTo>
                    <a:pt x="227533" y="270510"/>
                  </a:moveTo>
                  <a:lnTo>
                    <a:pt x="227533" y="216408"/>
                  </a:lnTo>
                  <a:lnTo>
                    <a:pt x="281635" y="216408"/>
                  </a:lnTo>
                  <a:lnTo>
                    <a:pt x="281635" y="270510"/>
                  </a:lnTo>
                  <a:close/>
                  <a:moveTo>
                    <a:pt x="227533" y="378714"/>
                  </a:moveTo>
                  <a:lnTo>
                    <a:pt x="227533" y="324612"/>
                  </a:lnTo>
                  <a:lnTo>
                    <a:pt x="281635" y="324612"/>
                  </a:lnTo>
                  <a:lnTo>
                    <a:pt x="281635" y="378714"/>
                  </a:lnTo>
                  <a:close/>
                  <a:moveTo>
                    <a:pt x="227533" y="486918"/>
                  </a:moveTo>
                  <a:lnTo>
                    <a:pt x="227533" y="432816"/>
                  </a:lnTo>
                  <a:lnTo>
                    <a:pt x="281635" y="432816"/>
                  </a:lnTo>
                  <a:lnTo>
                    <a:pt x="281635" y="486918"/>
                  </a:lnTo>
                  <a:close/>
                  <a:moveTo>
                    <a:pt x="227533" y="595122"/>
                  </a:moveTo>
                  <a:lnTo>
                    <a:pt x="227533" y="541020"/>
                  </a:lnTo>
                  <a:lnTo>
                    <a:pt x="281635" y="541020"/>
                  </a:lnTo>
                  <a:lnTo>
                    <a:pt x="281635" y="595122"/>
                  </a:lnTo>
                  <a:close/>
                  <a:moveTo>
                    <a:pt x="340614" y="54102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54102"/>
                  </a:lnTo>
                  <a:close/>
                  <a:moveTo>
                    <a:pt x="340614" y="162306"/>
                  </a:moveTo>
                  <a:lnTo>
                    <a:pt x="340614" y="108204"/>
                  </a:lnTo>
                  <a:lnTo>
                    <a:pt x="394716" y="108204"/>
                  </a:lnTo>
                  <a:lnTo>
                    <a:pt x="394716" y="162306"/>
                  </a:lnTo>
                  <a:close/>
                  <a:moveTo>
                    <a:pt x="340614" y="270510"/>
                  </a:moveTo>
                  <a:lnTo>
                    <a:pt x="340614" y="216408"/>
                  </a:lnTo>
                  <a:lnTo>
                    <a:pt x="394716" y="216408"/>
                  </a:lnTo>
                  <a:lnTo>
                    <a:pt x="394716" y="270510"/>
                  </a:lnTo>
                  <a:close/>
                  <a:moveTo>
                    <a:pt x="340614" y="378714"/>
                  </a:moveTo>
                  <a:lnTo>
                    <a:pt x="340614" y="324612"/>
                  </a:lnTo>
                  <a:lnTo>
                    <a:pt x="394716" y="324612"/>
                  </a:lnTo>
                  <a:lnTo>
                    <a:pt x="394716" y="378714"/>
                  </a:lnTo>
                  <a:close/>
                  <a:moveTo>
                    <a:pt x="340614" y="486918"/>
                  </a:moveTo>
                  <a:lnTo>
                    <a:pt x="340614" y="432816"/>
                  </a:lnTo>
                  <a:lnTo>
                    <a:pt x="394716" y="432816"/>
                  </a:lnTo>
                  <a:lnTo>
                    <a:pt x="394716" y="486918"/>
                  </a:lnTo>
                  <a:close/>
                  <a:moveTo>
                    <a:pt x="340614" y="595122"/>
                  </a:moveTo>
                  <a:lnTo>
                    <a:pt x="340614" y="541020"/>
                  </a:lnTo>
                  <a:lnTo>
                    <a:pt x="394716" y="541020"/>
                  </a:lnTo>
                  <a:lnTo>
                    <a:pt x="394716" y="595122"/>
                  </a:lnTo>
                  <a:close/>
                  <a:moveTo>
                    <a:pt x="454304" y="54102"/>
                  </a:moveTo>
                  <a:lnTo>
                    <a:pt x="454304" y="0"/>
                  </a:lnTo>
                  <a:lnTo>
                    <a:pt x="508406" y="0"/>
                  </a:lnTo>
                  <a:lnTo>
                    <a:pt x="508406" y="54102"/>
                  </a:lnTo>
                  <a:close/>
                  <a:moveTo>
                    <a:pt x="454304" y="162306"/>
                  </a:moveTo>
                  <a:lnTo>
                    <a:pt x="454304" y="108204"/>
                  </a:lnTo>
                  <a:lnTo>
                    <a:pt x="508406" y="108204"/>
                  </a:lnTo>
                  <a:lnTo>
                    <a:pt x="508406" y="162306"/>
                  </a:lnTo>
                  <a:close/>
                  <a:moveTo>
                    <a:pt x="454304" y="270510"/>
                  </a:moveTo>
                  <a:lnTo>
                    <a:pt x="454304" y="216408"/>
                  </a:lnTo>
                  <a:lnTo>
                    <a:pt x="508406" y="216408"/>
                  </a:lnTo>
                  <a:lnTo>
                    <a:pt x="508406" y="270510"/>
                  </a:lnTo>
                  <a:close/>
                  <a:moveTo>
                    <a:pt x="454304" y="378714"/>
                  </a:moveTo>
                  <a:lnTo>
                    <a:pt x="454304" y="324612"/>
                  </a:lnTo>
                  <a:lnTo>
                    <a:pt x="508406" y="324612"/>
                  </a:lnTo>
                  <a:lnTo>
                    <a:pt x="508406" y="378714"/>
                  </a:lnTo>
                  <a:close/>
                  <a:moveTo>
                    <a:pt x="454304" y="486918"/>
                  </a:moveTo>
                  <a:lnTo>
                    <a:pt x="454304" y="432816"/>
                  </a:lnTo>
                  <a:lnTo>
                    <a:pt x="508406" y="432816"/>
                  </a:lnTo>
                  <a:lnTo>
                    <a:pt x="508406" y="486918"/>
                  </a:lnTo>
                  <a:close/>
                  <a:moveTo>
                    <a:pt x="454304" y="595122"/>
                  </a:moveTo>
                  <a:lnTo>
                    <a:pt x="454304" y="541020"/>
                  </a:lnTo>
                  <a:lnTo>
                    <a:pt x="508406" y="541020"/>
                  </a:lnTo>
                  <a:lnTo>
                    <a:pt x="508406" y="595122"/>
                  </a:lnTo>
                  <a:close/>
                  <a:moveTo>
                    <a:pt x="568147" y="54102"/>
                  </a:moveTo>
                  <a:lnTo>
                    <a:pt x="568147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568147" y="162306"/>
                  </a:moveTo>
                  <a:lnTo>
                    <a:pt x="568147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568147" y="270510"/>
                  </a:moveTo>
                  <a:lnTo>
                    <a:pt x="568147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568147" y="378714"/>
                  </a:moveTo>
                  <a:lnTo>
                    <a:pt x="568147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568147" y="486918"/>
                  </a:moveTo>
                  <a:lnTo>
                    <a:pt x="568147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568147" y="595122"/>
                  </a:moveTo>
                  <a:lnTo>
                    <a:pt x="568147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90B5E391-4610-4228-BE9D-913D5E49A237}"/>
                </a:ext>
              </a:extLst>
            </p:cNvPr>
            <p:cNvSpPr/>
            <p:nvPr/>
          </p:nvSpPr>
          <p:spPr>
            <a:xfrm>
              <a:off x="1389278" y="5594908"/>
              <a:ext cx="622401" cy="595579"/>
            </a:xfrm>
            <a:custGeom>
              <a:avLst/>
              <a:gdLst>
                <a:gd name="connsiteX0" fmla="*/ 622402 w 622401"/>
                <a:gd name="connsiteY0" fmla="*/ 48920 h 595579"/>
                <a:gd name="connsiteX1" fmla="*/ 554736 w 622401"/>
                <a:gd name="connsiteY1" fmla="*/ 260604 h 595579"/>
                <a:gd name="connsiteX2" fmla="*/ 421996 w 622401"/>
                <a:gd name="connsiteY2" fmla="*/ 433273 h 595579"/>
                <a:gd name="connsiteX3" fmla="*/ 16612 w 622401"/>
                <a:gd name="connsiteY3" fmla="*/ 595579 h 595579"/>
                <a:gd name="connsiteX4" fmla="*/ 0 w 622401"/>
                <a:gd name="connsiteY4" fmla="*/ 595579 h 595579"/>
                <a:gd name="connsiteX5" fmla="*/ 0 w 622401"/>
                <a:gd name="connsiteY5" fmla="*/ 541477 h 595579"/>
                <a:gd name="connsiteX6" fmla="*/ 215494 w 622401"/>
                <a:gd name="connsiteY6" fmla="*/ 499263 h 595579"/>
                <a:gd name="connsiteX7" fmla="*/ 394564 w 622401"/>
                <a:gd name="connsiteY7" fmla="*/ 383896 h 595579"/>
                <a:gd name="connsiteX8" fmla="*/ 518617 w 622401"/>
                <a:gd name="connsiteY8" fmla="*/ 211531 h 595579"/>
                <a:gd name="connsiteX9" fmla="*/ 571957 w 622401"/>
                <a:gd name="connsiteY9" fmla="*/ 0 h 595579"/>
                <a:gd name="connsiteX10" fmla="*/ 622402 w 622401"/>
                <a:gd name="connsiteY10" fmla="*/ 0 h 595579"/>
                <a:gd name="connsiteX11" fmla="*/ 518160 w 622401"/>
                <a:gd name="connsiteY11" fmla="*/ 457 h 595579"/>
                <a:gd name="connsiteX12" fmla="*/ 356616 w 622401"/>
                <a:gd name="connsiteY12" fmla="*/ 346557 h 595579"/>
                <a:gd name="connsiteX13" fmla="*/ 195682 w 622401"/>
                <a:gd name="connsiteY13" fmla="*/ 449123 h 595579"/>
                <a:gd name="connsiteX14" fmla="*/ 762 w 622401"/>
                <a:gd name="connsiteY14" fmla="*/ 487375 h 595579"/>
                <a:gd name="connsiteX15" fmla="*/ 762 w 622401"/>
                <a:gd name="connsiteY15" fmla="*/ 433273 h 595579"/>
                <a:gd name="connsiteX16" fmla="*/ 317602 w 622401"/>
                <a:gd name="connsiteY16" fmla="*/ 307543 h 595579"/>
                <a:gd name="connsiteX17" fmla="*/ 463144 w 622401"/>
                <a:gd name="connsiteY17" fmla="*/ 457 h 595579"/>
                <a:gd name="connsiteX18" fmla="*/ 409956 w 622401"/>
                <a:gd name="connsiteY18" fmla="*/ 457 h 595579"/>
                <a:gd name="connsiteX19" fmla="*/ 0 w 622401"/>
                <a:gd name="connsiteY19" fmla="*/ 379171 h 595579"/>
                <a:gd name="connsiteX20" fmla="*/ 0 w 622401"/>
                <a:gd name="connsiteY20" fmla="*/ 325069 h 595579"/>
                <a:gd name="connsiteX21" fmla="*/ 170231 w 622401"/>
                <a:gd name="connsiteY21" fmla="*/ 282093 h 595579"/>
                <a:gd name="connsiteX22" fmla="*/ 298247 w 622401"/>
                <a:gd name="connsiteY22" fmla="*/ 164287 h 595579"/>
                <a:gd name="connsiteX23" fmla="*/ 355549 w 622401"/>
                <a:gd name="connsiteY23" fmla="*/ 457 h 595579"/>
                <a:gd name="connsiteX24" fmla="*/ 300990 w 622401"/>
                <a:gd name="connsiteY24" fmla="*/ 457 h 595579"/>
                <a:gd name="connsiteX25" fmla="*/ 203149 w 622401"/>
                <a:gd name="connsiteY25" fmla="*/ 192938 h 595579"/>
                <a:gd name="connsiteX26" fmla="*/ 305 w 622401"/>
                <a:gd name="connsiteY26" fmla="*/ 270967 h 595579"/>
                <a:gd name="connsiteX27" fmla="*/ 305 w 622401"/>
                <a:gd name="connsiteY27" fmla="*/ 216865 h 595579"/>
                <a:gd name="connsiteX28" fmla="*/ 116434 w 622401"/>
                <a:gd name="connsiteY28" fmla="*/ 188214 h 595579"/>
                <a:gd name="connsiteX29" fmla="*/ 246888 w 622401"/>
                <a:gd name="connsiteY29" fmla="*/ 457 h 595579"/>
                <a:gd name="connsiteX30" fmla="*/ 192024 w 622401"/>
                <a:gd name="connsiteY30" fmla="*/ 457 h 595579"/>
                <a:gd name="connsiteX31" fmla="*/ 89002 w 622401"/>
                <a:gd name="connsiteY31" fmla="*/ 142037 h 595579"/>
                <a:gd name="connsiteX32" fmla="*/ 0 w 622401"/>
                <a:gd name="connsiteY32" fmla="*/ 162763 h 595579"/>
                <a:gd name="connsiteX33" fmla="*/ 0 w 622401"/>
                <a:gd name="connsiteY33" fmla="*/ 108661 h 595579"/>
                <a:gd name="connsiteX34" fmla="*/ 87478 w 622401"/>
                <a:gd name="connsiteY34" fmla="*/ 78181 h 595579"/>
                <a:gd name="connsiteX35" fmla="*/ 136855 w 622401"/>
                <a:gd name="connsiteY35" fmla="*/ 305 h 595579"/>
                <a:gd name="connsiteX36" fmla="*/ 80620 w 622401"/>
                <a:gd name="connsiteY36" fmla="*/ 457 h 595579"/>
                <a:gd name="connsiteX37" fmla="*/ 48768 w 622401"/>
                <a:gd name="connsiteY37" fmla="*/ 39472 h 595579"/>
                <a:gd name="connsiteX38" fmla="*/ 305 w 622401"/>
                <a:gd name="connsiteY38" fmla="*/ 54712 h 595579"/>
                <a:gd name="connsiteX39" fmla="*/ 305 w 622401"/>
                <a:gd name="connsiteY39" fmla="*/ 610 h 595579"/>
                <a:gd name="connsiteX40" fmla="*/ 80620 w 622401"/>
                <a:gd name="connsiteY40" fmla="*/ 610 h 595579"/>
                <a:gd name="connsiteX41" fmla="*/ 622402 w 622401"/>
                <a:gd name="connsiteY41" fmla="*/ 360121 h 595579"/>
                <a:gd name="connsiteX42" fmla="*/ 384505 w 622401"/>
                <a:gd name="connsiteY42" fmla="*/ 595579 h 595579"/>
                <a:gd name="connsiteX43" fmla="*/ 266700 w 622401"/>
                <a:gd name="connsiteY43" fmla="*/ 595579 h 595579"/>
                <a:gd name="connsiteX44" fmla="*/ 477622 w 622401"/>
                <a:gd name="connsiteY44" fmla="*/ 454304 h 595579"/>
                <a:gd name="connsiteX45" fmla="*/ 622402 w 622401"/>
                <a:gd name="connsiteY45" fmla="*/ 246278 h 595579"/>
                <a:gd name="connsiteX46" fmla="*/ 479146 w 622401"/>
                <a:gd name="connsiteY46" fmla="*/ 595579 h 595579"/>
                <a:gd name="connsiteX47" fmla="*/ 622402 w 622401"/>
                <a:gd name="connsiteY47" fmla="*/ 454000 h 595579"/>
                <a:gd name="connsiteX48" fmla="*/ 622402 w 622401"/>
                <a:gd name="connsiteY48" fmla="*/ 537515 h 595579"/>
                <a:gd name="connsiteX49" fmla="*/ 564337 w 622401"/>
                <a:gd name="connsiteY49" fmla="*/ 595579 h 59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401" h="595579">
                  <a:moveTo>
                    <a:pt x="622402" y="48920"/>
                  </a:moveTo>
                  <a:cubicBezTo>
                    <a:pt x="612877" y="123002"/>
                    <a:pt x="589940" y="194737"/>
                    <a:pt x="554736" y="260604"/>
                  </a:cubicBezTo>
                  <a:cubicBezTo>
                    <a:pt x="520736" y="325359"/>
                    <a:pt x="475823" y="383774"/>
                    <a:pt x="421996" y="433273"/>
                  </a:cubicBezTo>
                  <a:cubicBezTo>
                    <a:pt x="310408" y="533781"/>
                    <a:pt x="166726" y="591312"/>
                    <a:pt x="16612" y="595579"/>
                  </a:cubicBezTo>
                  <a:lnTo>
                    <a:pt x="0" y="595579"/>
                  </a:lnTo>
                  <a:lnTo>
                    <a:pt x="0" y="541477"/>
                  </a:lnTo>
                  <a:cubicBezTo>
                    <a:pt x="73923" y="541873"/>
                    <a:pt x="147188" y="527518"/>
                    <a:pt x="215494" y="499263"/>
                  </a:cubicBezTo>
                  <a:cubicBezTo>
                    <a:pt x="281742" y="472089"/>
                    <a:pt x="342443" y="432984"/>
                    <a:pt x="394564" y="383896"/>
                  </a:cubicBezTo>
                  <a:cubicBezTo>
                    <a:pt x="446456" y="334823"/>
                    <a:pt x="488549" y="276332"/>
                    <a:pt x="518617" y="211531"/>
                  </a:cubicBezTo>
                  <a:cubicBezTo>
                    <a:pt x="550362" y="145298"/>
                    <a:pt x="568498" y="73365"/>
                    <a:pt x="571957" y="0"/>
                  </a:cubicBezTo>
                  <a:lnTo>
                    <a:pt x="622402" y="0"/>
                  </a:lnTo>
                  <a:close/>
                  <a:moveTo>
                    <a:pt x="518160" y="457"/>
                  </a:moveTo>
                  <a:cubicBezTo>
                    <a:pt x="509427" y="131948"/>
                    <a:pt x="451805" y="255407"/>
                    <a:pt x="356616" y="346557"/>
                  </a:cubicBezTo>
                  <a:cubicBezTo>
                    <a:pt x="309753" y="390372"/>
                    <a:pt x="255194" y="425150"/>
                    <a:pt x="195682" y="449123"/>
                  </a:cubicBezTo>
                  <a:cubicBezTo>
                    <a:pt x="133847" y="474528"/>
                    <a:pt x="67615" y="487527"/>
                    <a:pt x="762" y="487375"/>
                  </a:cubicBezTo>
                  <a:lnTo>
                    <a:pt x="762" y="433273"/>
                  </a:lnTo>
                  <a:cubicBezTo>
                    <a:pt x="118287" y="431978"/>
                    <a:pt x="231160" y="387188"/>
                    <a:pt x="317602" y="307543"/>
                  </a:cubicBezTo>
                  <a:cubicBezTo>
                    <a:pt x="402610" y="226832"/>
                    <a:pt x="454503" y="117348"/>
                    <a:pt x="463144" y="457"/>
                  </a:cubicBezTo>
                  <a:close/>
                  <a:moveTo>
                    <a:pt x="409956" y="457"/>
                  </a:moveTo>
                  <a:cubicBezTo>
                    <a:pt x="393512" y="214549"/>
                    <a:pt x="214716" y="379720"/>
                    <a:pt x="0" y="379171"/>
                  </a:cubicBezTo>
                  <a:lnTo>
                    <a:pt x="0" y="325069"/>
                  </a:lnTo>
                  <a:cubicBezTo>
                    <a:pt x="59471" y="325420"/>
                    <a:pt x="118052" y="310622"/>
                    <a:pt x="170231" y="282093"/>
                  </a:cubicBezTo>
                  <a:cubicBezTo>
                    <a:pt x="222047" y="254097"/>
                    <a:pt x="266045" y="213604"/>
                    <a:pt x="298247" y="164287"/>
                  </a:cubicBezTo>
                  <a:cubicBezTo>
                    <a:pt x="330967" y="115443"/>
                    <a:pt x="350688" y="59055"/>
                    <a:pt x="355549" y="457"/>
                  </a:cubicBezTo>
                  <a:close/>
                  <a:moveTo>
                    <a:pt x="300990" y="457"/>
                  </a:moveTo>
                  <a:cubicBezTo>
                    <a:pt x="294406" y="74828"/>
                    <a:pt x="259354" y="143789"/>
                    <a:pt x="203149" y="192938"/>
                  </a:cubicBezTo>
                  <a:cubicBezTo>
                    <a:pt x="147980" y="243886"/>
                    <a:pt x="75401" y="271805"/>
                    <a:pt x="305" y="270967"/>
                  </a:cubicBezTo>
                  <a:lnTo>
                    <a:pt x="305" y="216865"/>
                  </a:lnTo>
                  <a:cubicBezTo>
                    <a:pt x="40802" y="217185"/>
                    <a:pt x="80734" y="207340"/>
                    <a:pt x="116434" y="188214"/>
                  </a:cubicBezTo>
                  <a:cubicBezTo>
                    <a:pt x="187924" y="150632"/>
                    <a:pt x="236601" y="80559"/>
                    <a:pt x="246888" y="457"/>
                  </a:cubicBezTo>
                  <a:close/>
                  <a:moveTo>
                    <a:pt x="192024" y="457"/>
                  </a:moveTo>
                  <a:cubicBezTo>
                    <a:pt x="182164" y="61356"/>
                    <a:pt x="143911" y="113919"/>
                    <a:pt x="89002" y="142037"/>
                  </a:cubicBezTo>
                  <a:cubicBezTo>
                    <a:pt x="61355" y="155784"/>
                    <a:pt x="30878" y="162885"/>
                    <a:pt x="0" y="162763"/>
                  </a:cubicBezTo>
                  <a:lnTo>
                    <a:pt x="0" y="108661"/>
                  </a:lnTo>
                  <a:cubicBezTo>
                    <a:pt x="31847" y="109179"/>
                    <a:pt x="62845" y="98374"/>
                    <a:pt x="87478" y="78181"/>
                  </a:cubicBezTo>
                  <a:cubicBezTo>
                    <a:pt x="112282" y="58568"/>
                    <a:pt x="129692" y="31105"/>
                    <a:pt x="136855" y="305"/>
                  </a:cubicBezTo>
                  <a:close/>
                  <a:moveTo>
                    <a:pt x="80620" y="457"/>
                  </a:moveTo>
                  <a:cubicBezTo>
                    <a:pt x="73943" y="16231"/>
                    <a:pt x="62891" y="29779"/>
                    <a:pt x="48768" y="39472"/>
                  </a:cubicBezTo>
                  <a:cubicBezTo>
                    <a:pt x="34625" y="49530"/>
                    <a:pt x="17662" y="54864"/>
                    <a:pt x="305" y="54712"/>
                  </a:cubicBezTo>
                  <a:lnTo>
                    <a:pt x="305" y="610"/>
                  </a:lnTo>
                  <a:lnTo>
                    <a:pt x="80620" y="610"/>
                  </a:lnTo>
                  <a:close/>
                  <a:moveTo>
                    <a:pt x="622402" y="360121"/>
                  </a:moveTo>
                  <a:cubicBezTo>
                    <a:pt x="562447" y="455996"/>
                    <a:pt x="481005" y="536616"/>
                    <a:pt x="384505" y="595579"/>
                  </a:cubicBezTo>
                  <a:lnTo>
                    <a:pt x="266700" y="595579"/>
                  </a:lnTo>
                  <a:cubicBezTo>
                    <a:pt x="345171" y="561990"/>
                    <a:pt x="416692" y="514091"/>
                    <a:pt x="477622" y="454304"/>
                  </a:cubicBezTo>
                  <a:cubicBezTo>
                    <a:pt x="538673" y="394792"/>
                    <a:pt x="587807" y="324201"/>
                    <a:pt x="622402" y="246278"/>
                  </a:cubicBezTo>
                  <a:close/>
                  <a:moveTo>
                    <a:pt x="479146" y="595579"/>
                  </a:moveTo>
                  <a:cubicBezTo>
                    <a:pt x="532760" y="554721"/>
                    <a:pt x="580903" y="507126"/>
                    <a:pt x="622402" y="454000"/>
                  </a:cubicBezTo>
                  <a:lnTo>
                    <a:pt x="622402" y="537515"/>
                  </a:lnTo>
                  <a:cubicBezTo>
                    <a:pt x="603809" y="557830"/>
                    <a:pt x="584454" y="577185"/>
                    <a:pt x="564337" y="595579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B3FD0810-0839-49D7-A3ED-BCA0E879E850}"/>
                </a:ext>
              </a:extLst>
            </p:cNvPr>
            <p:cNvSpPr/>
            <p:nvPr/>
          </p:nvSpPr>
          <p:spPr>
            <a:xfrm>
              <a:off x="2065324" y="5570677"/>
              <a:ext cx="622401" cy="595278"/>
            </a:xfrm>
            <a:custGeom>
              <a:avLst/>
              <a:gdLst>
                <a:gd name="connsiteX0" fmla="*/ 518922 w 622401"/>
                <a:gd name="connsiteY0" fmla="*/ 41300 h 595278"/>
                <a:gd name="connsiteX1" fmla="*/ 536753 w 622401"/>
                <a:gd name="connsiteY1" fmla="*/ 38253 h 595278"/>
                <a:gd name="connsiteX2" fmla="*/ 553974 w 622401"/>
                <a:gd name="connsiteY2" fmla="*/ 26213 h 595278"/>
                <a:gd name="connsiteX3" fmla="*/ 622402 w 622401"/>
                <a:gd name="connsiteY3" fmla="*/ 0 h 595278"/>
                <a:gd name="connsiteX4" fmla="*/ 622402 w 622401"/>
                <a:gd name="connsiteY4" fmla="*/ 54102 h 595278"/>
                <a:gd name="connsiteX5" fmla="*/ 604418 w 622401"/>
                <a:gd name="connsiteY5" fmla="*/ 57303 h 595278"/>
                <a:gd name="connsiteX6" fmla="*/ 587350 w 622401"/>
                <a:gd name="connsiteY6" fmla="*/ 69190 h 595278"/>
                <a:gd name="connsiteX7" fmla="*/ 450190 w 622401"/>
                <a:gd name="connsiteY7" fmla="*/ 69190 h 595278"/>
                <a:gd name="connsiteX8" fmla="*/ 439369 w 622401"/>
                <a:gd name="connsiteY8" fmla="*/ 60503 h 595278"/>
                <a:gd name="connsiteX9" fmla="*/ 429463 w 622401"/>
                <a:gd name="connsiteY9" fmla="*/ 56083 h 595278"/>
                <a:gd name="connsiteX10" fmla="*/ 415137 w 622401"/>
                <a:gd name="connsiteY10" fmla="*/ 54102 h 595278"/>
                <a:gd name="connsiteX11" fmla="*/ 397307 w 622401"/>
                <a:gd name="connsiteY11" fmla="*/ 57303 h 595278"/>
                <a:gd name="connsiteX12" fmla="*/ 380086 w 622401"/>
                <a:gd name="connsiteY12" fmla="*/ 69190 h 595278"/>
                <a:gd name="connsiteX13" fmla="*/ 242926 w 622401"/>
                <a:gd name="connsiteY13" fmla="*/ 69190 h 595278"/>
                <a:gd name="connsiteX14" fmla="*/ 234696 w 622401"/>
                <a:gd name="connsiteY14" fmla="*/ 62484 h 595278"/>
                <a:gd name="connsiteX15" fmla="*/ 227533 w 622401"/>
                <a:gd name="connsiteY15" fmla="*/ 58064 h 595278"/>
                <a:gd name="connsiteX16" fmla="*/ 218237 w 622401"/>
                <a:gd name="connsiteY16" fmla="*/ 54864 h 595278"/>
                <a:gd name="connsiteX17" fmla="*/ 208026 w 622401"/>
                <a:gd name="connsiteY17" fmla="*/ 54102 h 595278"/>
                <a:gd name="connsiteX18" fmla="*/ 189738 w 622401"/>
                <a:gd name="connsiteY18" fmla="*/ 57303 h 595278"/>
                <a:gd name="connsiteX19" fmla="*/ 172974 w 622401"/>
                <a:gd name="connsiteY19" fmla="*/ 69190 h 595278"/>
                <a:gd name="connsiteX20" fmla="*/ 35814 w 622401"/>
                <a:gd name="connsiteY20" fmla="*/ 69190 h 595278"/>
                <a:gd name="connsiteX21" fmla="*/ 24994 w 622401"/>
                <a:gd name="connsiteY21" fmla="*/ 60503 h 595278"/>
                <a:gd name="connsiteX22" fmla="*/ 15087 w 622401"/>
                <a:gd name="connsiteY22" fmla="*/ 56083 h 595278"/>
                <a:gd name="connsiteX23" fmla="*/ 762 w 622401"/>
                <a:gd name="connsiteY23" fmla="*/ 54102 h 595278"/>
                <a:gd name="connsiteX24" fmla="*/ 762 w 622401"/>
                <a:gd name="connsiteY24" fmla="*/ 0 h 595278"/>
                <a:gd name="connsiteX25" fmla="*/ 69190 w 622401"/>
                <a:gd name="connsiteY25" fmla="*/ 26213 h 595278"/>
                <a:gd name="connsiteX26" fmla="*/ 80010 w 622401"/>
                <a:gd name="connsiteY26" fmla="*/ 35052 h 595278"/>
                <a:gd name="connsiteX27" fmla="*/ 89916 w 622401"/>
                <a:gd name="connsiteY27" fmla="*/ 39319 h 595278"/>
                <a:gd name="connsiteX28" fmla="*/ 104242 w 622401"/>
                <a:gd name="connsiteY28" fmla="*/ 41300 h 595278"/>
                <a:gd name="connsiteX29" fmla="*/ 118567 w 622401"/>
                <a:gd name="connsiteY29" fmla="*/ 39319 h 595278"/>
                <a:gd name="connsiteX30" fmla="*/ 128473 w 622401"/>
                <a:gd name="connsiteY30" fmla="*/ 35052 h 595278"/>
                <a:gd name="connsiteX31" fmla="*/ 139141 w 622401"/>
                <a:gd name="connsiteY31" fmla="*/ 26213 h 595278"/>
                <a:gd name="connsiteX32" fmla="*/ 276301 w 622401"/>
                <a:gd name="connsiteY32" fmla="*/ 26213 h 595278"/>
                <a:gd name="connsiteX33" fmla="*/ 284531 w 622401"/>
                <a:gd name="connsiteY33" fmla="*/ 33071 h 595278"/>
                <a:gd name="connsiteX34" fmla="*/ 291694 w 622401"/>
                <a:gd name="connsiteY34" fmla="*/ 37338 h 595278"/>
                <a:gd name="connsiteX35" fmla="*/ 300533 w 622401"/>
                <a:gd name="connsiteY35" fmla="*/ 40538 h 595278"/>
                <a:gd name="connsiteX36" fmla="*/ 310896 w 622401"/>
                <a:gd name="connsiteY36" fmla="*/ 41300 h 595278"/>
                <a:gd name="connsiteX37" fmla="*/ 321564 w 622401"/>
                <a:gd name="connsiteY37" fmla="*/ 40538 h 595278"/>
                <a:gd name="connsiteX38" fmla="*/ 330708 w 622401"/>
                <a:gd name="connsiteY38" fmla="*/ 37338 h 595278"/>
                <a:gd name="connsiteX39" fmla="*/ 337871 w 622401"/>
                <a:gd name="connsiteY39" fmla="*/ 33071 h 595278"/>
                <a:gd name="connsiteX40" fmla="*/ 346253 w 622401"/>
                <a:gd name="connsiteY40" fmla="*/ 26213 h 595278"/>
                <a:gd name="connsiteX41" fmla="*/ 483413 w 622401"/>
                <a:gd name="connsiteY41" fmla="*/ 26213 h 595278"/>
                <a:gd name="connsiteX42" fmla="*/ 494233 w 622401"/>
                <a:gd name="connsiteY42" fmla="*/ 35052 h 595278"/>
                <a:gd name="connsiteX43" fmla="*/ 504139 w 622401"/>
                <a:gd name="connsiteY43" fmla="*/ 39319 h 595278"/>
                <a:gd name="connsiteX44" fmla="*/ 518922 w 622401"/>
                <a:gd name="connsiteY44" fmla="*/ 41300 h 595278"/>
                <a:gd name="connsiteX45" fmla="*/ 518922 w 622401"/>
                <a:gd name="connsiteY45" fmla="*/ 166268 h 595278"/>
                <a:gd name="connsiteX46" fmla="*/ 536753 w 622401"/>
                <a:gd name="connsiteY46" fmla="*/ 163068 h 595278"/>
                <a:gd name="connsiteX47" fmla="*/ 553974 w 622401"/>
                <a:gd name="connsiteY47" fmla="*/ 151181 h 595278"/>
                <a:gd name="connsiteX48" fmla="*/ 622402 w 622401"/>
                <a:gd name="connsiteY48" fmla="*/ 124968 h 595278"/>
                <a:gd name="connsiteX49" fmla="*/ 622402 w 622401"/>
                <a:gd name="connsiteY49" fmla="*/ 179070 h 595278"/>
                <a:gd name="connsiteX50" fmla="*/ 604418 w 622401"/>
                <a:gd name="connsiteY50" fmla="*/ 182118 h 595278"/>
                <a:gd name="connsiteX51" fmla="*/ 587350 w 622401"/>
                <a:gd name="connsiteY51" fmla="*/ 193243 h 595278"/>
                <a:gd name="connsiteX52" fmla="*/ 450190 w 622401"/>
                <a:gd name="connsiteY52" fmla="*/ 193243 h 595278"/>
                <a:gd name="connsiteX53" fmla="*/ 439369 w 622401"/>
                <a:gd name="connsiteY53" fmla="*/ 185318 h 595278"/>
                <a:gd name="connsiteX54" fmla="*/ 429463 w 622401"/>
                <a:gd name="connsiteY54" fmla="*/ 181051 h 595278"/>
                <a:gd name="connsiteX55" fmla="*/ 415137 w 622401"/>
                <a:gd name="connsiteY55" fmla="*/ 179070 h 595278"/>
                <a:gd name="connsiteX56" fmla="*/ 397307 w 622401"/>
                <a:gd name="connsiteY56" fmla="*/ 182118 h 595278"/>
                <a:gd name="connsiteX57" fmla="*/ 380086 w 622401"/>
                <a:gd name="connsiteY57" fmla="*/ 193243 h 595278"/>
                <a:gd name="connsiteX58" fmla="*/ 242926 w 622401"/>
                <a:gd name="connsiteY58" fmla="*/ 193243 h 595278"/>
                <a:gd name="connsiteX59" fmla="*/ 235458 w 622401"/>
                <a:gd name="connsiteY59" fmla="*/ 187300 h 595278"/>
                <a:gd name="connsiteX60" fmla="*/ 227838 w 622401"/>
                <a:gd name="connsiteY60" fmla="*/ 183033 h 595278"/>
                <a:gd name="connsiteX61" fmla="*/ 218694 w 622401"/>
                <a:gd name="connsiteY61" fmla="*/ 179832 h 595278"/>
                <a:gd name="connsiteX62" fmla="*/ 207874 w 622401"/>
                <a:gd name="connsiteY62" fmla="*/ 179070 h 595278"/>
                <a:gd name="connsiteX63" fmla="*/ 190043 w 622401"/>
                <a:gd name="connsiteY63" fmla="*/ 182118 h 595278"/>
                <a:gd name="connsiteX64" fmla="*/ 172974 w 622401"/>
                <a:gd name="connsiteY64" fmla="*/ 193243 h 595278"/>
                <a:gd name="connsiteX65" fmla="*/ 35814 w 622401"/>
                <a:gd name="connsiteY65" fmla="*/ 193243 h 595278"/>
                <a:gd name="connsiteX66" fmla="*/ 24689 w 622401"/>
                <a:gd name="connsiteY66" fmla="*/ 185318 h 595278"/>
                <a:gd name="connsiteX67" fmla="*/ 14630 w 622401"/>
                <a:gd name="connsiteY67" fmla="*/ 181051 h 595278"/>
                <a:gd name="connsiteX68" fmla="*/ 762 w 622401"/>
                <a:gd name="connsiteY68" fmla="*/ 179070 h 595278"/>
                <a:gd name="connsiteX69" fmla="*/ 762 w 622401"/>
                <a:gd name="connsiteY69" fmla="*/ 124968 h 595278"/>
                <a:gd name="connsiteX70" fmla="*/ 31242 w 622401"/>
                <a:gd name="connsiteY70" fmla="*/ 129693 h 595278"/>
                <a:gd name="connsiteX71" fmla="*/ 52273 w 622401"/>
                <a:gd name="connsiteY71" fmla="*/ 138837 h 595278"/>
                <a:gd name="connsiteX72" fmla="*/ 69037 w 622401"/>
                <a:gd name="connsiteY72" fmla="*/ 151181 h 595278"/>
                <a:gd name="connsiteX73" fmla="*/ 77419 w 622401"/>
                <a:gd name="connsiteY73" fmla="*/ 157887 h 595278"/>
                <a:gd name="connsiteX74" fmla="*/ 84582 w 622401"/>
                <a:gd name="connsiteY74" fmla="*/ 162306 h 595278"/>
                <a:gd name="connsiteX75" fmla="*/ 93269 w 622401"/>
                <a:gd name="connsiteY75" fmla="*/ 165507 h 595278"/>
                <a:gd name="connsiteX76" fmla="*/ 104089 w 622401"/>
                <a:gd name="connsiteY76" fmla="*/ 166268 h 595278"/>
                <a:gd name="connsiteX77" fmla="*/ 121920 w 622401"/>
                <a:gd name="connsiteY77" fmla="*/ 163068 h 595278"/>
                <a:gd name="connsiteX78" fmla="*/ 138989 w 622401"/>
                <a:gd name="connsiteY78" fmla="*/ 151181 h 595278"/>
                <a:gd name="connsiteX79" fmla="*/ 276149 w 622401"/>
                <a:gd name="connsiteY79" fmla="*/ 151181 h 595278"/>
                <a:gd name="connsiteX80" fmla="*/ 286817 w 622401"/>
                <a:gd name="connsiteY80" fmla="*/ 159867 h 595278"/>
                <a:gd name="connsiteX81" fmla="*/ 296723 w 622401"/>
                <a:gd name="connsiteY81" fmla="*/ 164287 h 595278"/>
                <a:gd name="connsiteX82" fmla="*/ 311048 w 622401"/>
                <a:gd name="connsiteY82" fmla="*/ 166268 h 595278"/>
                <a:gd name="connsiteX83" fmla="*/ 325069 w 622401"/>
                <a:gd name="connsiteY83" fmla="*/ 164287 h 595278"/>
                <a:gd name="connsiteX84" fmla="*/ 334975 w 622401"/>
                <a:gd name="connsiteY84" fmla="*/ 159867 h 595278"/>
                <a:gd name="connsiteX85" fmla="*/ 346100 w 622401"/>
                <a:gd name="connsiteY85" fmla="*/ 151181 h 595278"/>
                <a:gd name="connsiteX86" fmla="*/ 483260 w 622401"/>
                <a:gd name="connsiteY86" fmla="*/ 151181 h 595278"/>
                <a:gd name="connsiteX87" fmla="*/ 494081 w 622401"/>
                <a:gd name="connsiteY87" fmla="*/ 159867 h 595278"/>
                <a:gd name="connsiteX88" fmla="*/ 503987 w 622401"/>
                <a:gd name="connsiteY88" fmla="*/ 164287 h 595278"/>
                <a:gd name="connsiteX89" fmla="*/ 518922 w 622401"/>
                <a:gd name="connsiteY89" fmla="*/ 166268 h 595278"/>
                <a:gd name="connsiteX90" fmla="*/ 518922 w 622401"/>
                <a:gd name="connsiteY90" fmla="*/ 291237 h 595278"/>
                <a:gd name="connsiteX91" fmla="*/ 526085 w 622401"/>
                <a:gd name="connsiteY91" fmla="*/ 291237 h 595278"/>
                <a:gd name="connsiteX92" fmla="*/ 532486 w 622401"/>
                <a:gd name="connsiteY92" fmla="*/ 289713 h 595278"/>
                <a:gd name="connsiteX93" fmla="*/ 537972 w 622401"/>
                <a:gd name="connsiteY93" fmla="*/ 287731 h 595278"/>
                <a:gd name="connsiteX94" fmla="*/ 543154 w 622401"/>
                <a:gd name="connsiteY94" fmla="*/ 284531 h 595278"/>
                <a:gd name="connsiteX95" fmla="*/ 547878 w 622401"/>
                <a:gd name="connsiteY95" fmla="*/ 280873 h 595278"/>
                <a:gd name="connsiteX96" fmla="*/ 553974 w 622401"/>
                <a:gd name="connsiteY96" fmla="*/ 276454 h 595278"/>
                <a:gd name="connsiteX97" fmla="*/ 622402 w 622401"/>
                <a:gd name="connsiteY97" fmla="*/ 250241 h 595278"/>
                <a:gd name="connsiteX98" fmla="*/ 622402 w 622401"/>
                <a:gd name="connsiteY98" fmla="*/ 304343 h 595278"/>
                <a:gd name="connsiteX99" fmla="*/ 608076 w 622401"/>
                <a:gd name="connsiteY99" fmla="*/ 306324 h 595278"/>
                <a:gd name="connsiteX100" fmla="*/ 598017 w 622401"/>
                <a:gd name="connsiteY100" fmla="*/ 310744 h 595278"/>
                <a:gd name="connsiteX101" fmla="*/ 587350 w 622401"/>
                <a:gd name="connsiteY101" fmla="*/ 318668 h 595278"/>
                <a:gd name="connsiteX102" fmla="*/ 450190 w 622401"/>
                <a:gd name="connsiteY102" fmla="*/ 318668 h 595278"/>
                <a:gd name="connsiteX103" fmla="*/ 441807 w 622401"/>
                <a:gd name="connsiteY103" fmla="*/ 312725 h 595278"/>
                <a:gd name="connsiteX104" fmla="*/ 434645 w 622401"/>
                <a:gd name="connsiteY104" fmla="*/ 308305 h 595278"/>
                <a:gd name="connsiteX105" fmla="*/ 425806 w 622401"/>
                <a:gd name="connsiteY105" fmla="*/ 305105 h 595278"/>
                <a:gd name="connsiteX106" fmla="*/ 415137 w 622401"/>
                <a:gd name="connsiteY106" fmla="*/ 305105 h 595278"/>
                <a:gd name="connsiteX107" fmla="*/ 401269 w 622401"/>
                <a:gd name="connsiteY107" fmla="*/ 307086 h 595278"/>
                <a:gd name="connsiteX108" fmla="*/ 391211 w 622401"/>
                <a:gd name="connsiteY108" fmla="*/ 311506 h 595278"/>
                <a:gd name="connsiteX109" fmla="*/ 380086 w 622401"/>
                <a:gd name="connsiteY109" fmla="*/ 319430 h 595278"/>
                <a:gd name="connsiteX110" fmla="*/ 242926 w 622401"/>
                <a:gd name="connsiteY110" fmla="*/ 319430 h 595278"/>
                <a:gd name="connsiteX111" fmla="*/ 236525 w 622401"/>
                <a:gd name="connsiteY111" fmla="*/ 314706 h 595278"/>
                <a:gd name="connsiteX112" fmla="*/ 230581 w 622401"/>
                <a:gd name="connsiteY112" fmla="*/ 310744 h 595278"/>
                <a:gd name="connsiteX113" fmla="*/ 224180 w 622401"/>
                <a:gd name="connsiteY113" fmla="*/ 307543 h 595278"/>
                <a:gd name="connsiteX114" fmla="*/ 217170 w 622401"/>
                <a:gd name="connsiteY114" fmla="*/ 305867 h 595278"/>
                <a:gd name="connsiteX115" fmla="*/ 207874 w 622401"/>
                <a:gd name="connsiteY115" fmla="*/ 305867 h 595278"/>
                <a:gd name="connsiteX116" fmla="*/ 194462 w 622401"/>
                <a:gd name="connsiteY116" fmla="*/ 307848 h 595278"/>
                <a:gd name="connsiteX117" fmla="*/ 184099 w 622401"/>
                <a:gd name="connsiteY117" fmla="*/ 312267 h 595278"/>
                <a:gd name="connsiteX118" fmla="*/ 172974 w 622401"/>
                <a:gd name="connsiteY118" fmla="*/ 320193 h 595278"/>
                <a:gd name="connsiteX119" fmla="*/ 35814 w 622401"/>
                <a:gd name="connsiteY119" fmla="*/ 320193 h 595278"/>
                <a:gd name="connsiteX120" fmla="*/ 24689 w 622401"/>
                <a:gd name="connsiteY120" fmla="*/ 312267 h 595278"/>
                <a:gd name="connsiteX121" fmla="*/ 14630 w 622401"/>
                <a:gd name="connsiteY121" fmla="*/ 307848 h 595278"/>
                <a:gd name="connsiteX122" fmla="*/ 762 w 622401"/>
                <a:gd name="connsiteY122" fmla="*/ 305867 h 595278"/>
                <a:gd name="connsiteX123" fmla="*/ 762 w 622401"/>
                <a:gd name="connsiteY123" fmla="*/ 251765 h 595278"/>
                <a:gd name="connsiteX124" fmla="*/ 31242 w 622401"/>
                <a:gd name="connsiteY124" fmla="*/ 256642 h 595278"/>
                <a:gd name="connsiteX125" fmla="*/ 52273 w 622401"/>
                <a:gd name="connsiteY125" fmla="*/ 265786 h 595278"/>
                <a:gd name="connsiteX126" fmla="*/ 69037 w 622401"/>
                <a:gd name="connsiteY126" fmla="*/ 277977 h 595278"/>
                <a:gd name="connsiteX127" fmla="*/ 79857 w 622401"/>
                <a:gd name="connsiteY127" fmla="*/ 286360 h 595278"/>
                <a:gd name="connsiteX128" fmla="*/ 89764 w 622401"/>
                <a:gd name="connsiteY128" fmla="*/ 291237 h 595278"/>
                <a:gd name="connsiteX129" fmla="*/ 104089 w 622401"/>
                <a:gd name="connsiteY129" fmla="*/ 293217 h 595278"/>
                <a:gd name="connsiteX130" fmla="*/ 112776 w 622401"/>
                <a:gd name="connsiteY130" fmla="*/ 292303 h 595278"/>
                <a:gd name="connsiteX131" fmla="*/ 119939 w 622401"/>
                <a:gd name="connsiteY131" fmla="*/ 290779 h 595278"/>
                <a:gd name="connsiteX132" fmla="*/ 126797 w 622401"/>
                <a:gd name="connsiteY132" fmla="*/ 287579 h 595278"/>
                <a:gd name="connsiteX133" fmla="*/ 132283 w 622401"/>
                <a:gd name="connsiteY133" fmla="*/ 283617 h 595278"/>
                <a:gd name="connsiteX134" fmla="*/ 138989 w 622401"/>
                <a:gd name="connsiteY134" fmla="*/ 277977 h 595278"/>
                <a:gd name="connsiteX135" fmla="*/ 276149 w 622401"/>
                <a:gd name="connsiteY135" fmla="*/ 277977 h 595278"/>
                <a:gd name="connsiteX136" fmla="*/ 286817 w 622401"/>
                <a:gd name="connsiteY136" fmla="*/ 286360 h 595278"/>
                <a:gd name="connsiteX137" fmla="*/ 296723 w 622401"/>
                <a:gd name="connsiteY137" fmla="*/ 291237 h 595278"/>
                <a:gd name="connsiteX138" fmla="*/ 311048 w 622401"/>
                <a:gd name="connsiteY138" fmla="*/ 293217 h 595278"/>
                <a:gd name="connsiteX139" fmla="*/ 319887 w 622401"/>
                <a:gd name="connsiteY139" fmla="*/ 292303 h 595278"/>
                <a:gd name="connsiteX140" fmla="*/ 327050 w 622401"/>
                <a:gd name="connsiteY140" fmla="*/ 290779 h 595278"/>
                <a:gd name="connsiteX141" fmla="*/ 333756 w 622401"/>
                <a:gd name="connsiteY141" fmla="*/ 287579 h 595278"/>
                <a:gd name="connsiteX142" fmla="*/ 339395 w 622401"/>
                <a:gd name="connsiteY142" fmla="*/ 283617 h 595278"/>
                <a:gd name="connsiteX143" fmla="*/ 346100 w 622401"/>
                <a:gd name="connsiteY143" fmla="*/ 277977 h 595278"/>
                <a:gd name="connsiteX144" fmla="*/ 483260 w 622401"/>
                <a:gd name="connsiteY144" fmla="*/ 277977 h 595278"/>
                <a:gd name="connsiteX145" fmla="*/ 490880 w 622401"/>
                <a:gd name="connsiteY145" fmla="*/ 284836 h 595278"/>
                <a:gd name="connsiteX146" fmla="*/ 498348 w 622401"/>
                <a:gd name="connsiteY146" fmla="*/ 289255 h 595278"/>
                <a:gd name="connsiteX147" fmla="*/ 507492 w 622401"/>
                <a:gd name="connsiteY147" fmla="*/ 292303 h 595278"/>
                <a:gd name="connsiteX148" fmla="*/ 518922 w 622401"/>
                <a:gd name="connsiteY148" fmla="*/ 291237 h 595278"/>
                <a:gd name="connsiteX149" fmla="*/ 518922 w 622401"/>
                <a:gd name="connsiteY149" fmla="*/ 416052 h 595278"/>
                <a:gd name="connsiteX150" fmla="*/ 536753 w 622401"/>
                <a:gd name="connsiteY150" fmla="*/ 412852 h 595278"/>
                <a:gd name="connsiteX151" fmla="*/ 553974 w 622401"/>
                <a:gd name="connsiteY151" fmla="*/ 400964 h 595278"/>
                <a:gd name="connsiteX152" fmla="*/ 622402 w 622401"/>
                <a:gd name="connsiteY152" fmla="*/ 374752 h 595278"/>
                <a:gd name="connsiteX153" fmla="*/ 622402 w 622401"/>
                <a:gd name="connsiteY153" fmla="*/ 428854 h 595278"/>
                <a:gd name="connsiteX154" fmla="*/ 604418 w 622401"/>
                <a:gd name="connsiteY154" fmla="*/ 432054 h 595278"/>
                <a:gd name="connsiteX155" fmla="*/ 587350 w 622401"/>
                <a:gd name="connsiteY155" fmla="*/ 443179 h 595278"/>
                <a:gd name="connsiteX156" fmla="*/ 450190 w 622401"/>
                <a:gd name="connsiteY156" fmla="*/ 443179 h 595278"/>
                <a:gd name="connsiteX157" fmla="*/ 441807 w 622401"/>
                <a:gd name="connsiteY157" fmla="*/ 437236 h 595278"/>
                <a:gd name="connsiteX158" fmla="*/ 434645 w 622401"/>
                <a:gd name="connsiteY158" fmla="*/ 432816 h 595278"/>
                <a:gd name="connsiteX159" fmla="*/ 425806 w 622401"/>
                <a:gd name="connsiteY159" fmla="*/ 429616 h 595278"/>
                <a:gd name="connsiteX160" fmla="*/ 415137 w 622401"/>
                <a:gd name="connsiteY160" fmla="*/ 428854 h 595278"/>
                <a:gd name="connsiteX161" fmla="*/ 397307 w 622401"/>
                <a:gd name="connsiteY161" fmla="*/ 432054 h 595278"/>
                <a:gd name="connsiteX162" fmla="*/ 380086 w 622401"/>
                <a:gd name="connsiteY162" fmla="*/ 443179 h 595278"/>
                <a:gd name="connsiteX163" fmla="*/ 242926 w 622401"/>
                <a:gd name="connsiteY163" fmla="*/ 443179 h 595278"/>
                <a:gd name="connsiteX164" fmla="*/ 235458 w 622401"/>
                <a:gd name="connsiteY164" fmla="*/ 437236 h 595278"/>
                <a:gd name="connsiteX165" fmla="*/ 227838 w 622401"/>
                <a:gd name="connsiteY165" fmla="*/ 432816 h 595278"/>
                <a:gd name="connsiteX166" fmla="*/ 218694 w 622401"/>
                <a:gd name="connsiteY166" fmla="*/ 429616 h 595278"/>
                <a:gd name="connsiteX167" fmla="*/ 207874 w 622401"/>
                <a:gd name="connsiteY167" fmla="*/ 428854 h 595278"/>
                <a:gd name="connsiteX168" fmla="*/ 190043 w 622401"/>
                <a:gd name="connsiteY168" fmla="*/ 432054 h 595278"/>
                <a:gd name="connsiteX169" fmla="*/ 172974 w 622401"/>
                <a:gd name="connsiteY169" fmla="*/ 443179 h 595278"/>
                <a:gd name="connsiteX170" fmla="*/ 35814 w 622401"/>
                <a:gd name="connsiteY170" fmla="*/ 443179 h 595278"/>
                <a:gd name="connsiteX171" fmla="*/ 28956 w 622401"/>
                <a:gd name="connsiteY171" fmla="*/ 438303 h 595278"/>
                <a:gd name="connsiteX172" fmla="*/ 22555 w 622401"/>
                <a:gd name="connsiteY172" fmla="*/ 433883 h 595278"/>
                <a:gd name="connsiteX173" fmla="*/ 15849 w 622401"/>
                <a:gd name="connsiteY173" fmla="*/ 430835 h 595278"/>
                <a:gd name="connsiteX174" fmla="*/ 9144 w 622401"/>
                <a:gd name="connsiteY174" fmla="*/ 429158 h 595278"/>
                <a:gd name="connsiteX175" fmla="*/ 305 w 622401"/>
                <a:gd name="connsiteY175" fmla="*/ 428397 h 595278"/>
                <a:gd name="connsiteX176" fmla="*/ 305 w 622401"/>
                <a:gd name="connsiteY176" fmla="*/ 374294 h 595278"/>
                <a:gd name="connsiteX177" fmla="*/ 30785 w 622401"/>
                <a:gd name="connsiteY177" fmla="*/ 379019 h 595278"/>
                <a:gd name="connsiteX178" fmla="*/ 51816 w 622401"/>
                <a:gd name="connsiteY178" fmla="*/ 388163 h 595278"/>
                <a:gd name="connsiteX179" fmla="*/ 68580 w 622401"/>
                <a:gd name="connsiteY179" fmla="*/ 400507 h 595278"/>
                <a:gd name="connsiteX180" fmla="*/ 79400 w 622401"/>
                <a:gd name="connsiteY180" fmla="*/ 408889 h 595278"/>
                <a:gd name="connsiteX181" fmla="*/ 89306 w 622401"/>
                <a:gd name="connsiteY181" fmla="*/ 413614 h 595278"/>
                <a:gd name="connsiteX182" fmla="*/ 103632 w 622401"/>
                <a:gd name="connsiteY182" fmla="*/ 415595 h 595278"/>
                <a:gd name="connsiteX183" fmla="*/ 117957 w 622401"/>
                <a:gd name="connsiteY183" fmla="*/ 413614 h 595278"/>
                <a:gd name="connsiteX184" fmla="*/ 127864 w 622401"/>
                <a:gd name="connsiteY184" fmla="*/ 408889 h 595278"/>
                <a:gd name="connsiteX185" fmla="*/ 138532 w 622401"/>
                <a:gd name="connsiteY185" fmla="*/ 400507 h 595278"/>
                <a:gd name="connsiteX186" fmla="*/ 275692 w 622401"/>
                <a:gd name="connsiteY186" fmla="*/ 400507 h 595278"/>
                <a:gd name="connsiteX187" fmla="*/ 283921 w 622401"/>
                <a:gd name="connsiteY187" fmla="*/ 407365 h 595278"/>
                <a:gd name="connsiteX188" fmla="*/ 291084 w 622401"/>
                <a:gd name="connsiteY188" fmla="*/ 411633 h 595278"/>
                <a:gd name="connsiteX189" fmla="*/ 299923 w 622401"/>
                <a:gd name="connsiteY189" fmla="*/ 414833 h 595278"/>
                <a:gd name="connsiteX190" fmla="*/ 310591 w 622401"/>
                <a:gd name="connsiteY190" fmla="*/ 415595 h 595278"/>
                <a:gd name="connsiteX191" fmla="*/ 324612 w 622401"/>
                <a:gd name="connsiteY191" fmla="*/ 413614 h 595278"/>
                <a:gd name="connsiteX192" fmla="*/ 334518 w 622401"/>
                <a:gd name="connsiteY192" fmla="*/ 408889 h 595278"/>
                <a:gd name="connsiteX193" fmla="*/ 345643 w 622401"/>
                <a:gd name="connsiteY193" fmla="*/ 400507 h 595278"/>
                <a:gd name="connsiteX194" fmla="*/ 482803 w 622401"/>
                <a:gd name="connsiteY194" fmla="*/ 400507 h 595278"/>
                <a:gd name="connsiteX195" fmla="*/ 493624 w 622401"/>
                <a:gd name="connsiteY195" fmla="*/ 408889 h 595278"/>
                <a:gd name="connsiteX196" fmla="*/ 503530 w 622401"/>
                <a:gd name="connsiteY196" fmla="*/ 413614 h 595278"/>
                <a:gd name="connsiteX197" fmla="*/ 518922 w 622401"/>
                <a:gd name="connsiteY197" fmla="*/ 416052 h 595278"/>
                <a:gd name="connsiteX198" fmla="*/ 518922 w 622401"/>
                <a:gd name="connsiteY198" fmla="*/ 541020 h 595278"/>
                <a:gd name="connsiteX199" fmla="*/ 536753 w 622401"/>
                <a:gd name="connsiteY199" fmla="*/ 537820 h 595278"/>
                <a:gd name="connsiteX200" fmla="*/ 553974 w 622401"/>
                <a:gd name="connsiteY200" fmla="*/ 525933 h 595278"/>
                <a:gd name="connsiteX201" fmla="*/ 622402 w 622401"/>
                <a:gd name="connsiteY201" fmla="*/ 499567 h 595278"/>
                <a:gd name="connsiteX202" fmla="*/ 622402 w 622401"/>
                <a:gd name="connsiteY202" fmla="*/ 553669 h 595278"/>
                <a:gd name="connsiteX203" fmla="*/ 604418 w 622401"/>
                <a:gd name="connsiteY203" fmla="*/ 556870 h 595278"/>
                <a:gd name="connsiteX204" fmla="*/ 587350 w 622401"/>
                <a:gd name="connsiteY204" fmla="*/ 567995 h 595278"/>
                <a:gd name="connsiteX205" fmla="*/ 450190 w 622401"/>
                <a:gd name="connsiteY205" fmla="*/ 567995 h 595278"/>
                <a:gd name="connsiteX206" fmla="*/ 442570 w 622401"/>
                <a:gd name="connsiteY206" fmla="*/ 562051 h 595278"/>
                <a:gd name="connsiteX207" fmla="*/ 435102 w 622401"/>
                <a:gd name="connsiteY207" fmla="*/ 557784 h 595278"/>
                <a:gd name="connsiteX208" fmla="*/ 425806 w 622401"/>
                <a:gd name="connsiteY208" fmla="*/ 554584 h 595278"/>
                <a:gd name="connsiteX209" fmla="*/ 415137 w 622401"/>
                <a:gd name="connsiteY209" fmla="*/ 553669 h 595278"/>
                <a:gd name="connsiteX210" fmla="*/ 397307 w 622401"/>
                <a:gd name="connsiteY210" fmla="*/ 556870 h 595278"/>
                <a:gd name="connsiteX211" fmla="*/ 380086 w 622401"/>
                <a:gd name="connsiteY211" fmla="*/ 567995 h 595278"/>
                <a:gd name="connsiteX212" fmla="*/ 242926 w 622401"/>
                <a:gd name="connsiteY212" fmla="*/ 567995 h 595278"/>
                <a:gd name="connsiteX213" fmla="*/ 231800 w 622401"/>
                <a:gd name="connsiteY213" fmla="*/ 560070 h 595278"/>
                <a:gd name="connsiteX214" fmla="*/ 220675 w 622401"/>
                <a:gd name="connsiteY214" fmla="*/ 555803 h 595278"/>
                <a:gd name="connsiteX215" fmla="*/ 207264 w 622401"/>
                <a:gd name="connsiteY215" fmla="*/ 553669 h 595278"/>
                <a:gd name="connsiteX216" fmla="*/ 188976 w 622401"/>
                <a:gd name="connsiteY216" fmla="*/ 556870 h 595278"/>
                <a:gd name="connsiteX217" fmla="*/ 172212 w 622401"/>
                <a:gd name="connsiteY217" fmla="*/ 567995 h 595278"/>
                <a:gd name="connsiteX218" fmla="*/ 35052 w 622401"/>
                <a:gd name="connsiteY218" fmla="*/ 567995 h 595278"/>
                <a:gd name="connsiteX219" fmla="*/ 24232 w 622401"/>
                <a:gd name="connsiteY219" fmla="*/ 560070 h 595278"/>
                <a:gd name="connsiteX220" fmla="*/ 14326 w 622401"/>
                <a:gd name="connsiteY220" fmla="*/ 555803 h 595278"/>
                <a:gd name="connsiteX221" fmla="*/ 0 w 622401"/>
                <a:gd name="connsiteY221" fmla="*/ 553669 h 595278"/>
                <a:gd name="connsiteX222" fmla="*/ 0 w 622401"/>
                <a:gd name="connsiteY222" fmla="*/ 499567 h 595278"/>
                <a:gd name="connsiteX223" fmla="*/ 68275 w 622401"/>
                <a:gd name="connsiteY223" fmla="*/ 525323 h 595278"/>
                <a:gd name="connsiteX224" fmla="*/ 79096 w 622401"/>
                <a:gd name="connsiteY224" fmla="*/ 533705 h 595278"/>
                <a:gd name="connsiteX225" fmla="*/ 89002 w 622401"/>
                <a:gd name="connsiteY225" fmla="*/ 538429 h 595278"/>
                <a:gd name="connsiteX226" fmla="*/ 103327 w 622401"/>
                <a:gd name="connsiteY226" fmla="*/ 540410 h 595278"/>
                <a:gd name="connsiteX227" fmla="*/ 121158 w 622401"/>
                <a:gd name="connsiteY227" fmla="*/ 537210 h 595278"/>
                <a:gd name="connsiteX228" fmla="*/ 138227 w 622401"/>
                <a:gd name="connsiteY228" fmla="*/ 525323 h 595278"/>
                <a:gd name="connsiteX229" fmla="*/ 275387 w 622401"/>
                <a:gd name="connsiteY229" fmla="*/ 525323 h 595278"/>
                <a:gd name="connsiteX230" fmla="*/ 283616 w 622401"/>
                <a:gd name="connsiteY230" fmla="*/ 532028 h 595278"/>
                <a:gd name="connsiteX231" fmla="*/ 290779 w 622401"/>
                <a:gd name="connsiteY231" fmla="*/ 536448 h 595278"/>
                <a:gd name="connsiteX232" fmla="*/ 299618 w 622401"/>
                <a:gd name="connsiteY232" fmla="*/ 539648 h 595278"/>
                <a:gd name="connsiteX233" fmla="*/ 310286 w 622401"/>
                <a:gd name="connsiteY233" fmla="*/ 539648 h 595278"/>
                <a:gd name="connsiteX234" fmla="*/ 334213 w 622401"/>
                <a:gd name="connsiteY234" fmla="*/ 532943 h 595278"/>
                <a:gd name="connsiteX235" fmla="*/ 345338 w 622401"/>
                <a:gd name="connsiteY235" fmla="*/ 524561 h 595278"/>
                <a:gd name="connsiteX236" fmla="*/ 482498 w 622401"/>
                <a:gd name="connsiteY236" fmla="*/ 524561 h 595278"/>
                <a:gd name="connsiteX237" fmla="*/ 493319 w 622401"/>
                <a:gd name="connsiteY237" fmla="*/ 532943 h 595278"/>
                <a:gd name="connsiteX238" fmla="*/ 503225 w 622401"/>
                <a:gd name="connsiteY238" fmla="*/ 537667 h 595278"/>
                <a:gd name="connsiteX239" fmla="*/ 518922 w 622401"/>
                <a:gd name="connsiteY239" fmla="*/ 540563 h 59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622401" h="595278">
                  <a:moveTo>
                    <a:pt x="518922" y="41300"/>
                  </a:moveTo>
                  <a:cubicBezTo>
                    <a:pt x="525018" y="41529"/>
                    <a:pt x="531083" y="40493"/>
                    <a:pt x="536753" y="38253"/>
                  </a:cubicBezTo>
                  <a:cubicBezTo>
                    <a:pt x="542971" y="34976"/>
                    <a:pt x="548762" y="30937"/>
                    <a:pt x="553974" y="26213"/>
                  </a:cubicBezTo>
                  <a:cubicBezTo>
                    <a:pt x="573100" y="9876"/>
                    <a:pt x="597256" y="610"/>
                    <a:pt x="622402" y="0"/>
                  </a:cubicBezTo>
                  <a:lnTo>
                    <a:pt x="622402" y="54102"/>
                  </a:lnTo>
                  <a:cubicBezTo>
                    <a:pt x="616245" y="53858"/>
                    <a:pt x="610118" y="54955"/>
                    <a:pt x="604418" y="57303"/>
                  </a:cubicBezTo>
                  <a:cubicBezTo>
                    <a:pt x="598261" y="60534"/>
                    <a:pt x="592516" y="64526"/>
                    <a:pt x="587350" y="69190"/>
                  </a:cubicBezTo>
                  <a:cubicBezTo>
                    <a:pt x="548198" y="103845"/>
                    <a:pt x="489341" y="103845"/>
                    <a:pt x="450190" y="69190"/>
                  </a:cubicBezTo>
                  <a:cubicBezTo>
                    <a:pt x="446791" y="66050"/>
                    <a:pt x="443164" y="63139"/>
                    <a:pt x="439369" y="60503"/>
                  </a:cubicBezTo>
                  <a:cubicBezTo>
                    <a:pt x="436306" y="58537"/>
                    <a:pt x="432968" y="57043"/>
                    <a:pt x="429463" y="56083"/>
                  </a:cubicBezTo>
                  <a:cubicBezTo>
                    <a:pt x="424815" y="54681"/>
                    <a:pt x="419984" y="54011"/>
                    <a:pt x="415137" y="54102"/>
                  </a:cubicBezTo>
                  <a:cubicBezTo>
                    <a:pt x="409026" y="53843"/>
                    <a:pt x="402946" y="54940"/>
                    <a:pt x="397307" y="57303"/>
                  </a:cubicBezTo>
                  <a:cubicBezTo>
                    <a:pt x="391089" y="60534"/>
                    <a:pt x="385313" y="64526"/>
                    <a:pt x="380086" y="69190"/>
                  </a:cubicBezTo>
                  <a:cubicBezTo>
                    <a:pt x="341117" y="104333"/>
                    <a:pt x="281894" y="104333"/>
                    <a:pt x="242926" y="69190"/>
                  </a:cubicBezTo>
                  <a:cubicBezTo>
                    <a:pt x="240304" y="66797"/>
                    <a:pt x="237561" y="64557"/>
                    <a:pt x="234696" y="62484"/>
                  </a:cubicBezTo>
                  <a:cubicBezTo>
                    <a:pt x="232410" y="60868"/>
                    <a:pt x="230017" y="59390"/>
                    <a:pt x="227533" y="58064"/>
                  </a:cubicBezTo>
                  <a:cubicBezTo>
                    <a:pt x="224592" y="56571"/>
                    <a:pt x="221468" y="55489"/>
                    <a:pt x="218237" y="54864"/>
                  </a:cubicBezTo>
                  <a:cubicBezTo>
                    <a:pt x="214853" y="54361"/>
                    <a:pt x="211440" y="54102"/>
                    <a:pt x="208026" y="54102"/>
                  </a:cubicBezTo>
                  <a:cubicBezTo>
                    <a:pt x="201762" y="53752"/>
                    <a:pt x="195514" y="54849"/>
                    <a:pt x="189738" y="57303"/>
                  </a:cubicBezTo>
                  <a:cubicBezTo>
                    <a:pt x="183733" y="60625"/>
                    <a:pt x="178110" y="64617"/>
                    <a:pt x="172974" y="69190"/>
                  </a:cubicBezTo>
                  <a:cubicBezTo>
                    <a:pt x="133822" y="103845"/>
                    <a:pt x="74965" y="103845"/>
                    <a:pt x="35814" y="69190"/>
                  </a:cubicBezTo>
                  <a:cubicBezTo>
                    <a:pt x="32415" y="66050"/>
                    <a:pt x="28788" y="63139"/>
                    <a:pt x="24994" y="60503"/>
                  </a:cubicBezTo>
                  <a:cubicBezTo>
                    <a:pt x="21930" y="58537"/>
                    <a:pt x="18593" y="57043"/>
                    <a:pt x="15087" y="56083"/>
                  </a:cubicBezTo>
                  <a:cubicBezTo>
                    <a:pt x="10439" y="54681"/>
                    <a:pt x="5608" y="54011"/>
                    <a:pt x="762" y="54102"/>
                  </a:cubicBezTo>
                  <a:lnTo>
                    <a:pt x="762" y="0"/>
                  </a:lnTo>
                  <a:cubicBezTo>
                    <a:pt x="25908" y="640"/>
                    <a:pt x="50063" y="9891"/>
                    <a:pt x="69190" y="26213"/>
                  </a:cubicBezTo>
                  <a:cubicBezTo>
                    <a:pt x="72603" y="29383"/>
                    <a:pt x="76230" y="32339"/>
                    <a:pt x="80010" y="35052"/>
                  </a:cubicBezTo>
                  <a:cubicBezTo>
                    <a:pt x="83073" y="36957"/>
                    <a:pt x="86426" y="38405"/>
                    <a:pt x="89916" y="39319"/>
                  </a:cubicBezTo>
                  <a:cubicBezTo>
                    <a:pt x="94564" y="40721"/>
                    <a:pt x="99395" y="41392"/>
                    <a:pt x="104242" y="41300"/>
                  </a:cubicBezTo>
                  <a:cubicBezTo>
                    <a:pt x="109088" y="41377"/>
                    <a:pt x="113919" y="40706"/>
                    <a:pt x="118567" y="39319"/>
                  </a:cubicBezTo>
                  <a:cubicBezTo>
                    <a:pt x="122057" y="38374"/>
                    <a:pt x="125395" y="36927"/>
                    <a:pt x="128473" y="35052"/>
                  </a:cubicBezTo>
                  <a:cubicBezTo>
                    <a:pt x="132207" y="32324"/>
                    <a:pt x="135773" y="29368"/>
                    <a:pt x="139141" y="26213"/>
                  </a:cubicBezTo>
                  <a:cubicBezTo>
                    <a:pt x="178323" y="-8367"/>
                    <a:pt x="237119" y="-8367"/>
                    <a:pt x="276301" y="26213"/>
                  </a:cubicBezTo>
                  <a:cubicBezTo>
                    <a:pt x="279959" y="29368"/>
                    <a:pt x="282702" y="31653"/>
                    <a:pt x="284531" y="33071"/>
                  </a:cubicBezTo>
                  <a:cubicBezTo>
                    <a:pt x="286512" y="34290"/>
                    <a:pt x="288798" y="35814"/>
                    <a:pt x="291694" y="37338"/>
                  </a:cubicBezTo>
                  <a:cubicBezTo>
                    <a:pt x="294437" y="38908"/>
                    <a:pt x="297424" y="39990"/>
                    <a:pt x="300533" y="40538"/>
                  </a:cubicBezTo>
                  <a:cubicBezTo>
                    <a:pt x="303947" y="41133"/>
                    <a:pt x="307421" y="41392"/>
                    <a:pt x="310896" y="41300"/>
                  </a:cubicBezTo>
                  <a:cubicBezTo>
                    <a:pt x="314462" y="41377"/>
                    <a:pt x="318044" y="41117"/>
                    <a:pt x="321564" y="40538"/>
                  </a:cubicBezTo>
                  <a:cubicBezTo>
                    <a:pt x="324795" y="40066"/>
                    <a:pt x="327889" y="38984"/>
                    <a:pt x="330708" y="37338"/>
                  </a:cubicBezTo>
                  <a:cubicBezTo>
                    <a:pt x="333162" y="36042"/>
                    <a:pt x="335554" y="34610"/>
                    <a:pt x="337871" y="33071"/>
                  </a:cubicBezTo>
                  <a:cubicBezTo>
                    <a:pt x="339700" y="31699"/>
                    <a:pt x="342595" y="29413"/>
                    <a:pt x="346253" y="26213"/>
                  </a:cubicBezTo>
                  <a:cubicBezTo>
                    <a:pt x="385404" y="-8443"/>
                    <a:pt x="444261" y="-8443"/>
                    <a:pt x="483413" y="26213"/>
                  </a:cubicBezTo>
                  <a:cubicBezTo>
                    <a:pt x="486827" y="29383"/>
                    <a:pt x="490454" y="32339"/>
                    <a:pt x="494233" y="35052"/>
                  </a:cubicBezTo>
                  <a:cubicBezTo>
                    <a:pt x="497296" y="36957"/>
                    <a:pt x="500649" y="38405"/>
                    <a:pt x="504139" y="39319"/>
                  </a:cubicBezTo>
                  <a:cubicBezTo>
                    <a:pt x="508925" y="40767"/>
                    <a:pt x="513923" y="41437"/>
                    <a:pt x="518922" y="41300"/>
                  </a:cubicBezTo>
                  <a:close/>
                  <a:moveTo>
                    <a:pt x="518922" y="166268"/>
                  </a:moveTo>
                  <a:cubicBezTo>
                    <a:pt x="525033" y="166528"/>
                    <a:pt x="531114" y="165430"/>
                    <a:pt x="536753" y="163068"/>
                  </a:cubicBezTo>
                  <a:cubicBezTo>
                    <a:pt x="542940" y="159807"/>
                    <a:pt x="548731" y="155814"/>
                    <a:pt x="553974" y="151181"/>
                  </a:cubicBezTo>
                  <a:cubicBezTo>
                    <a:pt x="573100" y="134843"/>
                    <a:pt x="597256" y="125577"/>
                    <a:pt x="622402" y="124968"/>
                  </a:cubicBezTo>
                  <a:lnTo>
                    <a:pt x="622402" y="179070"/>
                  </a:lnTo>
                  <a:cubicBezTo>
                    <a:pt x="616260" y="178872"/>
                    <a:pt x="610149" y="179908"/>
                    <a:pt x="604418" y="182118"/>
                  </a:cubicBezTo>
                  <a:cubicBezTo>
                    <a:pt x="598383" y="185258"/>
                    <a:pt x="592668" y="188991"/>
                    <a:pt x="587350" y="193243"/>
                  </a:cubicBezTo>
                  <a:cubicBezTo>
                    <a:pt x="548655" y="229103"/>
                    <a:pt x="488884" y="229103"/>
                    <a:pt x="450190" y="193243"/>
                  </a:cubicBezTo>
                  <a:lnTo>
                    <a:pt x="439369" y="185318"/>
                  </a:lnTo>
                  <a:cubicBezTo>
                    <a:pt x="436306" y="183413"/>
                    <a:pt x="432953" y="181966"/>
                    <a:pt x="429463" y="181051"/>
                  </a:cubicBezTo>
                  <a:cubicBezTo>
                    <a:pt x="424815" y="179649"/>
                    <a:pt x="419984" y="178978"/>
                    <a:pt x="415137" y="179070"/>
                  </a:cubicBezTo>
                  <a:cubicBezTo>
                    <a:pt x="409042" y="178842"/>
                    <a:pt x="402976" y="179878"/>
                    <a:pt x="397307" y="182118"/>
                  </a:cubicBezTo>
                  <a:cubicBezTo>
                    <a:pt x="391211" y="185258"/>
                    <a:pt x="385450" y="188976"/>
                    <a:pt x="380086" y="193243"/>
                  </a:cubicBezTo>
                  <a:cubicBezTo>
                    <a:pt x="341391" y="229103"/>
                    <a:pt x="281620" y="229103"/>
                    <a:pt x="242926" y="193243"/>
                  </a:cubicBezTo>
                  <a:lnTo>
                    <a:pt x="235458" y="187300"/>
                  </a:lnTo>
                  <a:cubicBezTo>
                    <a:pt x="233004" y="185730"/>
                    <a:pt x="230459" y="184312"/>
                    <a:pt x="227838" y="183033"/>
                  </a:cubicBezTo>
                  <a:cubicBezTo>
                    <a:pt x="224973" y="181478"/>
                    <a:pt x="221894" y="180411"/>
                    <a:pt x="218694" y="179832"/>
                  </a:cubicBezTo>
                  <a:cubicBezTo>
                    <a:pt x="215128" y="179223"/>
                    <a:pt x="211501" y="178964"/>
                    <a:pt x="207874" y="179070"/>
                  </a:cubicBezTo>
                  <a:cubicBezTo>
                    <a:pt x="201777" y="178857"/>
                    <a:pt x="195712" y="179893"/>
                    <a:pt x="190043" y="182118"/>
                  </a:cubicBezTo>
                  <a:cubicBezTo>
                    <a:pt x="184008" y="185258"/>
                    <a:pt x="178293" y="188991"/>
                    <a:pt x="172974" y="193243"/>
                  </a:cubicBezTo>
                  <a:cubicBezTo>
                    <a:pt x="134493" y="229621"/>
                    <a:pt x="74295" y="229621"/>
                    <a:pt x="35814" y="193243"/>
                  </a:cubicBezTo>
                  <a:cubicBezTo>
                    <a:pt x="30937" y="189586"/>
                    <a:pt x="27279" y="186995"/>
                    <a:pt x="24689" y="185318"/>
                  </a:cubicBezTo>
                  <a:cubicBezTo>
                    <a:pt x="21504" y="183520"/>
                    <a:pt x="18136" y="182087"/>
                    <a:pt x="14630" y="181051"/>
                  </a:cubicBezTo>
                  <a:cubicBezTo>
                    <a:pt x="10150" y="179619"/>
                    <a:pt x="5456" y="178948"/>
                    <a:pt x="762" y="179070"/>
                  </a:cubicBezTo>
                  <a:lnTo>
                    <a:pt x="762" y="124968"/>
                  </a:lnTo>
                  <a:cubicBezTo>
                    <a:pt x="11110" y="124922"/>
                    <a:pt x="21397" y="126507"/>
                    <a:pt x="31242" y="129693"/>
                  </a:cubicBezTo>
                  <a:cubicBezTo>
                    <a:pt x="38633" y="131796"/>
                    <a:pt x="45705" y="134874"/>
                    <a:pt x="52273" y="138837"/>
                  </a:cubicBezTo>
                  <a:cubicBezTo>
                    <a:pt x="56540" y="141732"/>
                    <a:pt x="62179" y="145847"/>
                    <a:pt x="69037" y="151181"/>
                  </a:cubicBezTo>
                  <a:cubicBezTo>
                    <a:pt x="71704" y="153573"/>
                    <a:pt x="74493" y="155814"/>
                    <a:pt x="77419" y="157887"/>
                  </a:cubicBezTo>
                  <a:cubicBezTo>
                    <a:pt x="79690" y="159547"/>
                    <a:pt x="82083" y="161026"/>
                    <a:pt x="84582" y="162306"/>
                  </a:cubicBezTo>
                  <a:cubicBezTo>
                    <a:pt x="87310" y="163769"/>
                    <a:pt x="90236" y="164851"/>
                    <a:pt x="93269" y="165507"/>
                  </a:cubicBezTo>
                  <a:cubicBezTo>
                    <a:pt x="96850" y="166040"/>
                    <a:pt x="100462" y="166299"/>
                    <a:pt x="104089" y="166268"/>
                  </a:cubicBezTo>
                  <a:cubicBezTo>
                    <a:pt x="110200" y="166512"/>
                    <a:pt x="116281" y="165415"/>
                    <a:pt x="121920" y="163068"/>
                  </a:cubicBezTo>
                  <a:cubicBezTo>
                    <a:pt x="128077" y="159837"/>
                    <a:pt x="133822" y="155844"/>
                    <a:pt x="138989" y="151181"/>
                  </a:cubicBezTo>
                  <a:cubicBezTo>
                    <a:pt x="178171" y="116601"/>
                    <a:pt x="236967" y="116601"/>
                    <a:pt x="276149" y="151181"/>
                  </a:cubicBezTo>
                  <a:cubicBezTo>
                    <a:pt x="279471" y="154351"/>
                    <a:pt x="283037" y="157246"/>
                    <a:pt x="286817" y="159867"/>
                  </a:cubicBezTo>
                  <a:cubicBezTo>
                    <a:pt x="289895" y="161803"/>
                    <a:pt x="293233" y="163297"/>
                    <a:pt x="296723" y="164287"/>
                  </a:cubicBezTo>
                  <a:cubicBezTo>
                    <a:pt x="301371" y="165689"/>
                    <a:pt x="306202" y="166360"/>
                    <a:pt x="311048" y="166268"/>
                  </a:cubicBezTo>
                  <a:cubicBezTo>
                    <a:pt x="315803" y="166390"/>
                    <a:pt x="320543" y="165720"/>
                    <a:pt x="325069" y="164287"/>
                  </a:cubicBezTo>
                  <a:cubicBezTo>
                    <a:pt x="328513" y="163175"/>
                    <a:pt x="331836" y="161697"/>
                    <a:pt x="334975" y="159867"/>
                  </a:cubicBezTo>
                  <a:cubicBezTo>
                    <a:pt x="338937" y="157322"/>
                    <a:pt x="342671" y="154412"/>
                    <a:pt x="346100" y="151181"/>
                  </a:cubicBezTo>
                  <a:cubicBezTo>
                    <a:pt x="385252" y="116525"/>
                    <a:pt x="444109" y="116525"/>
                    <a:pt x="483260" y="151181"/>
                  </a:cubicBezTo>
                  <a:cubicBezTo>
                    <a:pt x="486628" y="154366"/>
                    <a:pt x="490255" y="157262"/>
                    <a:pt x="494081" y="159867"/>
                  </a:cubicBezTo>
                  <a:cubicBezTo>
                    <a:pt x="497144" y="161833"/>
                    <a:pt x="500482" y="163327"/>
                    <a:pt x="503987" y="164287"/>
                  </a:cubicBezTo>
                  <a:cubicBezTo>
                    <a:pt x="508818" y="165750"/>
                    <a:pt x="513862" y="166421"/>
                    <a:pt x="518922" y="166268"/>
                  </a:cubicBezTo>
                  <a:close/>
                  <a:moveTo>
                    <a:pt x="518922" y="291237"/>
                  </a:moveTo>
                  <a:cubicBezTo>
                    <a:pt x="521299" y="291404"/>
                    <a:pt x="523707" y="291404"/>
                    <a:pt x="526085" y="291237"/>
                  </a:cubicBezTo>
                  <a:cubicBezTo>
                    <a:pt x="528264" y="290947"/>
                    <a:pt x="530413" y="290429"/>
                    <a:pt x="532486" y="289713"/>
                  </a:cubicBezTo>
                  <a:lnTo>
                    <a:pt x="537972" y="287731"/>
                  </a:lnTo>
                  <a:cubicBezTo>
                    <a:pt x="539877" y="286969"/>
                    <a:pt x="541630" y="285887"/>
                    <a:pt x="543154" y="284531"/>
                  </a:cubicBezTo>
                  <a:cubicBezTo>
                    <a:pt x="544617" y="283174"/>
                    <a:pt x="546202" y="281955"/>
                    <a:pt x="547878" y="280873"/>
                  </a:cubicBezTo>
                  <a:cubicBezTo>
                    <a:pt x="549996" y="279532"/>
                    <a:pt x="552038" y="278054"/>
                    <a:pt x="553974" y="276454"/>
                  </a:cubicBezTo>
                  <a:cubicBezTo>
                    <a:pt x="573131" y="260177"/>
                    <a:pt x="597271" y="250927"/>
                    <a:pt x="622402" y="250241"/>
                  </a:cubicBezTo>
                  <a:lnTo>
                    <a:pt x="622402" y="304343"/>
                  </a:lnTo>
                  <a:cubicBezTo>
                    <a:pt x="617555" y="304312"/>
                    <a:pt x="612739" y="304983"/>
                    <a:pt x="608076" y="306324"/>
                  </a:cubicBezTo>
                  <a:cubicBezTo>
                    <a:pt x="604555" y="307391"/>
                    <a:pt x="601188" y="308869"/>
                    <a:pt x="598017" y="310744"/>
                  </a:cubicBezTo>
                  <a:cubicBezTo>
                    <a:pt x="595732" y="312267"/>
                    <a:pt x="592074" y="315011"/>
                    <a:pt x="587350" y="318668"/>
                  </a:cubicBezTo>
                  <a:cubicBezTo>
                    <a:pt x="548655" y="354528"/>
                    <a:pt x="488884" y="354528"/>
                    <a:pt x="450190" y="318668"/>
                  </a:cubicBezTo>
                  <a:lnTo>
                    <a:pt x="441807" y="312725"/>
                  </a:lnTo>
                  <a:cubicBezTo>
                    <a:pt x="439506" y="311125"/>
                    <a:pt x="437114" y="309646"/>
                    <a:pt x="434645" y="308305"/>
                  </a:cubicBezTo>
                  <a:cubicBezTo>
                    <a:pt x="431871" y="306812"/>
                    <a:pt x="428884" y="305730"/>
                    <a:pt x="425806" y="305105"/>
                  </a:cubicBezTo>
                  <a:cubicBezTo>
                    <a:pt x="422255" y="304831"/>
                    <a:pt x="418688" y="304831"/>
                    <a:pt x="415137" y="305105"/>
                  </a:cubicBezTo>
                  <a:cubicBezTo>
                    <a:pt x="410444" y="305059"/>
                    <a:pt x="405765" y="305730"/>
                    <a:pt x="401269" y="307086"/>
                  </a:cubicBezTo>
                  <a:cubicBezTo>
                    <a:pt x="397794" y="308259"/>
                    <a:pt x="394426" y="309738"/>
                    <a:pt x="391211" y="311506"/>
                  </a:cubicBezTo>
                  <a:cubicBezTo>
                    <a:pt x="388620" y="313030"/>
                    <a:pt x="384962" y="315773"/>
                    <a:pt x="380086" y="319430"/>
                  </a:cubicBezTo>
                  <a:cubicBezTo>
                    <a:pt x="341391" y="355290"/>
                    <a:pt x="281620" y="355290"/>
                    <a:pt x="242926" y="319430"/>
                  </a:cubicBezTo>
                  <a:cubicBezTo>
                    <a:pt x="240883" y="317723"/>
                    <a:pt x="238750" y="316154"/>
                    <a:pt x="236525" y="314706"/>
                  </a:cubicBezTo>
                  <a:lnTo>
                    <a:pt x="230581" y="310744"/>
                  </a:lnTo>
                  <a:cubicBezTo>
                    <a:pt x="228676" y="309265"/>
                    <a:pt x="226512" y="308168"/>
                    <a:pt x="224180" y="307543"/>
                  </a:cubicBezTo>
                  <a:cubicBezTo>
                    <a:pt x="221879" y="306858"/>
                    <a:pt x="219532" y="306309"/>
                    <a:pt x="217170" y="305867"/>
                  </a:cubicBezTo>
                  <a:cubicBezTo>
                    <a:pt x="214076" y="305638"/>
                    <a:pt x="210967" y="305638"/>
                    <a:pt x="207874" y="305867"/>
                  </a:cubicBezTo>
                  <a:cubicBezTo>
                    <a:pt x="203332" y="305897"/>
                    <a:pt x="198821" y="306568"/>
                    <a:pt x="194462" y="307848"/>
                  </a:cubicBezTo>
                  <a:cubicBezTo>
                    <a:pt x="190866" y="308945"/>
                    <a:pt x="187391" y="310423"/>
                    <a:pt x="184099" y="312267"/>
                  </a:cubicBezTo>
                  <a:cubicBezTo>
                    <a:pt x="180213" y="314660"/>
                    <a:pt x="176510" y="317312"/>
                    <a:pt x="172974" y="320193"/>
                  </a:cubicBezTo>
                  <a:cubicBezTo>
                    <a:pt x="134493" y="356570"/>
                    <a:pt x="74295" y="356570"/>
                    <a:pt x="35814" y="320193"/>
                  </a:cubicBezTo>
                  <a:cubicBezTo>
                    <a:pt x="30937" y="316535"/>
                    <a:pt x="27279" y="313792"/>
                    <a:pt x="24689" y="312267"/>
                  </a:cubicBezTo>
                  <a:cubicBezTo>
                    <a:pt x="21488" y="310485"/>
                    <a:pt x="18120" y="309006"/>
                    <a:pt x="14630" y="307848"/>
                  </a:cubicBezTo>
                  <a:cubicBezTo>
                    <a:pt x="10134" y="306492"/>
                    <a:pt x="5456" y="305821"/>
                    <a:pt x="762" y="305867"/>
                  </a:cubicBezTo>
                  <a:lnTo>
                    <a:pt x="762" y="251765"/>
                  </a:lnTo>
                  <a:cubicBezTo>
                    <a:pt x="11110" y="251765"/>
                    <a:pt x="21412" y="253411"/>
                    <a:pt x="31242" y="256642"/>
                  </a:cubicBezTo>
                  <a:cubicBezTo>
                    <a:pt x="38679" y="258607"/>
                    <a:pt x="45766" y="261701"/>
                    <a:pt x="52273" y="265786"/>
                  </a:cubicBezTo>
                  <a:cubicBezTo>
                    <a:pt x="56540" y="268681"/>
                    <a:pt x="62179" y="272796"/>
                    <a:pt x="69037" y="277977"/>
                  </a:cubicBezTo>
                  <a:lnTo>
                    <a:pt x="79857" y="286360"/>
                  </a:lnTo>
                  <a:cubicBezTo>
                    <a:pt x="82814" y="288615"/>
                    <a:pt x="86182" y="290276"/>
                    <a:pt x="89764" y="291237"/>
                  </a:cubicBezTo>
                  <a:cubicBezTo>
                    <a:pt x="94427" y="292562"/>
                    <a:pt x="99243" y="293233"/>
                    <a:pt x="104089" y="293217"/>
                  </a:cubicBezTo>
                  <a:cubicBezTo>
                    <a:pt x="107015" y="293248"/>
                    <a:pt x="109926" y="292944"/>
                    <a:pt x="112776" y="292303"/>
                  </a:cubicBezTo>
                  <a:lnTo>
                    <a:pt x="119939" y="290779"/>
                  </a:lnTo>
                  <a:cubicBezTo>
                    <a:pt x="122408" y="290170"/>
                    <a:pt x="124739" y="289072"/>
                    <a:pt x="126797" y="287579"/>
                  </a:cubicBezTo>
                  <a:lnTo>
                    <a:pt x="132283" y="283617"/>
                  </a:lnTo>
                  <a:cubicBezTo>
                    <a:pt x="133655" y="282550"/>
                    <a:pt x="135941" y="280721"/>
                    <a:pt x="138989" y="277977"/>
                  </a:cubicBezTo>
                  <a:cubicBezTo>
                    <a:pt x="178171" y="243398"/>
                    <a:pt x="236967" y="243398"/>
                    <a:pt x="276149" y="277977"/>
                  </a:cubicBezTo>
                  <a:lnTo>
                    <a:pt x="286817" y="286360"/>
                  </a:lnTo>
                  <a:cubicBezTo>
                    <a:pt x="289789" y="288569"/>
                    <a:pt x="293157" y="290231"/>
                    <a:pt x="296723" y="291237"/>
                  </a:cubicBezTo>
                  <a:cubicBezTo>
                    <a:pt x="301386" y="292562"/>
                    <a:pt x="306202" y="293233"/>
                    <a:pt x="311048" y="293217"/>
                  </a:cubicBezTo>
                  <a:cubicBezTo>
                    <a:pt x="314020" y="293233"/>
                    <a:pt x="316977" y="292928"/>
                    <a:pt x="319887" y="292303"/>
                  </a:cubicBezTo>
                  <a:lnTo>
                    <a:pt x="327050" y="290779"/>
                  </a:lnTo>
                  <a:cubicBezTo>
                    <a:pt x="329474" y="290170"/>
                    <a:pt x="331760" y="289072"/>
                    <a:pt x="333756" y="287579"/>
                  </a:cubicBezTo>
                  <a:cubicBezTo>
                    <a:pt x="335707" y="286360"/>
                    <a:pt x="337581" y="285034"/>
                    <a:pt x="339395" y="283617"/>
                  </a:cubicBezTo>
                  <a:lnTo>
                    <a:pt x="346100" y="277977"/>
                  </a:lnTo>
                  <a:cubicBezTo>
                    <a:pt x="385252" y="243322"/>
                    <a:pt x="444109" y="243322"/>
                    <a:pt x="483260" y="277977"/>
                  </a:cubicBezTo>
                  <a:cubicBezTo>
                    <a:pt x="485653" y="280431"/>
                    <a:pt x="488198" y="282717"/>
                    <a:pt x="490880" y="284836"/>
                  </a:cubicBezTo>
                  <a:cubicBezTo>
                    <a:pt x="493258" y="286497"/>
                    <a:pt x="495757" y="287975"/>
                    <a:pt x="498348" y="289255"/>
                  </a:cubicBezTo>
                  <a:cubicBezTo>
                    <a:pt x="501228" y="290703"/>
                    <a:pt x="504322" y="291724"/>
                    <a:pt x="507492" y="292303"/>
                  </a:cubicBezTo>
                  <a:cubicBezTo>
                    <a:pt x="511333" y="292349"/>
                    <a:pt x="515158" y="291983"/>
                    <a:pt x="518922" y="291237"/>
                  </a:cubicBezTo>
                  <a:close/>
                  <a:moveTo>
                    <a:pt x="518922" y="416052"/>
                  </a:moveTo>
                  <a:cubicBezTo>
                    <a:pt x="525033" y="416311"/>
                    <a:pt x="531114" y="415214"/>
                    <a:pt x="536753" y="412852"/>
                  </a:cubicBezTo>
                  <a:cubicBezTo>
                    <a:pt x="542971" y="409636"/>
                    <a:pt x="548762" y="405643"/>
                    <a:pt x="553974" y="400964"/>
                  </a:cubicBezTo>
                  <a:cubicBezTo>
                    <a:pt x="573100" y="384627"/>
                    <a:pt x="597256" y="375361"/>
                    <a:pt x="622402" y="374752"/>
                  </a:cubicBezTo>
                  <a:lnTo>
                    <a:pt x="622402" y="428854"/>
                  </a:lnTo>
                  <a:cubicBezTo>
                    <a:pt x="616245" y="428610"/>
                    <a:pt x="610118" y="429707"/>
                    <a:pt x="604418" y="432054"/>
                  </a:cubicBezTo>
                  <a:cubicBezTo>
                    <a:pt x="598353" y="435148"/>
                    <a:pt x="592623" y="438866"/>
                    <a:pt x="587350" y="443179"/>
                  </a:cubicBezTo>
                  <a:cubicBezTo>
                    <a:pt x="548610" y="478887"/>
                    <a:pt x="488930" y="478887"/>
                    <a:pt x="450190" y="443179"/>
                  </a:cubicBezTo>
                  <a:lnTo>
                    <a:pt x="441807" y="437236"/>
                  </a:lnTo>
                  <a:cubicBezTo>
                    <a:pt x="439537" y="435574"/>
                    <a:pt x="437144" y="434096"/>
                    <a:pt x="434645" y="432816"/>
                  </a:cubicBezTo>
                  <a:cubicBezTo>
                    <a:pt x="431871" y="431323"/>
                    <a:pt x="428884" y="430240"/>
                    <a:pt x="425806" y="429616"/>
                  </a:cubicBezTo>
                  <a:cubicBezTo>
                    <a:pt x="422270" y="429082"/>
                    <a:pt x="418704" y="428823"/>
                    <a:pt x="415137" y="428854"/>
                  </a:cubicBezTo>
                  <a:cubicBezTo>
                    <a:pt x="409026" y="428595"/>
                    <a:pt x="402946" y="429692"/>
                    <a:pt x="397307" y="432054"/>
                  </a:cubicBezTo>
                  <a:cubicBezTo>
                    <a:pt x="391180" y="435133"/>
                    <a:pt x="385404" y="438866"/>
                    <a:pt x="380086" y="443179"/>
                  </a:cubicBezTo>
                  <a:cubicBezTo>
                    <a:pt x="341345" y="478887"/>
                    <a:pt x="281666" y="478887"/>
                    <a:pt x="242926" y="443179"/>
                  </a:cubicBezTo>
                  <a:cubicBezTo>
                    <a:pt x="240548" y="441061"/>
                    <a:pt x="238049" y="439080"/>
                    <a:pt x="235458" y="437236"/>
                  </a:cubicBezTo>
                  <a:cubicBezTo>
                    <a:pt x="233050" y="435559"/>
                    <a:pt x="230490" y="434081"/>
                    <a:pt x="227838" y="432816"/>
                  </a:cubicBezTo>
                  <a:cubicBezTo>
                    <a:pt x="224927" y="431399"/>
                    <a:pt x="221864" y="430317"/>
                    <a:pt x="218694" y="429616"/>
                  </a:cubicBezTo>
                  <a:cubicBezTo>
                    <a:pt x="215112" y="429082"/>
                    <a:pt x="211501" y="428823"/>
                    <a:pt x="207874" y="428854"/>
                  </a:cubicBezTo>
                  <a:cubicBezTo>
                    <a:pt x="201762" y="428610"/>
                    <a:pt x="195682" y="429707"/>
                    <a:pt x="190043" y="432054"/>
                  </a:cubicBezTo>
                  <a:cubicBezTo>
                    <a:pt x="183977" y="435148"/>
                    <a:pt x="178247" y="438866"/>
                    <a:pt x="172974" y="443179"/>
                  </a:cubicBezTo>
                  <a:cubicBezTo>
                    <a:pt x="134402" y="479328"/>
                    <a:pt x="74386" y="479328"/>
                    <a:pt x="35814" y="443179"/>
                  </a:cubicBezTo>
                  <a:cubicBezTo>
                    <a:pt x="33437" y="441686"/>
                    <a:pt x="31150" y="440055"/>
                    <a:pt x="28956" y="438303"/>
                  </a:cubicBezTo>
                  <a:lnTo>
                    <a:pt x="22555" y="433883"/>
                  </a:lnTo>
                  <a:cubicBezTo>
                    <a:pt x="20467" y="432572"/>
                    <a:pt x="18212" y="431536"/>
                    <a:pt x="15849" y="430835"/>
                  </a:cubicBezTo>
                  <a:lnTo>
                    <a:pt x="9144" y="429158"/>
                  </a:lnTo>
                  <a:cubicBezTo>
                    <a:pt x="6218" y="428656"/>
                    <a:pt x="3261" y="428397"/>
                    <a:pt x="305" y="428397"/>
                  </a:cubicBezTo>
                  <a:lnTo>
                    <a:pt x="305" y="374294"/>
                  </a:lnTo>
                  <a:cubicBezTo>
                    <a:pt x="10653" y="374249"/>
                    <a:pt x="20940" y="375834"/>
                    <a:pt x="30785" y="379019"/>
                  </a:cubicBezTo>
                  <a:cubicBezTo>
                    <a:pt x="38176" y="381122"/>
                    <a:pt x="45247" y="384200"/>
                    <a:pt x="51816" y="388163"/>
                  </a:cubicBezTo>
                  <a:cubicBezTo>
                    <a:pt x="56083" y="391058"/>
                    <a:pt x="61722" y="395173"/>
                    <a:pt x="68580" y="400507"/>
                  </a:cubicBezTo>
                  <a:lnTo>
                    <a:pt x="79400" y="408889"/>
                  </a:lnTo>
                  <a:cubicBezTo>
                    <a:pt x="82372" y="411084"/>
                    <a:pt x="85725" y="412699"/>
                    <a:pt x="89306" y="413614"/>
                  </a:cubicBezTo>
                  <a:cubicBezTo>
                    <a:pt x="93955" y="415016"/>
                    <a:pt x="98786" y="415686"/>
                    <a:pt x="103632" y="415595"/>
                  </a:cubicBezTo>
                  <a:cubicBezTo>
                    <a:pt x="108478" y="415671"/>
                    <a:pt x="113309" y="415000"/>
                    <a:pt x="117957" y="413614"/>
                  </a:cubicBezTo>
                  <a:cubicBezTo>
                    <a:pt x="121524" y="412653"/>
                    <a:pt x="124877" y="411054"/>
                    <a:pt x="127864" y="408889"/>
                  </a:cubicBezTo>
                  <a:lnTo>
                    <a:pt x="138532" y="400507"/>
                  </a:lnTo>
                  <a:cubicBezTo>
                    <a:pt x="177714" y="365927"/>
                    <a:pt x="236510" y="365927"/>
                    <a:pt x="275692" y="400507"/>
                  </a:cubicBezTo>
                  <a:cubicBezTo>
                    <a:pt x="279349" y="403754"/>
                    <a:pt x="282092" y="406039"/>
                    <a:pt x="283921" y="407365"/>
                  </a:cubicBezTo>
                  <a:cubicBezTo>
                    <a:pt x="285902" y="408584"/>
                    <a:pt x="288188" y="410108"/>
                    <a:pt x="291084" y="411633"/>
                  </a:cubicBezTo>
                  <a:cubicBezTo>
                    <a:pt x="293827" y="413202"/>
                    <a:pt x="296814" y="414284"/>
                    <a:pt x="299923" y="414833"/>
                  </a:cubicBezTo>
                  <a:cubicBezTo>
                    <a:pt x="303444" y="415443"/>
                    <a:pt x="307025" y="415702"/>
                    <a:pt x="310591" y="415595"/>
                  </a:cubicBezTo>
                  <a:cubicBezTo>
                    <a:pt x="315346" y="415702"/>
                    <a:pt x="320086" y="415046"/>
                    <a:pt x="324612" y="413614"/>
                  </a:cubicBezTo>
                  <a:cubicBezTo>
                    <a:pt x="328132" y="412532"/>
                    <a:pt x="331470" y="410947"/>
                    <a:pt x="334518" y="408889"/>
                  </a:cubicBezTo>
                  <a:lnTo>
                    <a:pt x="345643" y="400507"/>
                  </a:lnTo>
                  <a:cubicBezTo>
                    <a:pt x="384795" y="365852"/>
                    <a:pt x="443652" y="365852"/>
                    <a:pt x="482803" y="400507"/>
                  </a:cubicBezTo>
                  <a:lnTo>
                    <a:pt x="493624" y="408889"/>
                  </a:lnTo>
                  <a:cubicBezTo>
                    <a:pt x="496595" y="411084"/>
                    <a:pt x="499948" y="412699"/>
                    <a:pt x="503530" y="413614"/>
                  </a:cubicBezTo>
                  <a:cubicBezTo>
                    <a:pt x="508482" y="415290"/>
                    <a:pt x="513695" y="416113"/>
                    <a:pt x="518922" y="416052"/>
                  </a:cubicBezTo>
                  <a:close/>
                  <a:moveTo>
                    <a:pt x="518922" y="541020"/>
                  </a:moveTo>
                  <a:cubicBezTo>
                    <a:pt x="525033" y="541279"/>
                    <a:pt x="531114" y="540182"/>
                    <a:pt x="536753" y="537820"/>
                  </a:cubicBezTo>
                  <a:cubicBezTo>
                    <a:pt x="542940" y="534558"/>
                    <a:pt x="548731" y="530565"/>
                    <a:pt x="553974" y="525933"/>
                  </a:cubicBezTo>
                  <a:cubicBezTo>
                    <a:pt x="573085" y="509549"/>
                    <a:pt x="597240" y="500238"/>
                    <a:pt x="622402" y="499567"/>
                  </a:cubicBezTo>
                  <a:lnTo>
                    <a:pt x="622402" y="553669"/>
                  </a:lnTo>
                  <a:cubicBezTo>
                    <a:pt x="616245" y="553425"/>
                    <a:pt x="610118" y="554522"/>
                    <a:pt x="604418" y="556870"/>
                  </a:cubicBezTo>
                  <a:cubicBezTo>
                    <a:pt x="598383" y="560009"/>
                    <a:pt x="592668" y="563743"/>
                    <a:pt x="587350" y="567995"/>
                  </a:cubicBezTo>
                  <a:cubicBezTo>
                    <a:pt x="548655" y="603855"/>
                    <a:pt x="488884" y="603855"/>
                    <a:pt x="450190" y="567995"/>
                  </a:cubicBezTo>
                  <a:lnTo>
                    <a:pt x="442570" y="562051"/>
                  </a:lnTo>
                  <a:cubicBezTo>
                    <a:pt x="440162" y="560482"/>
                    <a:pt x="437677" y="559049"/>
                    <a:pt x="435102" y="557784"/>
                  </a:cubicBezTo>
                  <a:cubicBezTo>
                    <a:pt x="432206" y="556199"/>
                    <a:pt x="429067" y="555117"/>
                    <a:pt x="425806" y="554584"/>
                  </a:cubicBezTo>
                  <a:cubicBezTo>
                    <a:pt x="422285" y="553913"/>
                    <a:pt x="418719" y="553608"/>
                    <a:pt x="415137" y="553669"/>
                  </a:cubicBezTo>
                  <a:cubicBezTo>
                    <a:pt x="409026" y="553410"/>
                    <a:pt x="402946" y="554508"/>
                    <a:pt x="397307" y="556870"/>
                  </a:cubicBezTo>
                  <a:cubicBezTo>
                    <a:pt x="391211" y="560009"/>
                    <a:pt x="385450" y="563727"/>
                    <a:pt x="380086" y="567995"/>
                  </a:cubicBezTo>
                  <a:cubicBezTo>
                    <a:pt x="341605" y="604373"/>
                    <a:pt x="281407" y="604373"/>
                    <a:pt x="242926" y="567995"/>
                  </a:cubicBezTo>
                  <a:cubicBezTo>
                    <a:pt x="239359" y="565160"/>
                    <a:pt x="235641" y="562524"/>
                    <a:pt x="231800" y="560070"/>
                  </a:cubicBezTo>
                  <a:cubicBezTo>
                    <a:pt x="228295" y="558165"/>
                    <a:pt x="224561" y="556733"/>
                    <a:pt x="220675" y="555803"/>
                  </a:cubicBezTo>
                  <a:cubicBezTo>
                    <a:pt x="216347" y="554386"/>
                    <a:pt x="211821" y="553669"/>
                    <a:pt x="207264" y="553669"/>
                  </a:cubicBezTo>
                  <a:cubicBezTo>
                    <a:pt x="201000" y="553319"/>
                    <a:pt x="194752" y="554416"/>
                    <a:pt x="188976" y="556870"/>
                  </a:cubicBezTo>
                  <a:cubicBezTo>
                    <a:pt x="183078" y="560101"/>
                    <a:pt x="177485" y="563819"/>
                    <a:pt x="172212" y="567995"/>
                  </a:cubicBezTo>
                  <a:cubicBezTo>
                    <a:pt x="133518" y="603855"/>
                    <a:pt x="73746" y="603855"/>
                    <a:pt x="35052" y="567995"/>
                  </a:cubicBezTo>
                  <a:lnTo>
                    <a:pt x="24232" y="560070"/>
                  </a:lnTo>
                  <a:cubicBezTo>
                    <a:pt x="21168" y="558165"/>
                    <a:pt x="17815" y="556717"/>
                    <a:pt x="14326" y="555803"/>
                  </a:cubicBezTo>
                  <a:cubicBezTo>
                    <a:pt x="9693" y="554340"/>
                    <a:pt x="4862" y="553608"/>
                    <a:pt x="0" y="553669"/>
                  </a:cubicBezTo>
                  <a:lnTo>
                    <a:pt x="0" y="499567"/>
                  </a:lnTo>
                  <a:cubicBezTo>
                    <a:pt x="25055" y="499948"/>
                    <a:pt x="49210" y="509062"/>
                    <a:pt x="68275" y="525323"/>
                  </a:cubicBezTo>
                  <a:lnTo>
                    <a:pt x="79096" y="533705"/>
                  </a:lnTo>
                  <a:cubicBezTo>
                    <a:pt x="82098" y="535838"/>
                    <a:pt x="85451" y="537439"/>
                    <a:pt x="89002" y="538429"/>
                  </a:cubicBezTo>
                  <a:cubicBezTo>
                    <a:pt x="93650" y="539831"/>
                    <a:pt x="98481" y="540502"/>
                    <a:pt x="103327" y="540410"/>
                  </a:cubicBezTo>
                  <a:cubicBezTo>
                    <a:pt x="109438" y="540654"/>
                    <a:pt x="115519" y="539557"/>
                    <a:pt x="121158" y="537210"/>
                  </a:cubicBezTo>
                  <a:cubicBezTo>
                    <a:pt x="127315" y="533979"/>
                    <a:pt x="133060" y="529986"/>
                    <a:pt x="138227" y="525323"/>
                  </a:cubicBezTo>
                  <a:cubicBezTo>
                    <a:pt x="177333" y="490530"/>
                    <a:pt x="236281" y="490530"/>
                    <a:pt x="275387" y="525323"/>
                  </a:cubicBezTo>
                  <a:cubicBezTo>
                    <a:pt x="279044" y="528523"/>
                    <a:pt x="281787" y="530657"/>
                    <a:pt x="283616" y="532028"/>
                  </a:cubicBezTo>
                  <a:lnTo>
                    <a:pt x="290779" y="536448"/>
                  </a:lnTo>
                  <a:cubicBezTo>
                    <a:pt x="293583" y="537896"/>
                    <a:pt x="296540" y="538962"/>
                    <a:pt x="299618" y="539648"/>
                  </a:cubicBezTo>
                  <a:cubicBezTo>
                    <a:pt x="303169" y="539923"/>
                    <a:pt x="306735" y="539923"/>
                    <a:pt x="310286" y="539648"/>
                  </a:cubicBezTo>
                  <a:cubicBezTo>
                    <a:pt x="318760" y="539908"/>
                    <a:pt x="327111" y="537576"/>
                    <a:pt x="334213" y="532943"/>
                  </a:cubicBezTo>
                  <a:lnTo>
                    <a:pt x="345338" y="524561"/>
                  </a:lnTo>
                  <a:cubicBezTo>
                    <a:pt x="384414" y="489707"/>
                    <a:pt x="443423" y="489707"/>
                    <a:pt x="482498" y="524561"/>
                  </a:cubicBezTo>
                  <a:lnTo>
                    <a:pt x="493319" y="532943"/>
                  </a:lnTo>
                  <a:cubicBezTo>
                    <a:pt x="496321" y="535092"/>
                    <a:pt x="499674" y="536677"/>
                    <a:pt x="503225" y="537667"/>
                  </a:cubicBezTo>
                  <a:cubicBezTo>
                    <a:pt x="508254" y="539527"/>
                    <a:pt x="513558" y="540517"/>
                    <a:pt x="518922" y="540563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F38BA9CA-9141-43E2-A518-F7222E656AA3}"/>
                </a:ext>
              </a:extLst>
            </p:cNvPr>
            <p:cNvSpPr/>
            <p:nvPr/>
          </p:nvSpPr>
          <p:spPr>
            <a:xfrm>
              <a:off x="2741675" y="5595365"/>
              <a:ext cx="622249" cy="595122"/>
            </a:xfrm>
            <a:custGeom>
              <a:avLst/>
              <a:gdLst>
                <a:gd name="connsiteX0" fmla="*/ 572872 w 622249"/>
                <a:gd name="connsiteY0" fmla="*/ 0 h 595122"/>
                <a:gd name="connsiteX1" fmla="*/ 622249 w 622249"/>
                <a:gd name="connsiteY1" fmla="*/ 0 h 595122"/>
                <a:gd name="connsiteX2" fmla="*/ 622249 w 622249"/>
                <a:gd name="connsiteY2" fmla="*/ 26975 h 595122"/>
                <a:gd name="connsiteX3" fmla="*/ 54255 w 622249"/>
                <a:gd name="connsiteY3" fmla="*/ 595122 h 595122"/>
                <a:gd name="connsiteX4" fmla="*/ 153 w 622249"/>
                <a:gd name="connsiteY4" fmla="*/ 595122 h 595122"/>
                <a:gd name="connsiteX5" fmla="*/ 153 w 622249"/>
                <a:gd name="connsiteY5" fmla="*/ 572872 h 595122"/>
                <a:gd name="connsiteX6" fmla="*/ 153 w 622249"/>
                <a:gd name="connsiteY6" fmla="*/ 429616 h 595122"/>
                <a:gd name="connsiteX7" fmla="*/ 429768 w 622249"/>
                <a:gd name="connsiteY7" fmla="*/ 0 h 595122"/>
                <a:gd name="connsiteX8" fmla="*/ 505968 w 622249"/>
                <a:gd name="connsiteY8" fmla="*/ 0 h 595122"/>
                <a:gd name="connsiteX9" fmla="*/ 0 w 622249"/>
                <a:gd name="connsiteY9" fmla="*/ 505968 h 595122"/>
                <a:gd name="connsiteX10" fmla="*/ 153 w 622249"/>
                <a:gd name="connsiteY10" fmla="*/ 286360 h 595122"/>
                <a:gd name="connsiteX11" fmla="*/ 286512 w 622249"/>
                <a:gd name="connsiteY11" fmla="*/ 0 h 595122"/>
                <a:gd name="connsiteX12" fmla="*/ 362712 w 622249"/>
                <a:gd name="connsiteY12" fmla="*/ 0 h 595122"/>
                <a:gd name="connsiteX13" fmla="*/ 153 w 622249"/>
                <a:gd name="connsiteY13" fmla="*/ 363474 h 595122"/>
                <a:gd name="connsiteX14" fmla="*/ 153 w 622249"/>
                <a:gd name="connsiteY14" fmla="*/ 144018 h 595122"/>
                <a:gd name="connsiteX15" fmla="*/ 144171 w 622249"/>
                <a:gd name="connsiteY15" fmla="*/ 0 h 595122"/>
                <a:gd name="connsiteX16" fmla="*/ 220371 w 622249"/>
                <a:gd name="connsiteY16" fmla="*/ 0 h 595122"/>
                <a:gd name="connsiteX17" fmla="*/ 0 w 622249"/>
                <a:gd name="connsiteY17" fmla="*/ 220370 h 595122"/>
                <a:gd name="connsiteX18" fmla="*/ 153 w 622249"/>
                <a:gd name="connsiteY18" fmla="*/ 1524 h 595122"/>
                <a:gd name="connsiteX19" fmla="*/ 1676 w 622249"/>
                <a:gd name="connsiteY19" fmla="*/ 0 h 595122"/>
                <a:gd name="connsiteX20" fmla="*/ 77876 w 622249"/>
                <a:gd name="connsiteY20" fmla="*/ 0 h 595122"/>
                <a:gd name="connsiteX21" fmla="*/ 0 w 622249"/>
                <a:gd name="connsiteY21" fmla="*/ 77877 h 595122"/>
                <a:gd name="connsiteX22" fmla="*/ 121006 w 622249"/>
                <a:gd name="connsiteY22" fmla="*/ 595122 h 595122"/>
                <a:gd name="connsiteX23" fmla="*/ 622249 w 622249"/>
                <a:gd name="connsiteY23" fmla="*/ 93878 h 595122"/>
                <a:gd name="connsiteX24" fmla="*/ 622249 w 622249"/>
                <a:gd name="connsiteY24" fmla="*/ 170078 h 595122"/>
                <a:gd name="connsiteX25" fmla="*/ 197358 w 622249"/>
                <a:gd name="connsiteY25" fmla="*/ 595122 h 595122"/>
                <a:gd name="connsiteX26" fmla="*/ 263347 w 622249"/>
                <a:gd name="connsiteY26" fmla="*/ 595122 h 595122"/>
                <a:gd name="connsiteX27" fmla="*/ 622249 w 622249"/>
                <a:gd name="connsiteY27" fmla="*/ 236220 h 595122"/>
                <a:gd name="connsiteX28" fmla="*/ 622249 w 622249"/>
                <a:gd name="connsiteY28" fmla="*/ 312420 h 595122"/>
                <a:gd name="connsiteX29" fmla="*/ 339852 w 622249"/>
                <a:gd name="connsiteY29" fmla="*/ 595122 h 595122"/>
                <a:gd name="connsiteX30" fmla="*/ 406603 w 622249"/>
                <a:gd name="connsiteY30" fmla="*/ 595122 h 595122"/>
                <a:gd name="connsiteX31" fmla="*/ 622249 w 622249"/>
                <a:gd name="connsiteY31" fmla="*/ 379476 h 595122"/>
                <a:gd name="connsiteX32" fmla="*/ 622249 w 622249"/>
                <a:gd name="connsiteY32" fmla="*/ 455676 h 595122"/>
                <a:gd name="connsiteX33" fmla="*/ 482956 w 622249"/>
                <a:gd name="connsiteY33" fmla="*/ 594970 h 595122"/>
                <a:gd name="connsiteX34" fmla="*/ 622249 w 622249"/>
                <a:gd name="connsiteY34" fmla="*/ 595122 h 595122"/>
                <a:gd name="connsiteX35" fmla="*/ 546049 w 622249"/>
                <a:gd name="connsiteY35" fmla="*/ 595122 h 595122"/>
                <a:gd name="connsiteX36" fmla="*/ 622249 w 622249"/>
                <a:gd name="connsiteY36" fmla="*/ 5189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249" h="595122">
                  <a:moveTo>
                    <a:pt x="572872" y="0"/>
                  </a:moveTo>
                  <a:lnTo>
                    <a:pt x="622249" y="0"/>
                  </a:lnTo>
                  <a:lnTo>
                    <a:pt x="622249" y="26975"/>
                  </a:lnTo>
                  <a:lnTo>
                    <a:pt x="54255" y="595122"/>
                  </a:lnTo>
                  <a:lnTo>
                    <a:pt x="153" y="595122"/>
                  </a:lnTo>
                  <a:lnTo>
                    <a:pt x="153" y="572872"/>
                  </a:lnTo>
                  <a:close/>
                  <a:moveTo>
                    <a:pt x="153" y="429616"/>
                  </a:moveTo>
                  <a:lnTo>
                    <a:pt x="429768" y="0"/>
                  </a:lnTo>
                  <a:lnTo>
                    <a:pt x="505968" y="0"/>
                  </a:lnTo>
                  <a:lnTo>
                    <a:pt x="0" y="505968"/>
                  </a:lnTo>
                  <a:close/>
                  <a:moveTo>
                    <a:pt x="153" y="286360"/>
                  </a:moveTo>
                  <a:lnTo>
                    <a:pt x="286512" y="0"/>
                  </a:lnTo>
                  <a:lnTo>
                    <a:pt x="362712" y="0"/>
                  </a:lnTo>
                  <a:lnTo>
                    <a:pt x="153" y="363474"/>
                  </a:lnTo>
                  <a:close/>
                  <a:moveTo>
                    <a:pt x="153" y="144018"/>
                  </a:moveTo>
                  <a:lnTo>
                    <a:pt x="144171" y="0"/>
                  </a:lnTo>
                  <a:lnTo>
                    <a:pt x="220371" y="0"/>
                  </a:lnTo>
                  <a:lnTo>
                    <a:pt x="0" y="220370"/>
                  </a:lnTo>
                  <a:close/>
                  <a:moveTo>
                    <a:pt x="153" y="1524"/>
                  </a:moveTo>
                  <a:lnTo>
                    <a:pt x="1676" y="0"/>
                  </a:lnTo>
                  <a:lnTo>
                    <a:pt x="77876" y="0"/>
                  </a:lnTo>
                  <a:lnTo>
                    <a:pt x="0" y="77877"/>
                  </a:lnTo>
                  <a:close/>
                  <a:moveTo>
                    <a:pt x="121006" y="595122"/>
                  </a:moveTo>
                  <a:lnTo>
                    <a:pt x="622249" y="93878"/>
                  </a:lnTo>
                  <a:lnTo>
                    <a:pt x="622249" y="170078"/>
                  </a:lnTo>
                  <a:lnTo>
                    <a:pt x="197358" y="595122"/>
                  </a:lnTo>
                  <a:close/>
                  <a:moveTo>
                    <a:pt x="263347" y="595122"/>
                  </a:moveTo>
                  <a:lnTo>
                    <a:pt x="622249" y="236220"/>
                  </a:lnTo>
                  <a:lnTo>
                    <a:pt x="622249" y="312420"/>
                  </a:lnTo>
                  <a:lnTo>
                    <a:pt x="339852" y="595122"/>
                  </a:lnTo>
                  <a:close/>
                  <a:moveTo>
                    <a:pt x="406603" y="595122"/>
                  </a:moveTo>
                  <a:lnTo>
                    <a:pt x="622249" y="379476"/>
                  </a:lnTo>
                  <a:lnTo>
                    <a:pt x="622249" y="455676"/>
                  </a:lnTo>
                  <a:lnTo>
                    <a:pt x="482956" y="594970"/>
                  </a:lnTo>
                  <a:close/>
                  <a:moveTo>
                    <a:pt x="622249" y="595122"/>
                  </a:moveTo>
                  <a:lnTo>
                    <a:pt x="546049" y="595122"/>
                  </a:lnTo>
                  <a:lnTo>
                    <a:pt x="622249" y="5189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F182387E-8948-4975-83CD-CBC367D458AC}"/>
                </a:ext>
              </a:extLst>
            </p:cNvPr>
            <p:cNvSpPr/>
            <p:nvPr/>
          </p:nvSpPr>
          <p:spPr>
            <a:xfrm>
              <a:off x="3417382" y="5594756"/>
              <a:ext cx="623503" cy="595122"/>
            </a:xfrm>
            <a:custGeom>
              <a:avLst/>
              <a:gdLst>
                <a:gd name="connsiteX0" fmla="*/ 16495 w 623503"/>
                <a:gd name="connsiteY0" fmla="*/ 16459 h 595122"/>
                <a:gd name="connsiteX1" fmla="*/ 92999 w 623503"/>
                <a:gd name="connsiteY1" fmla="*/ 16459 h 595122"/>
                <a:gd name="connsiteX2" fmla="*/ 108849 w 623503"/>
                <a:gd name="connsiteY2" fmla="*/ 54712 h 595122"/>
                <a:gd name="connsiteX3" fmla="*/ 645 w 623503"/>
                <a:gd name="connsiteY3" fmla="*/ 54712 h 595122"/>
                <a:gd name="connsiteX4" fmla="*/ 16495 w 623503"/>
                <a:gd name="connsiteY4" fmla="*/ 16459 h 595122"/>
                <a:gd name="connsiteX5" fmla="*/ 16495 w 623503"/>
                <a:gd name="connsiteY5" fmla="*/ 124664 h 595122"/>
                <a:gd name="connsiteX6" fmla="*/ 92999 w 623503"/>
                <a:gd name="connsiteY6" fmla="*/ 124664 h 595122"/>
                <a:gd name="connsiteX7" fmla="*/ 108849 w 623503"/>
                <a:gd name="connsiteY7" fmla="*/ 162916 h 595122"/>
                <a:gd name="connsiteX8" fmla="*/ 645 w 623503"/>
                <a:gd name="connsiteY8" fmla="*/ 162916 h 595122"/>
                <a:gd name="connsiteX9" fmla="*/ 16495 w 623503"/>
                <a:gd name="connsiteY9" fmla="*/ 124664 h 595122"/>
                <a:gd name="connsiteX10" fmla="*/ 16495 w 623503"/>
                <a:gd name="connsiteY10" fmla="*/ 232868 h 595122"/>
                <a:gd name="connsiteX11" fmla="*/ 92999 w 623503"/>
                <a:gd name="connsiteY11" fmla="*/ 232868 h 595122"/>
                <a:gd name="connsiteX12" fmla="*/ 108849 w 623503"/>
                <a:gd name="connsiteY12" fmla="*/ 271120 h 595122"/>
                <a:gd name="connsiteX13" fmla="*/ 645 w 623503"/>
                <a:gd name="connsiteY13" fmla="*/ 271120 h 595122"/>
                <a:gd name="connsiteX14" fmla="*/ 16495 w 623503"/>
                <a:gd name="connsiteY14" fmla="*/ 232868 h 595122"/>
                <a:gd name="connsiteX15" fmla="*/ 16495 w 623503"/>
                <a:gd name="connsiteY15" fmla="*/ 341071 h 595122"/>
                <a:gd name="connsiteX16" fmla="*/ 92999 w 623503"/>
                <a:gd name="connsiteY16" fmla="*/ 341071 h 595122"/>
                <a:gd name="connsiteX17" fmla="*/ 108849 w 623503"/>
                <a:gd name="connsiteY17" fmla="*/ 379324 h 595122"/>
                <a:gd name="connsiteX18" fmla="*/ 645 w 623503"/>
                <a:gd name="connsiteY18" fmla="*/ 379324 h 595122"/>
                <a:gd name="connsiteX19" fmla="*/ 16495 w 623503"/>
                <a:gd name="connsiteY19" fmla="*/ 341071 h 595122"/>
                <a:gd name="connsiteX20" fmla="*/ 54747 w 623503"/>
                <a:gd name="connsiteY20" fmla="*/ 433426 h 595122"/>
                <a:gd name="connsiteX21" fmla="*/ 75473 w 623503"/>
                <a:gd name="connsiteY21" fmla="*/ 437388 h 595122"/>
                <a:gd name="connsiteX22" fmla="*/ 92999 w 623503"/>
                <a:gd name="connsiteY22" fmla="*/ 449275 h 595122"/>
                <a:gd name="connsiteX23" fmla="*/ 104125 w 623503"/>
                <a:gd name="connsiteY23" fmla="*/ 466039 h 595122"/>
                <a:gd name="connsiteX24" fmla="*/ 108849 w 623503"/>
                <a:gd name="connsiteY24" fmla="*/ 487528 h 595122"/>
                <a:gd name="connsiteX25" fmla="*/ 645 w 623503"/>
                <a:gd name="connsiteY25" fmla="*/ 487528 h 595122"/>
                <a:gd name="connsiteX26" fmla="*/ 54747 w 623503"/>
                <a:gd name="connsiteY26" fmla="*/ 433426 h 595122"/>
                <a:gd name="connsiteX27" fmla="*/ 54747 w 623503"/>
                <a:gd name="connsiteY27" fmla="*/ 541630 h 595122"/>
                <a:gd name="connsiteX28" fmla="*/ 92999 w 623503"/>
                <a:gd name="connsiteY28" fmla="*/ 556870 h 595122"/>
                <a:gd name="connsiteX29" fmla="*/ 108239 w 623503"/>
                <a:gd name="connsiteY29" fmla="*/ 595122 h 595122"/>
                <a:gd name="connsiteX30" fmla="*/ 35 w 623503"/>
                <a:gd name="connsiteY30" fmla="*/ 595122 h 595122"/>
                <a:gd name="connsiteX31" fmla="*/ 15275 w 623503"/>
                <a:gd name="connsiteY31" fmla="*/ 556565 h 595122"/>
                <a:gd name="connsiteX32" fmla="*/ 54747 w 623503"/>
                <a:gd name="connsiteY32" fmla="*/ 541630 h 595122"/>
                <a:gd name="connsiteX33" fmla="*/ 183677 w 623503"/>
                <a:gd name="connsiteY33" fmla="*/ 610 h 595122"/>
                <a:gd name="connsiteX34" fmla="*/ 237779 w 623503"/>
                <a:gd name="connsiteY34" fmla="*/ 54712 h 595122"/>
                <a:gd name="connsiteX35" fmla="*/ 129575 w 623503"/>
                <a:gd name="connsiteY35" fmla="*/ 54712 h 595122"/>
                <a:gd name="connsiteX36" fmla="*/ 144815 w 623503"/>
                <a:gd name="connsiteY36" fmla="*/ 16459 h 595122"/>
                <a:gd name="connsiteX37" fmla="*/ 183677 w 623503"/>
                <a:gd name="connsiteY37" fmla="*/ 610 h 595122"/>
                <a:gd name="connsiteX38" fmla="*/ 183677 w 623503"/>
                <a:gd name="connsiteY38" fmla="*/ 108814 h 595122"/>
                <a:gd name="connsiteX39" fmla="*/ 237779 w 623503"/>
                <a:gd name="connsiteY39" fmla="*/ 162916 h 595122"/>
                <a:gd name="connsiteX40" fmla="*/ 129575 w 623503"/>
                <a:gd name="connsiteY40" fmla="*/ 162916 h 595122"/>
                <a:gd name="connsiteX41" fmla="*/ 144815 w 623503"/>
                <a:gd name="connsiteY41" fmla="*/ 124664 h 595122"/>
                <a:gd name="connsiteX42" fmla="*/ 183677 w 623503"/>
                <a:gd name="connsiteY42" fmla="*/ 108814 h 595122"/>
                <a:gd name="connsiteX43" fmla="*/ 183677 w 623503"/>
                <a:gd name="connsiteY43" fmla="*/ 217018 h 595122"/>
                <a:gd name="connsiteX44" fmla="*/ 237779 w 623503"/>
                <a:gd name="connsiteY44" fmla="*/ 271120 h 595122"/>
                <a:gd name="connsiteX45" fmla="*/ 129575 w 623503"/>
                <a:gd name="connsiteY45" fmla="*/ 271120 h 595122"/>
                <a:gd name="connsiteX46" fmla="*/ 144815 w 623503"/>
                <a:gd name="connsiteY46" fmla="*/ 232868 h 595122"/>
                <a:gd name="connsiteX47" fmla="*/ 183677 w 623503"/>
                <a:gd name="connsiteY47" fmla="*/ 217018 h 595122"/>
                <a:gd name="connsiteX48" fmla="*/ 183677 w 623503"/>
                <a:gd name="connsiteY48" fmla="*/ 325222 h 595122"/>
                <a:gd name="connsiteX49" fmla="*/ 237779 w 623503"/>
                <a:gd name="connsiteY49" fmla="*/ 379324 h 595122"/>
                <a:gd name="connsiteX50" fmla="*/ 129575 w 623503"/>
                <a:gd name="connsiteY50" fmla="*/ 379324 h 595122"/>
                <a:gd name="connsiteX51" fmla="*/ 144815 w 623503"/>
                <a:gd name="connsiteY51" fmla="*/ 341071 h 595122"/>
                <a:gd name="connsiteX52" fmla="*/ 183677 w 623503"/>
                <a:gd name="connsiteY52" fmla="*/ 325222 h 595122"/>
                <a:gd name="connsiteX53" fmla="*/ 183677 w 623503"/>
                <a:gd name="connsiteY53" fmla="*/ 433426 h 595122"/>
                <a:gd name="connsiteX54" fmla="*/ 204251 w 623503"/>
                <a:gd name="connsiteY54" fmla="*/ 437388 h 595122"/>
                <a:gd name="connsiteX55" fmla="*/ 221015 w 623503"/>
                <a:gd name="connsiteY55" fmla="*/ 449275 h 595122"/>
                <a:gd name="connsiteX56" fmla="*/ 232902 w 623503"/>
                <a:gd name="connsiteY56" fmla="*/ 466039 h 595122"/>
                <a:gd name="connsiteX57" fmla="*/ 237779 w 623503"/>
                <a:gd name="connsiteY57" fmla="*/ 487528 h 595122"/>
                <a:gd name="connsiteX58" fmla="*/ 129575 w 623503"/>
                <a:gd name="connsiteY58" fmla="*/ 487528 h 595122"/>
                <a:gd name="connsiteX59" fmla="*/ 144815 w 623503"/>
                <a:gd name="connsiteY59" fmla="*/ 449275 h 595122"/>
                <a:gd name="connsiteX60" fmla="*/ 183677 w 623503"/>
                <a:gd name="connsiteY60" fmla="*/ 433426 h 595122"/>
                <a:gd name="connsiteX61" fmla="*/ 183677 w 623503"/>
                <a:gd name="connsiteY61" fmla="*/ 541630 h 595122"/>
                <a:gd name="connsiteX62" fmla="*/ 221777 w 623503"/>
                <a:gd name="connsiteY62" fmla="*/ 556870 h 595122"/>
                <a:gd name="connsiteX63" fmla="*/ 237779 w 623503"/>
                <a:gd name="connsiteY63" fmla="*/ 595122 h 595122"/>
                <a:gd name="connsiteX64" fmla="*/ 129575 w 623503"/>
                <a:gd name="connsiteY64" fmla="*/ 595122 h 595122"/>
                <a:gd name="connsiteX65" fmla="*/ 181208 w 623503"/>
                <a:gd name="connsiteY65" fmla="*/ 541020 h 595122"/>
                <a:gd name="connsiteX66" fmla="*/ 183677 w 623503"/>
                <a:gd name="connsiteY66" fmla="*/ 541020 h 595122"/>
                <a:gd name="connsiteX67" fmla="*/ 273593 w 623503"/>
                <a:gd name="connsiteY67" fmla="*/ 16459 h 595122"/>
                <a:gd name="connsiteX68" fmla="*/ 350098 w 623503"/>
                <a:gd name="connsiteY68" fmla="*/ 16764 h 595122"/>
                <a:gd name="connsiteX69" fmla="*/ 365795 w 623503"/>
                <a:gd name="connsiteY69" fmla="*/ 54712 h 595122"/>
                <a:gd name="connsiteX70" fmla="*/ 257591 w 623503"/>
                <a:gd name="connsiteY70" fmla="*/ 54712 h 595122"/>
                <a:gd name="connsiteX71" fmla="*/ 273593 w 623503"/>
                <a:gd name="connsiteY71" fmla="*/ 16459 h 595122"/>
                <a:gd name="connsiteX72" fmla="*/ 273593 w 623503"/>
                <a:gd name="connsiteY72" fmla="*/ 124664 h 595122"/>
                <a:gd name="connsiteX73" fmla="*/ 350098 w 623503"/>
                <a:gd name="connsiteY73" fmla="*/ 124968 h 595122"/>
                <a:gd name="connsiteX74" fmla="*/ 365795 w 623503"/>
                <a:gd name="connsiteY74" fmla="*/ 162916 h 595122"/>
                <a:gd name="connsiteX75" fmla="*/ 257591 w 623503"/>
                <a:gd name="connsiteY75" fmla="*/ 162916 h 595122"/>
                <a:gd name="connsiteX76" fmla="*/ 273593 w 623503"/>
                <a:gd name="connsiteY76" fmla="*/ 124664 h 595122"/>
                <a:gd name="connsiteX77" fmla="*/ 273593 w 623503"/>
                <a:gd name="connsiteY77" fmla="*/ 232868 h 595122"/>
                <a:gd name="connsiteX78" fmla="*/ 350098 w 623503"/>
                <a:gd name="connsiteY78" fmla="*/ 233172 h 595122"/>
                <a:gd name="connsiteX79" fmla="*/ 365795 w 623503"/>
                <a:gd name="connsiteY79" fmla="*/ 271120 h 595122"/>
                <a:gd name="connsiteX80" fmla="*/ 257591 w 623503"/>
                <a:gd name="connsiteY80" fmla="*/ 271120 h 595122"/>
                <a:gd name="connsiteX81" fmla="*/ 273593 w 623503"/>
                <a:gd name="connsiteY81" fmla="*/ 232868 h 595122"/>
                <a:gd name="connsiteX82" fmla="*/ 273593 w 623503"/>
                <a:gd name="connsiteY82" fmla="*/ 341071 h 595122"/>
                <a:gd name="connsiteX83" fmla="*/ 350098 w 623503"/>
                <a:gd name="connsiteY83" fmla="*/ 341376 h 595122"/>
                <a:gd name="connsiteX84" fmla="*/ 365795 w 623503"/>
                <a:gd name="connsiteY84" fmla="*/ 379324 h 595122"/>
                <a:gd name="connsiteX85" fmla="*/ 257591 w 623503"/>
                <a:gd name="connsiteY85" fmla="*/ 379324 h 595122"/>
                <a:gd name="connsiteX86" fmla="*/ 273593 w 623503"/>
                <a:gd name="connsiteY86" fmla="*/ 341071 h 595122"/>
                <a:gd name="connsiteX87" fmla="*/ 311693 w 623503"/>
                <a:gd name="connsiteY87" fmla="*/ 433426 h 595122"/>
                <a:gd name="connsiteX88" fmla="*/ 332420 w 623503"/>
                <a:gd name="connsiteY88" fmla="*/ 437388 h 595122"/>
                <a:gd name="connsiteX89" fmla="*/ 349946 w 623503"/>
                <a:gd name="connsiteY89" fmla="*/ 449275 h 595122"/>
                <a:gd name="connsiteX90" fmla="*/ 361833 w 623503"/>
                <a:gd name="connsiteY90" fmla="*/ 466039 h 595122"/>
                <a:gd name="connsiteX91" fmla="*/ 365795 w 623503"/>
                <a:gd name="connsiteY91" fmla="*/ 487528 h 595122"/>
                <a:gd name="connsiteX92" fmla="*/ 257591 w 623503"/>
                <a:gd name="connsiteY92" fmla="*/ 487528 h 595122"/>
                <a:gd name="connsiteX93" fmla="*/ 311693 w 623503"/>
                <a:gd name="connsiteY93" fmla="*/ 433426 h 595122"/>
                <a:gd name="connsiteX94" fmla="*/ 311693 w 623503"/>
                <a:gd name="connsiteY94" fmla="*/ 541630 h 595122"/>
                <a:gd name="connsiteX95" fmla="*/ 349946 w 623503"/>
                <a:gd name="connsiteY95" fmla="*/ 556870 h 595122"/>
                <a:gd name="connsiteX96" fmla="*/ 365186 w 623503"/>
                <a:gd name="connsiteY96" fmla="*/ 592684 h 595122"/>
                <a:gd name="connsiteX97" fmla="*/ 365186 w 623503"/>
                <a:gd name="connsiteY97" fmla="*/ 595122 h 595122"/>
                <a:gd name="connsiteX98" fmla="*/ 256982 w 623503"/>
                <a:gd name="connsiteY98" fmla="*/ 595122 h 595122"/>
                <a:gd name="connsiteX99" fmla="*/ 272984 w 623503"/>
                <a:gd name="connsiteY99" fmla="*/ 556565 h 595122"/>
                <a:gd name="connsiteX100" fmla="*/ 311693 w 623503"/>
                <a:gd name="connsiteY100" fmla="*/ 541630 h 595122"/>
                <a:gd name="connsiteX101" fmla="*/ 439862 w 623503"/>
                <a:gd name="connsiteY101" fmla="*/ 610 h 595122"/>
                <a:gd name="connsiteX102" fmla="*/ 478876 w 623503"/>
                <a:gd name="connsiteY102" fmla="*/ 15850 h 595122"/>
                <a:gd name="connsiteX103" fmla="*/ 494116 w 623503"/>
                <a:gd name="connsiteY103" fmla="*/ 54102 h 595122"/>
                <a:gd name="connsiteX104" fmla="*/ 385912 w 623503"/>
                <a:gd name="connsiteY104" fmla="*/ 54102 h 595122"/>
                <a:gd name="connsiteX105" fmla="*/ 440014 w 623503"/>
                <a:gd name="connsiteY105" fmla="*/ 0 h 595122"/>
                <a:gd name="connsiteX106" fmla="*/ 439862 w 623503"/>
                <a:gd name="connsiteY106" fmla="*/ 108814 h 595122"/>
                <a:gd name="connsiteX107" fmla="*/ 478876 w 623503"/>
                <a:gd name="connsiteY107" fmla="*/ 124054 h 595122"/>
                <a:gd name="connsiteX108" fmla="*/ 494116 w 623503"/>
                <a:gd name="connsiteY108" fmla="*/ 162306 h 595122"/>
                <a:gd name="connsiteX109" fmla="*/ 385912 w 623503"/>
                <a:gd name="connsiteY109" fmla="*/ 162306 h 595122"/>
                <a:gd name="connsiteX110" fmla="*/ 440014 w 623503"/>
                <a:gd name="connsiteY110" fmla="*/ 108204 h 595122"/>
                <a:gd name="connsiteX111" fmla="*/ 439862 w 623503"/>
                <a:gd name="connsiteY111" fmla="*/ 217018 h 595122"/>
                <a:gd name="connsiteX112" fmla="*/ 478876 w 623503"/>
                <a:gd name="connsiteY112" fmla="*/ 232258 h 595122"/>
                <a:gd name="connsiteX113" fmla="*/ 494116 w 623503"/>
                <a:gd name="connsiteY113" fmla="*/ 270510 h 595122"/>
                <a:gd name="connsiteX114" fmla="*/ 385912 w 623503"/>
                <a:gd name="connsiteY114" fmla="*/ 270510 h 595122"/>
                <a:gd name="connsiteX115" fmla="*/ 440014 w 623503"/>
                <a:gd name="connsiteY115" fmla="*/ 216408 h 595122"/>
                <a:gd name="connsiteX116" fmla="*/ 439862 w 623503"/>
                <a:gd name="connsiteY116" fmla="*/ 325222 h 595122"/>
                <a:gd name="connsiteX117" fmla="*/ 478876 w 623503"/>
                <a:gd name="connsiteY117" fmla="*/ 340462 h 595122"/>
                <a:gd name="connsiteX118" fmla="*/ 494116 w 623503"/>
                <a:gd name="connsiteY118" fmla="*/ 378714 h 595122"/>
                <a:gd name="connsiteX119" fmla="*/ 385912 w 623503"/>
                <a:gd name="connsiteY119" fmla="*/ 378714 h 595122"/>
                <a:gd name="connsiteX120" fmla="*/ 440014 w 623503"/>
                <a:gd name="connsiteY120" fmla="*/ 324612 h 595122"/>
                <a:gd name="connsiteX121" fmla="*/ 439862 w 623503"/>
                <a:gd name="connsiteY121" fmla="*/ 433426 h 595122"/>
                <a:gd name="connsiteX122" fmla="*/ 461350 w 623503"/>
                <a:gd name="connsiteY122" fmla="*/ 437388 h 595122"/>
                <a:gd name="connsiteX123" fmla="*/ 477962 w 623503"/>
                <a:gd name="connsiteY123" fmla="*/ 449275 h 595122"/>
                <a:gd name="connsiteX124" fmla="*/ 490001 w 623503"/>
                <a:gd name="connsiteY124" fmla="*/ 466039 h 595122"/>
                <a:gd name="connsiteX125" fmla="*/ 493964 w 623503"/>
                <a:gd name="connsiteY125" fmla="*/ 487528 h 595122"/>
                <a:gd name="connsiteX126" fmla="*/ 385760 w 623503"/>
                <a:gd name="connsiteY126" fmla="*/ 487528 h 595122"/>
                <a:gd name="connsiteX127" fmla="*/ 439862 w 623503"/>
                <a:gd name="connsiteY127" fmla="*/ 433426 h 595122"/>
                <a:gd name="connsiteX128" fmla="*/ 439862 w 623503"/>
                <a:gd name="connsiteY128" fmla="*/ 541630 h 595122"/>
                <a:gd name="connsiteX129" fmla="*/ 478876 w 623503"/>
                <a:gd name="connsiteY129" fmla="*/ 556870 h 595122"/>
                <a:gd name="connsiteX130" fmla="*/ 494116 w 623503"/>
                <a:gd name="connsiteY130" fmla="*/ 595122 h 595122"/>
                <a:gd name="connsiteX131" fmla="*/ 385912 w 623503"/>
                <a:gd name="connsiteY131" fmla="*/ 595122 h 595122"/>
                <a:gd name="connsiteX132" fmla="*/ 401152 w 623503"/>
                <a:gd name="connsiteY132" fmla="*/ 556565 h 595122"/>
                <a:gd name="connsiteX133" fmla="*/ 439862 w 623503"/>
                <a:gd name="connsiteY133" fmla="*/ 541630 h 595122"/>
                <a:gd name="connsiteX134" fmla="*/ 531302 w 623503"/>
                <a:gd name="connsiteY134" fmla="*/ 16459 h 595122"/>
                <a:gd name="connsiteX135" fmla="*/ 607806 w 623503"/>
                <a:gd name="connsiteY135" fmla="*/ 16764 h 595122"/>
                <a:gd name="connsiteX136" fmla="*/ 623504 w 623503"/>
                <a:gd name="connsiteY136" fmla="*/ 54712 h 595122"/>
                <a:gd name="connsiteX137" fmla="*/ 514538 w 623503"/>
                <a:gd name="connsiteY137" fmla="*/ 54712 h 595122"/>
                <a:gd name="connsiteX138" fmla="*/ 530539 w 623503"/>
                <a:gd name="connsiteY138" fmla="*/ 16459 h 595122"/>
                <a:gd name="connsiteX139" fmla="*/ 531302 w 623503"/>
                <a:gd name="connsiteY139" fmla="*/ 124664 h 595122"/>
                <a:gd name="connsiteX140" fmla="*/ 607806 w 623503"/>
                <a:gd name="connsiteY140" fmla="*/ 124968 h 595122"/>
                <a:gd name="connsiteX141" fmla="*/ 623504 w 623503"/>
                <a:gd name="connsiteY141" fmla="*/ 162916 h 595122"/>
                <a:gd name="connsiteX142" fmla="*/ 514538 w 623503"/>
                <a:gd name="connsiteY142" fmla="*/ 162916 h 595122"/>
                <a:gd name="connsiteX143" fmla="*/ 530539 w 623503"/>
                <a:gd name="connsiteY143" fmla="*/ 124664 h 595122"/>
                <a:gd name="connsiteX144" fmla="*/ 569402 w 623503"/>
                <a:gd name="connsiteY144" fmla="*/ 217018 h 595122"/>
                <a:gd name="connsiteX145" fmla="*/ 607654 w 623503"/>
                <a:gd name="connsiteY145" fmla="*/ 232258 h 595122"/>
                <a:gd name="connsiteX146" fmla="*/ 622894 w 623503"/>
                <a:gd name="connsiteY146" fmla="*/ 270510 h 595122"/>
                <a:gd name="connsiteX147" fmla="*/ 514538 w 623503"/>
                <a:gd name="connsiteY147" fmla="*/ 270510 h 595122"/>
                <a:gd name="connsiteX148" fmla="*/ 541665 w 623503"/>
                <a:gd name="connsiteY148" fmla="*/ 223571 h 595122"/>
                <a:gd name="connsiteX149" fmla="*/ 568639 w 623503"/>
                <a:gd name="connsiteY149" fmla="*/ 217018 h 595122"/>
                <a:gd name="connsiteX150" fmla="*/ 531302 w 623503"/>
                <a:gd name="connsiteY150" fmla="*/ 341071 h 595122"/>
                <a:gd name="connsiteX151" fmla="*/ 607791 w 623503"/>
                <a:gd name="connsiteY151" fmla="*/ 342870 h 595122"/>
                <a:gd name="connsiteX152" fmla="*/ 622742 w 623503"/>
                <a:gd name="connsiteY152" fmla="*/ 379324 h 595122"/>
                <a:gd name="connsiteX153" fmla="*/ 514538 w 623503"/>
                <a:gd name="connsiteY153" fmla="*/ 379324 h 595122"/>
                <a:gd name="connsiteX154" fmla="*/ 530539 w 623503"/>
                <a:gd name="connsiteY154" fmla="*/ 341071 h 595122"/>
                <a:gd name="connsiteX155" fmla="*/ 569402 w 623503"/>
                <a:gd name="connsiteY155" fmla="*/ 433426 h 595122"/>
                <a:gd name="connsiteX156" fmla="*/ 590128 w 623503"/>
                <a:gd name="connsiteY156" fmla="*/ 437388 h 595122"/>
                <a:gd name="connsiteX157" fmla="*/ 607654 w 623503"/>
                <a:gd name="connsiteY157" fmla="*/ 449275 h 595122"/>
                <a:gd name="connsiteX158" fmla="*/ 618779 w 623503"/>
                <a:gd name="connsiteY158" fmla="*/ 466039 h 595122"/>
                <a:gd name="connsiteX159" fmla="*/ 623504 w 623503"/>
                <a:gd name="connsiteY159" fmla="*/ 487528 h 595122"/>
                <a:gd name="connsiteX160" fmla="*/ 514538 w 623503"/>
                <a:gd name="connsiteY160" fmla="*/ 487528 h 595122"/>
                <a:gd name="connsiteX161" fmla="*/ 521700 w 623503"/>
                <a:gd name="connsiteY161" fmla="*/ 459638 h 595122"/>
                <a:gd name="connsiteX162" fmla="*/ 568639 w 623503"/>
                <a:gd name="connsiteY162" fmla="*/ 433426 h 595122"/>
                <a:gd name="connsiteX163" fmla="*/ 569402 w 623503"/>
                <a:gd name="connsiteY163" fmla="*/ 541630 h 595122"/>
                <a:gd name="connsiteX164" fmla="*/ 607654 w 623503"/>
                <a:gd name="connsiteY164" fmla="*/ 556870 h 595122"/>
                <a:gd name="connsiteX165" fmla="*/ 622894 w 623503"/>
                <a:gd name="connsiteY165" fmla="*/ 595122 h 595122"/>
                <a:gd name="connsiteX166" fmla="*/ 514538 w 623503"/>
                <a:gd name="connsiteY166" fmla="*/ 595122 h 595122"/>
                <a:gd name="connsiteX167" fmla="*/ 530539 w 623503"/>
                <a:gd name="connsiteY167" fmla="*/ 556565 h 595122"/>
                <a:gd name="connsiteX168" fmla="*/ 568639 w 623503"/>
                <a:gd name="connsiteY168" fmla="*/ 541630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03" h="595122">
                  <a:moveTo>
                    <a:pt x="16495" y="16459"/>
                  </a:moveTo>
                  <a:cubicBezTo>
                    <a:pt x="37617" y="-4663"/>
                    <a:pt x="71877" y="-4663"/>
                    <a:pt x="92999" y="16459"/>
                  </a:cubicBezTo>
                  <a:cubicBezTo>
                    <a:pt x="103149" y="26609"/>
                    <a:pt x="108849" y="40371"/>
                    <a:pt x="108849" y="54712"/>
                  </a:cubicBezTo>
                  <a:lnTo>
                    <a:pt x="645" y="54712"/>
                  </a:lnTo>
                  <a:cubicBezTo>
                    <a:pt x="462" y="40325"/>
                    <a:pt x="6192" y="26503"/>
                    <a:pt x="16495" y="16459"/>
                  </a:cubicBezTo>
                  <a:close/>
                  <a:moveTo>
                    <a:pt x="16495" y="124664"/>
                  </a:moveTo>
                  <a:cubicBezTo>
                    <a:pt x="37617" y="103541"/>
                    <a:pt x="71877" y="103541"/>
                    <a:pt x="92999" y="124664"/>
                  </a:cubicBezTo>
                  <a:cubicBezTo>
                    <a:pt x="103149" y="134813"/>
                    <a:pt x="108849" y="148575"/>
                    <a:pt x="108849" y="162916"/>
                  </a:cubicBezTo>
                  <a:lnTo>
                    <a:pt x="645" y="162916"/>
                  </a:lnTo>
                  <a:cubicBezTo>
                    <a:pt x="462" y="148529"/>
                    <a:pt x="6192" y="134707"/>
                    <a:pt x="16495" y="124664"/>
                  </a:cubicBezTo>
                  <a:close/>
                  <a:moveTo>
                    <a:pt x="16495" y="232868"/>
                  </a:moveTo>
                  <a:cubicBezTo>
                    <a:pt x="37617" y="211745"/>
                    <a:pt x="71877" y="211745"/>
                    <a:pt x="92999" y="232868"/>
                  </a:cubicBezTo>
                  <a:cubicBezTo>
                    <a:pt x="103149" y="243017"/>
                    <a:pt x="108849" y="256779"/>
                    <a:pt x="108849" y="271120"/>
                  </a:cubicBezTo>
                  <a:lnTo>
                    <a:pt x="645" y="271120"/>
                  </a:lnTo>
                  <a:cubicBezTo>
                    <a:pt x="462" y="256733"/>
                    <a:pt x="6192" y="242911"/>
                    <a:pt x="16495" y="232868"/>
                  </a:cubicBezTo>
                  <a:close/>
                  <a:moveTo>
                    <a:pt x="16495" y="341071"/>
                  </a:moveTo>
                  <a:cubicBezTo>
                    <a:pt x="37617" y="319949"/>
                    <a:pt x="71877" y="319949"/>
                    <a:pt x="92999" y="341071"/>
                  </a:cubicBezTo>
                  <a:cubicBezTo>
                    <a:pt x="103149" y="351221"/>
                    <a:pt x="108849" y="364983"/>
                    <a:pt x="108849" y="379324"/>
                  </a:cubicBezTo>
                  <a:lnTo>
                    <a:pt x="645" y="379324"/>
                  </a:lnTo>
                  <a:cubicBezTo>
                    <a:pt x="462" y="364937"/>
                    <a:pt x="6192" y="351114"/>
                    <a:pt x="16495" y="341071"/>
                  </a:cubicBezTo>
                  <a:close/>
                  <a:moveTo>
                    <a:pt x="54747" y="433426"/>
                  </a:moveTo>
                  <a:cubicBezTo>
                    <a:pt x="61864" y="433228"/>
                    <a:pt x="68935" y="434569"/>
                    <a:pt x="75473" y="437388"/>
                  </a:cubicBezTo>
                  <a:cubicBezTo>
                    <a:pt x="81935" y="440345"/>
                    <a:pt x="87863" y="444353"/>
                    <a:pt x="92999" y="449275"/>
                  </a:cubicBezTo>
                  <a:cubicBezTo>
                    <a:pt x="97617" y="454213"/>
                    <a:pt x="101366" y="459867"/>
                    <a:pt x="104125" y="466039"/>
                  </a:cubicBezTo>
                  <a:cubicBezTo>
                    <a:pt x="107264" y="472760"/>
                    <a:pt x="108879" y="480106"/>
                    <a:pt x="108849" y="487528"/>
                  </a:cubicBezTo>
                  <a:lnTo>
                    <a:pt x="645" y="487528"/>
                  </a:lnTo>
                  <a:cubicBezTo>
                    <a:pt x="645" y="457642"/>
                    <a:pt x="24861" y="433426"/>
                    <a:pt x="54747" y="433426"/>
                  </a:cubicBezTo>
                  <a:close/>
                  <a:moveTo>
                    <a:pt x="54747" y="541630"/>
                  </a:moveTo>
                  <a:cubicBezTo>
                    <a:pt x="68996" y="541523"/>
                    <a:pt x="82727" y="546995"/>
                    <a:pt x="92999" y="556870"/>
                  </a:cubicBezTo>
                  <a:cubicBezTo>
                    <a:pt x="103256" y="566898"/>
                    <a:pt x="108788" y="580797"/>
                    <a:pt x="108239" y="595122"/>
                  </a:cubicBezTo>
                  <a:lnTo>
                    <a:pt x="35" y="595122"/>
                  </a:lnTo>
                  <a:cubicBezTo>
                    <a:pt x="-498" y="580705"/>
                    <a:pt x="5034" y="566730"/>
                    <a:pt x="15275" y="556565"/>
                  </a:cubicBezTo>
                  <a:cubicBezTo>
                    <a:pt x="25806" y="546339"/>
                    <a:pt x="40086" y="540929"/>
                    <a:pt x="54747" y="541630"/>
                  </a:cubicBezTo>
                  <a:close/>
                  <a:moveTo>
                    <a:pt x="183677" y="610"/>
                  </a:moveTo>
                  <a:cubicBezTo>
                    <a:pt x="213487" y="778"/>
                    <a:pt x="237612" y="24902"/>
                    <a:pt x="237779" y="54712"/>
                  </a:cubicBezTo>
                  <a:lnTo>
                    <a:pt x="129575" y="54712"/>
                  </a:lnTo>
                  <a:cubicBezTo>
                    <a:pt x="129331" y="40432"/>
                    <a:pt x="134818" y="26655"/>
                    <a:pt x="144815" y="16459"/>
                  </a:cubicBezTo>
                  <a:cubicBezTo>
                    <a:pt x="154980" y="5975"/>
                    <a:pt x="169077" y="229"/>
                    <a:pt x="183677" y="610"/>
                  </a:cubicBezTo>
                  <a:close/>
                  <a:moveTo>
                    <a:pt x="183677" y="108814"/>
                  </a:moveTo>
                  <a:cubicBezTo>
                    <a:pt x="213487" y="108981"/>
                    <a:pt x="237612" y="133106"/>
                    <a:pt x="237779" y="162916"/>
                  </a:cubicBezTo>
                  <a:lnTo>
                    <a:pt x="129575" y="162916"/>
                  </a:lnTo>
                  <a:cubicBezTo>
                    <a:pt x="129331" y="148636"/>
                    <a:pt x="134818" y="134859"/>
                    <a:pt x="144815" y="124664"/>
                  </a:cubicBezTo>
                  <a:cubicBezTo>
                    <a:pt x="154980" y="114178"/>
                    <a:pt x="169077" y="108433"/>
                    <a:pt x="183677" y="108814"/>
                  </a:cubicBezTo>
                  <a:close/>
                  <a:moveTo>
                    <a:pt x="183677" y="217018"/>
                  </a:moveTo>
                  <a:cubicBezTo>
                    <a:pt x="213487" y="217185"/>
                    <a:pt x="237612" y="241310"/>
                    <a:pt x="237779" y="271120"/>
                  </a:cubicBezTo>
                  <a:lnTo>
                    <a:pt x="129575" y="271120"/>
                  </a:lnTo>
                  <a:cubicBezTo>
                    <a:pt x="129331" y="256840"/>
                    <a:pt x="134818" y="243063"/>
                    <a:pt x="144815" y="232868"/>
                  </a:cubicBezTo>
                  <a:cubicBezTo>
                    <a:pt x="154980" y="222382"/>
                    <a:pt x="169077" y="216637"/>
                    <a:pt x="183677" y="217018"/>
                  </a:cubicBezTo>
                  <a:close/>
                  <a:moveTo>
                    <a:pt x="183677" y="325222"/>
                  </a:moveTo>
                  <a:cubicBezTo>
                    <a:pt x="213487" y="325389"/>
                    <a:pt x="237612" y="349514"/>
                    <a:pt x="237779" y="379324"/>
                  </a:cubicBezTo>
                  <a:lnTo>
                    <a:pt x="129575" y="379324"/>
                  </a:lnTo>
                  <a:cubicBezTo>
                    <a:pt x="129331" y="365044"/>
                    <a:pt x="134818" y="351267"/>
                    <a:pt x="144815" y="341071"/>
                  </a:cubicBezTo>
                  <a:cubicBezTo>
                    <a:pt x="154980" y="330586"/>
                    <a:pt x="169077" y="324841"/>
                    <a:pt x="183677" y="325222"/>
                  </a:cubicBezTo>
                  <a:close/>
                  <a:moveTo>
                    <a:pt x="183677" y="433426"/>
                  </a:moveTo>
                  <a:cubicBezTo>
                    <a:pt x="190749" y="433091"/>
                    <a:pt x="197805" y="434447"/>
                    <a:pt x="204251" y="437388"/>
                  </a:cubicBezTo>
                  <a:cubicBezTo>
                    <a:pt x="210378" y="440528"/>
                    <a:pt x="216032" y="444521"/>
                    <a:pt x="221015" y="449275"/>
                  </a:cubicBezTo>
                  <a:cubicBezTo>
                    <a:pt x="226105" y="453970"/>
                    <a:pt x="230159" y="459685"/>
                    <a:pt x="232902" y="466039"/>
                  </a:cubicBezTo>
                  <a:cubicBezTo>
                    <a:pt x="236103" y="472760"/>
                    <a:pt x="237764" y="480091"/>
                    <a:pt x="237779" y="487528"/>
                  </a:cubicBezTo>
                  <a:lnTo>
                    <a:pt x="129575" y="487528"/>
                  </a:lnTo>
                  <a:cubicBezTo>
                    <a:pt x="129331" y="473248"/>
                    <a:pt x="134818" y="459471"/>
                    <a:pt x="144815" y="449275"/>
                  </a:cubicBezTo>
                  <a:cubicBezTo>
                    <a:pt x="154980" y="438790"/>
                    <a:pt x="169077" y="433045"/>
                    <a:pt x="183677" y="433426"/>
                  </a:cubicBezTo>
                  <a:close/>
                  <a:moveTo>
                    <a:pt x="183677" y="541630"/>
                  </a:moveTo>
                  <a:cubicBezTo>
                    <a:pt x="197896" y="541493"/>
                    <a:pt x="211582" y="546964"/>
                    <a:pt x="221777" y="556870"/>
                  </a:cubicBezTo>
                  <a:cubicBezTo>
                    <a:pt x="232354" y="566730"/>
                    <a:pt x="238175" y="580675"/>
                    <a:pt x="237779" y="595122"/>
                  </a:cubicBezTo>
                  <a:lnTo>
                    <a:pt x="129575" y="595122"/>
                  </a:lnTo>
                  <a:cubicBezTo>
                    <a:pt x="128890" y="565922"/>
                    <a:pt x="152009" y="541706"/>
                    <a:pt x="181208" y="541020"/>
                  </a:cubicBezTo>
                  <a:cubicBezTo>
                    <a:pt x="182031" y="541005"/>
                    <a:pt x="182854" y="541005"/>
                    <a:pt x="183677" y="541020"/>
                  </a:cubicBezTo>
                  <a:close/>
                  <a:moveTo>
                    <a:pt x="273593" y="16459"/>
                  </a:moveTo>
                  <a:cubicBezTo>
                    <a:pt x="294807" y="-4587"/>
                    <a:pt x="329067" y="-4450"/>
                    <a:pt x="350098" y="16764"/>
                  </a:cubicBezTo>
                  <a:cubicBezTo>
                    <a:pt x="360111" y="26868"/>
                    <a:pt x="365750" y="40493"/>
                    <a:pt x="365795" y="54712"/>
                  </a:cubicBezTo>
                  <a:lnTo>
                    <a:pt x="257591" y="54712"/>
                  </a:lnTo>
                  <a:cubicBezTo>
                    <a:pt x="257393" y="40295"/>
                    <a:pt x="263184" y="26442"/>
                    <a:pt x="273593" y="16459"/>
                  </a:cubicBezTo>
                  <a:close/>
                  <a:moveTo>
                    <a:pt x="273593" y="124664"/>
                  </a:moveTo>
                  <a:cubicBezTo>
                    <a:pt x="294807" y="103617"/>
                    <a:pt x="329067" y="103754"/>
                    <a:pt x="350098" y="124968"/>
                  </a:cubicBezTo>
                  <a:cubicBezTo>
                    <a:pt x="360111" y="135072"/>
                    <a:pt x="365750" y="148697"/>
                    <a:pt x="365795" y="162916"/>
                  </a:cubicBezTo>
                  <a:lnTo>
                    <a:pt x="257591" y="162916"/>
                  </a:lnTo>
                  <a:cubicBezTo>
                    <a:pt x="257393" y="148499"/>
                    <a:pt x="263184" y="134646"/>
                    <a:pt x="273593" y="124664"/>
                  </a:cubicBezTo>
                  <a:close/>
                  <a:moveTo>
                    <a:pt x="273593" y="232868"/>
                  </a:moveTo>
                  <a:cubicBezTo>
                    <a:pt x="294807" y="211821"/>
                    <a:pt x="329067" y="211958"/>
                    <a:pt x="350098" y="233172"/>
                  </a:cubicBezTo>
                  <a:cubicBezTo>
                    <a:pt x="360111" y="243276"/>
                    <a:pt x="365750" y="256901"/>
                    <a:pt x="365795" y="271120"/>
                  </a:cubicBezTo>
                  <a:lnTo>
                    <a:pt x="257591" y="271120"/>
                  </a:lnTo>
                  <a:cubicBezTo>
                    <a:pt x="257393" y="256703"/>
                    <a:pt x="263184" y="242850"/>
                    <a:pt x="273593" y="232868"/>
                  </a:cubicBezTo>
                  <a:close/>
                  <a:moveTo>
                    <a:pt x="273593" y="341071"/>
                  </a:moveTo>
                  <a:cubicBezTo>
                    <a:pt x="294807" y="320025"/>
                    <a:pt x="329067" y="320162"/>
                    <a:pt x="350098" y="341376"/>
                  </a:cubicBezTo>
                  <a:cubicBezTo>
                    <a:pt x="360111" y="351480"/>
                    <a:pt x="365750" y="365105"/>
                    <a:pt x="365795" y="379324"/>
                  </a:cubicBezTo>
                  <a:lnTo>
                    <a:pt x="257591" y="379324"/>
                  </a:lnTo>
                  <a:cubicBezTo>
                    <a:pt x="257393" y="364907"/>
                    <a:pt x="263184" y="351053"/>
                    <a:pt x="273593" y="341071"/>
                  </a:cubicBezTo>
                  <a:close/>
                  <a:moveTo>
                    <a:pt x="311693" y="433426"/>
                  </a:moveTo>
                  <a:cubicBezTo>
                    <a:pt x="318810" y="433213"/>
                    <a:pt x="325882" y="434553"/>
                    <a:pt x="332420" y="437388"/>
                  </a:cubicBezTo>
                  <a:cubicBezTo>
                    <a:pt x="338881" y="440345"/>
                    <a:pt x="344810" y="444353"/>
                    <a:pt x="349946" y="449275"/>
                  </a:cubicBezTo>
                  <a:cubicBezTo>
                    <a:pt x="354960" y="454046"/>
                    <a:pt x="358998" y="459730"/>
                    <a:pt x="361833" y="466039"/>
                  </a:cubicBezTo>
                  <a:cubicBezTo>
                    <a:pt x="364530" y="472882"/>
                    <a:pt x="365871" y="480182"/>
                    <a:pt x="365795" y="487528"/>
                  </a:cubicBezTo>
                  <a:lnTo>
                    <a:pt x="257591" y="487528"/>
                  </a:lnTo>
                  <a:cubicBezTo>
                    <a:pt x="257759" y="457719"/>
                    <a:pt x="281884" y="433594"/>
                    <a:pt x="311693" y="433426"/>
                  </a:cubicBezTo>
                  <a:close/>
                  <a:moveTo>
                    <a:pt x="311693" y="541630"/>
                  </a:moveTo>
                  <a:cubicBezTo>
                    <a:pt x="325912" y="541691"/>
                    <a:pt x="339583" y="547131"/>
                    <a:pt x="349946" y="556870"/>
                  </a:cubicBezTo>
                  <a:cubicBezTo>
                    <a:pt x="360019" y="565999"/>
                    <a:pt x="365582" y="579090"/>
                    <a:pt x="365186" y="592684"/>
                  </a:cubicBezTo>
                  <a:lnTo>
                    <a:pt x="365186" y="595122"/>
                  </a:lnTo>
                  <a:lnTo>
                    <a:pt x="256982" y="595122"/>
                  </a:lnTo>
                  <a:cubicBezTo>
                    <a:pt x="256601" y="580583"/>
                    <a:pt x="262422" y="566563"/>
                    <a:pt x="272984" y="556565"/>
                  </a:cubicBezTo>
                  <a:cubicBezTo>
                    <a:pt x="283286" y="546476"/>
                    <a:pt x="297291" y="541066"/>
                    <a:pt x="311693" y="541630"/>
                  </a:cubicBezTo>
                  <a:close/>
                  <a:moveTo>
                    <a:pt x="439862" y="610"/>
                  </a:moveTo>
                  <a:cubicBezTo>
                    <a:pt x="454431" y="-15"/>
                    <a:pt x="468589" y="5517"/>
                    <a:pt x="478876" y="15850"/>
                  </a:cubicBezTo>
                  <a:cubicBezTo>
                    <a:pt x="488843" y="26061"/>
                    <a:pt x="494330" y="39838"/>
                    <a:pt x="494116" y="54102"/>
                  </a:cubicBezTo>
                  <a:lnTo>
                    <a:pt x="385912" y="54102"/>
                  </a:lnTo>
                  <a:cubicBezTo>
                    <a:pt x="385912" y="24217"/>
                    <a:pt x="410128" y="0"/>
                    <a:pt x="440014" y="0"/>
                  </a:cubicBezTo>
                  <a:close/>
                  <a:moveTo>
                    <a:pt x="439862" y="108814"/>
                  </a:moveTo>
                  <a:cubicBezTo>
                    <a:pt x="454431" y="108189"/>
                    <a:pt x="468589" y="113721"/>
                    <a:pt x="478876" y="124054"/>
                  </a:cubicBezTo>
                  <a:cubicBezTo>
                    <a:pt x="488843" y="134265"/>
                    <a:pt x="494330" y="148042"/>
                    <a:pt x="494116" y="162306"/>
                  </a:cubicBezTo>
                  <a:lnTo>
                    <a:pt x="385912" y="162306"/>
                  </a:lnTo>
                  <a:cubicBezTo>
                    <a:pt x="385912" y="132421"/>
                    <a:pt x="410128" y="108204"/>
                    <a:pt x="440014" y="108204"/>
                  </a:cubicBezTo>
                  <a:close/>
                  <a:moveTo>
                    <a:pt x="439862" y="217018"/>
                  </a:moveTo>
                  <a:cubicBezTo>
                    <a:pt x="454431" y="216393"/>
                    <a:pt x="468589" y="221925"/>
                    <a:pt x="478876" y="232258"/>
                  </a:cubicBezTo>
                  <a:cubicBezTo>
                    <a:pt x="488843" y="242468"/>
                    <a:pt x="494330" y="256246"/>
                    <a:pt x="494116" y="270510"/>
                  </a:cubicBezTo>
                  <a:lnTo>
                    <a:pt x="385912" y="270510"/>
                  </a:lnTo>
                  <a:cubicBezTo>
                    <a:pt x="385912" y="240624"/>
                    <a:pt x="410128" y="216408"/>
                    <a:pt x="440014" y="216408"/>
                  </a:cubicBezTo>
                  <a:close/>
                  <a:moveTo>
                    <a:pt x="439862" y="325222"/>
                  </a:moveTo>
                  <a:cubicBezTo>
                    <a:pt x="454431" y="324597"/>
                    <a:pt x="468589" y="330129"/>
                    <a:pt x="478876" y="340462"/>
                  </a:cubicBezTo>
                  <a:cubicBezTo>
                    <a:pt x="488843" y="350673"/>
                    <a:pt x="494330" y="364449"/>
                    <a:pt x="494116" y="378714"/>
                  </a:cubicBezTo>
                  <a:lnTo>
                    <a:pt x="385912" y="378714"/>
                  </a:lnTo>
                  <a:cubicBezTo>
                    <a:pt x="385912" y="348828"/>
                    <a:pt x="410128" y="324612"/>
                    <a:pt x="440014" y="324612"/>
                  </a:cubicBezTo>
                  <a:close/>
                  <a:moveTo>
                    <a:pt x="439862" y="433426"/>
                  </a:moveTo>
                  <a:cubicBezTo>
                    <a:pt x="447238" y="433060"/>
                    <a:pt x="454599" y="434416"/>
                    <a:pt x="461350" y="437388"/>
                  </a:cubicBezTo>
                  <a:cubicBezTo>
                    <a:pt x="467416" y="440558"/>
                    <a:pt x="472993" y="444566"/>
                    <a:pt x="477962" y="449275"/>
                  </a:cubicBezTo>
                  <a:cubicBezTo>
                    <a:pt x="483280" y="453802"/>
                    <a:pt x="487426" y="459547"/>
                    <a:pt x="490001" y="466039"/>
                  </a:cubicBezTo>
                  <a:cubicBezTo>
                    <a:pt x="492607" y="472913"/>
                    <a:pt x="493948" y="480182"/>
                    <a:pt x="493964" y="487528"/>
                  </a:cubicBezTo>
                  <a:lnTo>
                    <a:pt x="385760" y="487528"/>
                  </a:lnTo>
                  <a:cubicBezTo>
                    <a:pt x="385760" y="457642"/>
                    <a:pt x="409976" y="433426"/>
                    <a:pt x="439862" y="433426"/>
                  </a:cubicBezTo>
                  <a:close/>
                  <a:moveTo>
                    <a:pt x="439862" y="541630"/>
                  </a:moveTo>
                  <a:cubicBezTo>
                    <a:pt x="454401" y="541188"/>
                    <a:pt x="468482" y="546705"/>
                    <a:pt x="478876" y="556870"/>
                  </a:cubicBezTo>
                  <a:cubicBezTo>
                    <a:pt x="489011" y="566974"/>
                    <a:pt x="494512" y="580812"/>
                    <a:pt x="494116" y="595122"/>
                  </a:cubicBezTo>
                  <a:lnTo>
                    <a:pt x="385912" y="595122"/>
                  </a:lnTo>
                  <a:cubicBezTo>
                    <a:pt x="385379" y="580705"/>
                    <a:pt x="390911" y="566730"/>
                    <a:pt x="401152" y="556565"/>
                  </a:cubicBezTo>
                  <a:cubicBezTo>
                    <a:pt x="411485" y="546522"/>
                    <a:pt x="425460" y="541127"/>
                    <a:pt x="439862" y="541630"/>
                  </a:cubicBezTo>
                  <a:close/>
                  <a:moveTo>
                    <a:pt x="531302" y="16459"/>
                  </a:moveTo>
                  <a:cubicBezTo>
                    <a:pt x="552516" y="-4587"/>
                    <a:pt x="586775" y="-4450"/>
                    <a:pt x="607806" y="16764"/>
                  </a:cubicBezTo>
                  <a:cubicBezTo>
                    <a:pt x="617819" y="26868"/>
                    <a:pt x="623458" y="40493"/>
                    <a:pt x="623504" y="54712"/>
                  </a:cubicBezTo>
                  <a:lnTo>
                    <a:pt x="514538" y="54712"/>
                  </a:lnTo>
                  <a:cubicBezTo>
                    <a:pt x="514340" y="40295"/>
                    <a:pt x="520131" y="26442"/>
                    <a:pt x="530539" y="16459"/>
                  </a:cubicBezTo>
                  <a:close/>
                  <a:moveTo>
                    <a:pt x="531302" y="124664"/>
                  </a:moveTo>
                  <a:cubicBezTo>
                    <a:pt x="552516" y="103617"/>
                    <a:pt x="586775" y="103754"/>
                    <a:pt x="607806" y="124968"/>
                  </a:cubicBezTo>
                  <a:cubicBezTo>
                    <a:pt x="617819" y="135072"/>
                    <a:pt x="623458" y="148697"/>
                    <a:pt x="623504" y="162916"/>
                  </a:cubicBezTo>
                  <a:lnTo>
                    <a:pt x="514538" y="162916"/>
                  </a:lnTo>
                  <a:cubicBezTo>
                    <a:pt x="514340" y="148499"/>
                    <a:pt x="520131" y="134646"/>
                    <a:pt x="530539" y="124664"/>
                  </a:cubicBezTo>
                  <a:close/>
                  <a:moveTo>
                    <a:pt x="569402" y="217018"/>
                  </a:moveTo>
                  <a:cubicBezTo>
                    <a:pt x="583697" y="216667"/>
                    <a:pt x="597520" y="222169"/>
                    <a:pt x="607654" y="232258"/>
                  </a:cubicBezTo>
                  <a:cubicBezTo>
                    <a:pt x="617789" y="242362"/>
                    <a:pt x="623305" y="256200"/>
                    <a:pt x="622894" y="270510"/>
                  </a:cubicBezTo>
                  <a:lnTo>
                    <a:pt x="514538" y="270510"/>
                  </a:lnTo>
                  <a:cubicBezTo>
                    <a:pt x="514400" y="251094"/>
                    <a:pt x="524779" y="233142"/>
                    <a:pt x="541665" y="223571"/>
                  </a:cubicBezTo>
                  <a:cubicBezTo>
                    <a:pt x="549925" y="219045"/>
                    <a:pt x="559221" y="216789"/>
                    <a:pt x="568639" y="217018"/>
                  </a:cubicBezTo>
                  <a:close/>
                  <a:moveTo>
                    <a:pt x="531302" y="341071"/>
                  </a:moveTo>
                  <a:cubicBezTo>
                    <a:pt x="552927" y="320452"/>
                    <a:pt x="587171" y="321259"/>
                    <a:pt x="607791" y="342870"/>
                  </a:cubicBezTo>
                  <a:cubicBezTo>
                    <a:pt x="617179" y="352715"/>
                    <a:pt x="622513" y="365730"/>
                    <a:pt x="622742" y="379324"/>
                  </a:cubicBezTo>
                  <a:lnTo>
                    <a:pt x="514538" y="379324"/>
                  </a:lnTo>
                  <a:cubicBezTo>
                    <a:pt x="514340" y="364907"/>
                    <a:pt x="520131" y="351053"/>
                    <a:pt x="530539" y="341071"/>
                  </a:cubicBezTo>
                  <a:close/>
                  <a:moveTo>
                    <a:pt x="569402" y="433426"/>
                  </a:moveTo>
                  <a:cubicBezTo>
                    <a:pt x="576519" y="433182"/>
                    <a:pt x="583606" y="434538"/>
                    <a:pt x="590128" y="437388"/>
                  </a:cubicBezTo>
                  <a:cubicBezTo>
                    <a:pt x="596620" y="440299"/>
                    <a:pt x="602549" y="444323"/>
                    <a:pt x="607654" y="449275"/>
                  </a:cubicBezTo>
                  <a:cubicBezTo>
                    <a:pt x="612302" y="454183"/>
                    <a:pt x="616066" y="459852"/>
                    <a:pt x="618779" y="466039"/>
                  </a:cubicBezTo>
                  <a:cubicBezTo>
                    <a:pt x="621919" y="472760"/>
                    <a:pt x="623534" y="480106"/>
                    <a:pt x="623504" y="487528"/>
                  </a:cubicBezTo>
                  <a:lnTo>
                    <a:pt x="514538" y="487528"/>
                  </a:lnTo>
                  <a:cubicBezTo>
                    <a:pt x="514492" y="477774"/>
                    <a:pt x="516945" y="468158"/>
                    <a:pt x="521700" y="459638"/>
                  </a:cubicBezTo>
                  <a:cubicBezTo>
                    <a:pt x="531820" y="443439"/>
                    <a:pt x="549544" y="433548"/>
                    <a:pt x="568639" y="433426"/>
                  </a:cubicBezTo>
                  <a:close/>
                  <a:moveTo>
                    <a:pt x="569402" y="541630"/>
                  </a:moveTo>
                  <a:cubicBezTo>
                    <a:pt x="583666" y="541493"/>
                    <a:pt x="597398" y="546964"/>
                    <a:pt x="607654" y="556870"/>
                  </a:cubicBezTo>
                  <a:cubicBezTo>
                    <a:pt x="617956" y="566867"/>
                    <a:pt x="623504" y="580781"/>
                    <a:pt x="622894" y="595122"/>
                  </a:cubicBezTo>
                  <a:lnTo>
                    <a:pt x="514538" y="595122"/>
                  </a:lnTo>
                  <a:cubicBezTo>
                    <a:pt x="514157" y="580583"/>
                    <a:pt x="519978" y="566563"/>
                    <a:pt x="530539" y="556565"/>
                  </a:cubicBezTo>
                  <a:cubicBezTo>
                    <a:pt x="540705" y="546659"/>
                    <a:pt x="554451" y="541280"/>
                    <a:pt x="568639" y="54163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A2AF5014-777B-402B-B647-0CD58EC5C4A2}"/>
                </a:ext>
              </a:extLst>
            </p:cNvPr>
            <p:cNvSpPr/>
            <p:nvPr/>
          </p:nvSpPr>
          <p:spPr>
            <a:xfrm>
              <a:off x="4094378" y="5595365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2816 h 595122"/>
                <a:gd name="connsiteX18" fmla="*/ 622097 w 622096"/>
                <a:gd name="connsiteY18" fmla="*/ 432816 h 595122"/>
                <a:gd name="connsiteX19" fmla="*/ 622097 w 622096"/>
                <a:gd name="connsiteY19" fmla="*/ 486918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F3A7D480-C30C-4F66-ACC0-5D9AD3E22038}"/>
                </a:ext>
              </a:extLst>
            </p:cNvPr>
            <p:cNvSpPr/>
            <p:nvPr/>
          </p:nvSpPr>
          <p:spPr>
            <a:xfrm>
              <a:off x="4770120" y="5595365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2816 h 595122"/>
                <a:gd name="connsiteX18" fmla="*/ 54102 w 623163"/>
                <a:gd name="connsiteY18" fmla="*/ 432816 h 595122"/>
                <a:gd name="connsiteX19" fmla="*/ 54102 w 623163"/>
                <a:gd name="connsiteY19" fmla="*/ 486918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2816 h 595122"/>
                <a:gd name="connsiteX42" fmla="*/ 167640 w 623163"/>
                <a:gd name="connsiteY42" fmla="*/ 432816 h 595122"/>
                <a:gd name="connsiteX43" fmla="*/ 167640 w 623163"/>
                <a:gd name="connsiteY43" fmla="*/ 486918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2816 h 595122"/>
                <a:gd name="connsiteX66" fmla="*/ 282702 w 623163"/>
                <a:gd name="connsiteY66" fmla="*/ 432816 h 595122"/>
                <a:gd name="connsiteX67" fmla="*/ 282702 w 623163"/>
                <a:gd name="connsiteY67" fmla="*/ 486918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2816 h 595122"/>
                <a:gd name="connsiteX90" fmla="*/ 395630 w 623163"/>
                <a:gd name="connsiteY90" fmla="*/ 432816 h 595122"/>
                <a:gd name="connsiteX91" fmla="*/ 395630 w 623163"/>
                <a:gd name="connsiteY91" fmla="*/ 486918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2816 h 595122"/>
                <a:gd name="connsiteX114" fmla="*/ 509473 w 623163"/>
                <a:gd name="connsiteY114" fmla="*/ 432816 h 595122"/>
                <a:gd name="connsiteX115" fmla="*/ 509473 w 623163"/>
                <a:gd name="connsiteY115" fmla="*/ 486918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2816 h 595122"/>
                <a:gd name="connsiteX138" fmla="*/ 623164 w 623163"/>
                <a:gd name="connsiteY138" fmla="*/ 432816 h 595122"/>
                <a:gd name="connsiteX139" fmla="*/ 623164 w 623163"/>
                <a:gd name="connsiteY139" fmla="*/ 486918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54102" y="432816"/>
                  </a:lnTo>
                  <a:lnTo>
                    <a:pt x="54102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2816"/>
                  </a:lnTo>
                  <a:lnTo>
                    <a:pt x="167640" y="432816"/>
                  </a:lnTo>
                  <a:lnTo>
                    <a:pt x="167640" y="486918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2816"/>
                  </a:lnTo>
                  <a:lnTo>
                    <a:pt x="282702" y="432816"/>
                  </a:lnTo>
                  <a:lnTo>
                    <a:pt x="282702" y="486918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2816"/>
                  </a:lnTo>
                  <a:lnTo>
                    <a:pt x="395630" y="432816"/>
                  </a:lnTo>
                  <a:lnTo>
                    <a:pt x="395630" y="486918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2816"/>
                  </a:lnTo>
                  <a:lnTo>
                    <a:pt x="509473" y="432816"/>
                  </a:lnTo>
                  <a:lnTo>
                    <a:pt x="509473" y="486918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2816"/>
                  </a:lnTo>
                  <a:lnTo>
                    <a:pt x="623164" y="432816"/>
                  </a:lnTo>
                  <a:lnTo>
                    <a:pt x="623164" y="486918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6F8217C9-715E-4971-8E00-2FF5ED200F07}"/>
                </a:ext>
              </a:extLst>
            </p:cNvPr>
            <p:cNvSpPr/>
            <p:nvPr/>
          </p:nvSpPr>
          <p:spPr>
            <a:xfrm>
              <a:off x="5446775" y="5595365"/>
              <a:ext cx="622249" cy="595122"/>
            </a:xfrm>
            <a:custGeom>
              <a:avLst/>
              <a:gdLst>
                <a:gd name="connsiteX0" fmla="*/ 0 w 622249"/>
                <a:gd name="connsiteY0" fmla="*/ 595122 h 595122"/>
                <a:gd name="connsiteX1" fmla="*/ 0 w 622249"/>
                <a:gd name="connsiteY1" fmla="*/ 0 h 595122"/>
                <a:gd name="connsiteX2" fmla="*/ 54864 w 622249"/>
                <a:gd name="connsiteY2" fmla="*/ 0 h 595122"/>
                <a:gd name="connsiteX3" fmla="*/ 54864 w 622249"/>
                <a:gd name="connsiteY3" fmla="*/ 595122 h 595122"/>
                <a:gd name="connsiteX4" fmla="*/ 113843 w 622249"/>
                <a:gd name="connsiteY4" fmla="*/ 595122 h 595122"/>
                <a:gd name="connsiteX5" fmla="*/ 113843 w 622249"/>
                <a:gd name="connsiteY5" fmla="*/ 0 h 595122"/>
                <a:gd name="connsiteX6" fmla="*/ 167945 w 622249"/>
                <a:gd name="connsiteY6" fmla="*/ 0 h 595122"/>
                <a:gd name="connsiteX7" fmla="*/ 167945 w 622249"/>
                <a:gd name="connsiteY7" fmla="*/ 595122 h 595122"/>
                <a:gd name="connsiteX8" fmla="*/ 227533 w 622249"/>
                <a:gd name="connsiteY8" fmla="*/ 595122 h 595122"/>
                <a:gd name="connsiteX9" fmla="*/ 227533 w 622249"/>
                <a:gd name="connsiteY9" fmla="*/ 0 h 595122"/>
                <a:gd name="connsiteX10" fmla="*/ 281635 w 622249"/>
                <a:gd name="connsiteY10" fmla="*/ 0 h 595122"/>
                <a:gd name="connsiteX11" fmla="*/ 281635 w 622249"/>
                <a:gd name="connsiteY11" fmla="*/ 595122 h 595122"/>
                <a:gd name="connsiteX12" fmla="*/ 340614 w 622249"/>
                <a:gd name="connsiteY12" fmla="*/ 595122 h 595122"/>
                <a:gd name="connsiteX13" fmla="*/ 340614 w 622249"/>
                <a:gd name="connsiteY13" fmla="*/ 0 h 595122"/>
                <a:gd name="connsiteX14" fmla="*/ 394716 w 622249"/>
                <a:gd name="connsiteY14" fmla="*/ 0 h 595122"/>
                <a:gd name="connsiteX15" fmla="*/ 394716 w 622249"/>
                <a:gd name="connsiteY15" fmla="*/ 595122 h 595122"/>
                <a:gd name="connsiteX16" fmla="*/ 454304 w 622249"/>
                <a:gd name="connsiteY16" fmla="*/ 595122 h 595122"/>
                <a:gd name="connsiteX17" fmla="*/ 454304 w 622249"/>
                <a:gd name="connsiteY17" fmla="*/ 0 h 595122"/>
                <a:gd name="connsiteX18" fmla="*/ 508407 w 622249"/>
                <a:gd name="connsiteY18" fmla="*/ 0 h 595122"/>
                <a:gd name="connsiteX19" fmla="*/ 508407 w 622249"/>
                <a:gd name="connsiteY19" fmla="*/ 595122 h 595122"/>
                <a:gd name="connsiteX20" fmla="*/ 568147 w 622249"/>
                <a:gd name="connsiteY20" fmla="*/ 595122 h 595122"/>
                <a:gd name="connsiteX21" fmla="*/ 568147 w 622249"/>
                <a:gd name="connsiteY21" fmla="*/ 0 h 595122"/>
                <a:gd name="connsiteX22" fmla="*/ 622249 w 622249"/>
                <a:gd name="connsiteY22" fmla="*/ 0 h 595122"/>
                <a:gd name="connsiteX23" fmla="*/ 622249 w 622249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2">
                  <a:moveTo>
                    <a:pt x="0" y="595122"/>
                  </a:moveTo>
                  <a:lnTo>
                    <a:pt x="0" y="0"/>
                  </a:lnTo>
                  <a:lnTo>
                    <a:pt x="54864" y="0"/>
                  </a:lnTo>
                  <a:lnTo>
                    <a:pt x="54864" y="595122"/>
                  </a:lnTo>
                  <a:close/>
                  <a:moveTo>
                    <a:pt x="113843" y="595122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595122"/>
                  </a:lnTo>
                  <a:close/>
                  <a:moveTo>
                    <a:pt x="227533" y="595122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95122"/>
                  </a:lnTo>
                  <a:close/>
                  <a:moveTo>
                    <a:pt x="340614" y="595122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595122"/>
                  </a:lnTo>
                  <a:close/>
                  <a:moveTo>
                    <a:pt x="454304" y="595122"/>
                  </a:moveTo>
                  <a:lnTo>
                    <a:pt x="454304" y="0"/>
                  </a:lnTo>
                  <a:lnTo>
                    <a:pt x="508407" y="0"/>
                  </a:lnTo>
                  <a:lnTo>
                    <a:pt x="508407" y="595122"/>
                  </a:lnTo>
                  <a:close/>
                  <a:moveTo>
                    <a:pt x="568147" y="595122"/>
                  </a:moveTo>
                  <a:lnTo>
                    <a:pt x="568147" y="0"/>
                  </a:lnTo>
                  <a:lnTo>
                    <a:pt x="622249" y="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8227816C-142B-4AD4-AA28-853D1FC07F92}"/>
                </a:ext>
              </a:extLst>
            </p:cNvPr>
            <p:cNvSpPr/>
            <p:nvPr/>
          </p:nvSpPr>
          <p:spPr>
            <a:xfrm>
              <a:off x="6123736" y="5570067"/>
              <a:ext cx="621639" cy="595888"/>
            </a:xfrm>
            <a:custGeom>
              <a:avLst/>
              <a:gdLst>
                <a:gd name="connsiteX0" fmla="*/ 518160 w 621639"/>
                <a:gd name="connsiteY0" fmla="*/ 41910 h 595888"/>
                <a:gd name="connsiteX1" fmla="*/ 536143 w 621639"/>
                <a:gd name="connsiteY1" fmla="*/ 38253 h 595888"/>
                <a:gd name="connsiteX2" fmla="*/ 553212 w 621639"/>
                <a:gd name="connsiteY2" fmla="*/ 26213 h 595888"/>
                <a:gd name="connsiteX3" fmla="*/ 621639 w 621639"/>
                <a:gd name="connsiteY3" fmla="*/ 0 h 595888"/>
                <a:gd name="connsiteX4" fmla="*/ 621639 w 621639"/>
                <a:gd name="connsiteY4" fmla="*/ 54102 h 595888"/>
                <a:gd name="connsiteX5" fmla="*/ 603809 w 621639"/>
                <a:gd name="connsiteY5" fmla="*/ 57303 h 595888"/>
                <a:gd name="connsiteX6" fmla="*/ 586740 w 621639"/>
                <a:gd name="connsiteY6" fmla="*/ 69190 h 595888"/>
                <a:gd name="connsiteX7" fmla="*/ 449580 w 621639"/>
                <a:gd name="connsiteY7" fmla="*/ 69190 h 595888"/>
                <a:gd name="connsiteX8" fmla="*/ 438912 w 621639"/>
                <a:gd name="connsiteY8" fmla="*/ 60503 h 595888"/>
                <a:gd name="connsiteX9" fmla="*/ 429006 w 621639"/>
                <a:gd name="connsiteY9" fmla="*/ 56084 h 595888"/>
                <a:gd name="connsiteX10" fmla="*/ 414680 w 621639"/>
                <a:gd name="connsiteY10" fmla="*/ 54102 h 595888"/>
                <a:gd name="connsiteX11" fmla="*/ 396697 w 621639"/>
                <a:gd name="connsiteY11" fmla="*/ 57303 h 595888"/>
                <a:gd name="connsiteX12" fmla="*/ 379628 w 621639"/>
                <a:gd name="connsiteY12" fmla="*/ 69190 h 595888"/>
                <a:gd name="connsiteX13" fmla="*/ 242468 w 621639"/>
                <a:gd name="connsiteY13" fmla="*/ 69190 h 595888"/>
                <a:gd name="connsiteX14" fmla="*/ 234086 w 621639"/>
                <a:gd name="connsiteY14" fmla="*/ 62484 h 595888"/>
                <a:gd name="connsiteX15" fmla="*/ 226923 w 621639"/>
                <a:gd name="connsiteY15" fmla="*/ 58064 h 595888"/>
                <a:gd name="connsiteX16" fmla="*/ 217779 w 621639"/>
                <a:gd name="connsiteY16" fmla="*/ 54864 h 595888"/>
                <a:gd name="connsiteX17" fmla="*/ 207416 w 621639"/>
                <a:gd name="connsiteY17" fmla="*/ 54102 h 595888"/>
                <a:gd name="connsiteX18" fmla="*/ 189128 w 621639"/>
                <a:gd name="connsiteY18" fmla="*/ 57303 h 595888"/>
                <a:gd name="connsiteX19" fmla="*/ 172517 w 621639"/>
                <a:gd name="connsiteY19" fmla="*/ 69190 h 595888"/>
                <a:gd name="connsiteX20" fmla="*/ 35357 w 621639"/>
                <a:gd name="connsiteY20" fmla="*/ 69190 h 595888"/>
                <a:gd name="connsiteX21" fmla="*/ 24536 w 621639"/>
                <a:gd name="connsiteY21" fmla="*/ 60503 h 595888"/>
                <a:gd name="connsiteX22" fmla="*/ 14630 w 621639"/>
                <a:gd name="connsiteY22" fmla="*/ 56084 h 595888"/>
                <a:gd name="connsiteX23" fmla="*/ 305 w 621639"/>
                <a:gd name="connsiteY23" fmla="*/ 54102 h 595888"/>
                <a:gd name="connsiteX24" fmla="*/ 305 w 621639"/>
                <a:gd name="connsiteY24" fmla="*/ 0 h 595888"/>
                <a:gd name="connsiteX25" fmla="*/ 68732 w 621639"/>
                <a:gd name="connsiteY25" fmla="*/ 26213 h 595888"/>
                <a:gd name="connsiteX26" fmla="*/ 79400 w 621639"/>
                <a:gd name="connsiteY26" fmla="*/ 35052 h 595888"/>
                <a:gd name="connsiteX27" fmla="*/ 89306 w 621639"/>
                <a:gd name="connsiteY27" fmla="*/ 39319 h 595888"/>
                <a:gd name="connsiteX28" fmla="*/ 103632 w 621639"/>
                <a:gd name="connsiteY28" fmla="*/ 41301 h 595888"/>
                <a:gd name="connsiteX29" fmla="*/ 117957 w 621639"/>
                <a:gd name="connsiteY29" fmla="*/ 39319 h 595888"/>
                <a:gd name="connsiteX30" fmla="*/ 128016 w 621639"/>
                <a:gd name="connsiteY30" fmla="*/ 35052 h 595888"/>
                <a:gd name="connsiteX31" fmla="*/ 138684 w 621639"/>
                <a:gd name="connsiteY31" fmla="*/ 26213 h 595888"/>
                <a:gd name="connsiteX32" fmla="*/ 275844 w 621639"/>
                <a:gd name="connsiteY32" fmla="*/ 26213 h 595888"/>
                <a:gd name="connsiteX33" fmla="*/ 284226 w 621639"/>
                <a:gd name="connsiteY33" fmla="*/ 33071 h 595888"/>
                <a:gd name="connsiteX34" fmla="*/ 291389 w 621639"/>
                <a:gd name="connsiteY34" fmla="*/ 37338 h 595888"/>
                <a:gd name="connsiteX35" fmla="*/ 300228 w 621639"/>
                <a:gd name="connsiteY35" fmla="*/ 40538 h 595888"/>
                <a:gd name="connsiteX36" fmla="*/ 310439 w 621639"/>
                <a:gd name="connsiteY36" fmla="*/ 41301 h 595888"/>
                <a:gd name="connsiteX37" fmla="*/ 321259 w 621639"/>
                <a:gd name="connsiteY37" fmla="*/ 40538 h 595888"/>
                <a:gd name="connsiteX38" fmla="*/ 330403 w 621639"/>
                <a:gd name="connsiteY38" fmla="*/ 37338 h 595888"/>
                <a:gd name="connsiteX39" fmla="*/ 337566 w 621639"/>
                <a:gd name="connsiteY39" fmla="*/ 33071 h 595888"/>
                <a:gd name="connsiteX40" fmla="*/ 345948 w 621639"/>
                <a:gd name="connsiteY40" fmla="*/ 26213 h 595888"/>
                <a:gd name="connsiteX41" fmla="*/ 483108 w 621639"/>
                <a:gd name="connsiteY41" fmla="*/ 26213 h 595888"/>
                <a:gd name="connsiteX42" fmla="*/ 493776 w 621639"/>
                <a:gd name="connsiteY42" fmla="*/ 35052 h 595888"/>
                <a:gd name="connsiteX43" fmla="*/ 503834 w 621639"/>
                <a:gd name="connsiteY43" fmla="*/ 39319 h 595888"/>
                <a:gd name="connsiteX44" fmla="*/ 518160 w 621639"/>
                <a:gd name="connsiteY44" fmla="*/ 41910 h 595888"/>
                <a:gd name="connsiteX45" fmla="*/ 518160 w 621639"/>
                <a:gd name="connsiteY45" fmla="*/ 166878 h 595888"/>
                <a:gd name="connsiteX46" fmla="*/ 535991 w 621639"/>
                <a:gd name="connsiteY46" fmla="*/ 163678 h 595888"/>
                <a:gd name="connsiteX47" fmla="*/ 553059 w 621639"/>
                <a:gd name="connsiteY47" fmla="*/ 151791 h 595888"/>
                <a:gd name="connsiteX48" fmla="*/ 621487 w 621639"/>
                <a:gd name="connsiteY48" fmla="*/ 125578 h 595888"/>
                <a:gd name="connsiteX49" fmla="*/ 621487 w 621639"/>
                <a:gd name="connsiteY49" fmla="*/ 179680 h 595888"/>
                <a:gd name="connsiteX50" fmla="*/ 603656 w 621639"/>
                <a:gd name="connsiteY50" fmla="*/ 182728 h 595888"/>
                <a:gd name="connsiteX51" fmla="*/ 586587 w 621639"/>
                <a:gd name="connsiteY51" fmla="*/ 193853 h 595888"/>
                <a:gd name="connsiteX52" fmla="*/ 449427 w 621639"/>
                <a:gd name="connsiteY52" fmla="*/ 193853 h 595888"/>
                <a:gd name="connsiteX53" fmla="*/ 438759 w 621639"/>
                <a:gd name="connsiteY53" fmla="*/ 185928 h 595888"/>
                <a:gd name="connsiteX54" fmla="*/ 428853 w 621639"/>
                <a:gd name="connsiteY54" fmla="*/ 181661 h 595888"/>
                <a:gd name="connsiteX55" fmla="*/ 414528 w 621639"/>
                <a:gd name="connsiteY55" fmla="*/ 179680 h 595888"/>
                <a:gd name="connsiteX56" fmla="*/ 396545 w 621639"/>
                <a:gd name="connsiteY56" fmla="*/ 182728 h 595888"/>
                <a:gd name="connsiteX57" fmla="*/ 379476 w 621639"/>
                <a:gd name="connsiteY57" fmla="*/ 193853 h 595888"/>
                <a:gd name="connsiteX58" fmla="*/ 242316 w 621639"/>
                <a:gd name="connsiteY58" fmla="*/ 193853 h 595888"/>
                <a:gd name="connsiteX59" fmla="*/ 234696 w 621639"/>
                <a:gd name="connsiteY59" fmla="*/ 187909 h 595888"/>
                <a:gd name="connsiteX60" fmla="*/ 227228 w 621639"/>
                <a:gd name="connsiteY60" fmla="*/ 183642 h 595888"/>
                <a:gd name="connsiteX61" fmla="*/ 218084 w 621639"/>
                <a:gd name="connsiteY61" fmla="*/ 180442 h 595888"/>
                <a:gd name="connsiteX62" fmla="*/ 207264 w 621639"/>
                <a:gd name="connsiteY62" fmla="*/ 179680 h 595888"/>
                <a:gd name="connsiteX63" fmla="*/ 189433 w 621639"/>
                <a:gd name="connsiteY63" fmla="*/ 182728 h 595888"/>
                <a:gd name="connsiteX64" fmla="*/ 172212 w 621639"/>
                <a:gd name="connsiteY64" fmla="*/ 193853 h 595888"/>
                <a:gd name="connsiteX65" fmla="*/ 35052 w 621639"/>
                <a:gd name="connsiteY65" fmla="*/ 193853 h 595888"/>
                <a:gd name="connsiteX66" fmla="*/ 23774 w 621639"/>
                <a:gd name="connsiteY66" fmla="*/ 185928 h 595888"/>
                <a:gd name="connsiteX67" fmla="*/ 13868 w 621639"/>
                <a:gd name="connsiteY67" fmla="*/ 181661 h 595888"/>
                <a:gd name="connsiteX68" fmla="*/ 0 w 621639"/>
                <a:gd name="connsiteY68" fmla="*/ 179680 h 595888"/>
                <a:gd name="connsiteX69" fmla="*/ 0 w 621639"/>
                <a:gd name="connsiteY69" fmla="*/ 125578 h 595888"/>
                <a:gd name="connsiteX70" fmla="*/ 30480 w 621639"/>
                <a:gd name="connsiteY70" fmla="*/ 130302 h 595888"/>
                <a:gd name="connsiteX71" fmla="*/ 51511 w 621639"/>
                <a:gd name="connsiteY71" fmla="*/ 139446 h 595888"/>
                <a:gd name="connsiteX72" fmla="*/ 68275 w 621639"/>
                <a:gd name="connsiteY72" fmla="*/ 151791 h 595888"/>
                <a:gd name="connsiteX73" fmla="*/ 76657 w 621639"/>
                <a:gd name="connsiteY73" fmla="*/ 158496 h 595888"/>
                <a:gd name="connsiteX74" fmla="*/ 83820 w 621639"/>
                <a:gd name="connsiteY74" fmla="*/ 162916 h 595888"/>
                <a:gd name="connsiteX75" fmla="*/ 92507 w 621639"/>
                <a:gd name="connsiteY75" fmla="*/ 166116 h 595888"/>
                <a:gd name="connsiteX76" fmla="*/ 103175 w 621639"/>
                <a:gd name="connsiteY76" fmla="*/ 166878 h 595888"/>
                <a:gd name="connsiteX77" fmla="*/ 121158 w 621639"/>
                <a:gd name="connsiteY77" fmla="*/ 163678 h 595888"/>
                <a:gd name="connsiteX78" fmla="*/ 138227 w 621639"/>
                <a:gd name="connsiteY78" fmla="*/ 151791 h 595888"/>
                <a:gd name="connsiteX79" fmla="*/ 275387 w 621639"/>
                <a:gd name="connsiteY79" fmla="*/ 151791 h 595888"/>
                <a:gd name="connsiteX80" fmla="*/ 286207 w 621639"/>
                <a:gd name="connsiteY80" fmla="*/ 160477 h 595888"/>
                <a:gd name="connsiteX81" fmla="*/ 296113 w 621639"/>
                <a:gd name="connsiteY81" fmla="*/ 164897 h 595888"/>
                <a:gd name="connsiteX82" fmla="*/ 310439 w 621639"/>
                <a:gd name="connsiteY82" fmla="*/ 166878 h 595888"/>
                <a:gd name="connsiteX83" fmla="*/ 324307 w 621639"/>
                <a:gd name="connsiteY83" fmla="*/ 164897 h 595888"/>
                <a:gd name="connsiteX84" fmla="*/ 334366 w 621639"/>
                <a:gd name="connsiteY84" fmla="*/ 160477 h 595888"/>
                <a:gd name="connsiteX85" fmla="*/ 345491 w 621639"/>
                <a:gd name="connsiteY85" fmla="*/ 151791 h 595888"/>
                <a:gd name="connsiteX86" fmla="*/ 482651 w 621639"/>
                <a:gd name="connsiteY86" fmla="*/ 151791 h 595888"/>
                <a:gd name="connsiteX87" fmla="*/ 493319 w 621639"/>
                <a:gd name="connsiteY87" fmla="*/ 160477 h 595888"/>
                <a:gd name="connsiteX88" fmla="*/ 503377 w 621639"/>
                <a:gd name="connsiteY88" fmla="*/ 164897 h 595888"/>
                <a:gd name="connsiteX89" fmla="*/ 518160 w 621639"/>
                <a:gd name="connsiteY89" fmla="*/ 166878 h 595888"/>
                <a:gd name="connsiteX90" fmla="*/ 518160 w 621639"/>
                <a:gd name="connsiteY90" fmla="*/ 291846 h 595888"/>
                <a:gd name="connsiteX91" fmla="*/ 525323 w 621639"/>
                <a:gd name="connsiteY91" fmla="*/ 291846 h 595888"/>
                <a:gd name="connsiteX92" fmla="*/ 531571 w 621639"/>
                <a:gd name="connsiteY92" fmla="*/ 290322 h 595888"/>
                <a:gd name="connsiteX93" fmla="*/ 537210 w 621639"/>
                <a:gd name="connsiteY93" fmla="*/ 288341 h 595888"/>
                <a:gd name="connsiteX94" fmla="*/ 542392 w 621639"/>
                <a:gd name="connsiteY94" fmla="*/ 285141 h 595888"/>
                <a:gd name="connsiteX95" fmla="*/ 547116 w 621639"/>
                <a:gd name="connsiteY95" fmla="*/ 281483 h 595888"/>
                <a:gd name="connsiteX96" fmla="*/ 553059 w 621639"/>
                <a:gd name="connsiteY96" fmla="*/ 277064 h 595888"/>
                <a:gd name="connsiteX97" fmla="*/ 621487 w 621639"/>
                <a:gd name="connsiteY97" fmla="*/ 250851 h 595888"/>
                <a:gd name="connsiteX98" fmla="*/ 621487 w 621639"/>
                <a:gd name="connsiteY98" fmla="*/ 304953 h 595888"/>
                <a:gd name="connsiteX99" fmla="*/ 607162 w 621639"/>
                <a:gd name="connsiteY99" fmla="*/ 306934 h 595888"/>
                <a:gd name="connsiteX100" fmla="*/ 597256 w 621639"/>
                <a:gd name="connsiteY100" fmla="*/ 311354 h 595888"/>
                <a:gd name="connsiteX101" fmla="*/ 586587 w 621639"/>
                <a:gd name="connsiteY101" fmla="*/ 319278 h 595888"/>
                <a:gd name="connsiteX102" fmla="*/ 449427 w 621639"/>
                <a:gd name="connsiteY102" fmla="*/ 319278 h 595888"/>
                <a:gd name="connsiteX103" fmla="*/ 441198 w 621639"/>
                <a:gd name="connsiteY103" fmla="*/ 313334 h 595888"/>
                <a:gd name="connsiteX104" fmla="*/ 434035 w 621639"/>
                <a:gd name="connsiteY104" fmla="*/ 308915 h 595888"/>
                <a:gd name="connsiteX105" fmla="*/ 425196 w 621639"/>
                <a:gd name="connsiteY105" fmla="*/ 305714 h 595888"/>
                <a:gd name="connsiteX106" fmla="*/ 414528 w 621639"/>
                <a:gd name="connsiteY106" fmla="*/ 305714 h 595888"/>
                <a:gd name="connsiteX107" fmla="*/ 400507 w 621639"/>
                <a:gd name="connsiteY107" fmla="*/ 307696 h 595888"/>
                <a:gd name="connsiteX108" fmla="*/ 390601 w 621639"/>
                <a:gd name="connsiteY108" fmla="*/ 312115 h 595888"/>
                <a:gd name="connsiteX109" fmla="*/ 379476 w 621639"/>
                <a:gd name="connsiteY109" fmla="*/ 320040 h 595888"/>
                <a:gd name="connsiteX110" fmla="*/ 242316 w 621639"/>
                <a:gd name="connsiteY110" fmla="*/ 320040 h 595888"/>
                <a:gd name="connsiteX111" fmla="*/ 235915 w 621639"/>
                <a:gd name="connsiteY111" fmla="*/ 315316 h 595888"/>
                <a:gd name="connsiteX112" fmla="*/ 229972 w 621639"/>
                <a:gd name="connsiteY112" fmla="*/ 311354 h 595888"/>
                <a:gd name="connsiteX113" fmla="*/ 223571 w 621639"/>
                <a:gd name="connsiteY113" fmla="*/ 308153 h 595888"/>
                <a:gd name="connsiteX114" fmla="*/ 216408 w 621639"/>
                <a:gd name="connsiteY114" fmla="*/ 306477 h 595888"/>
                <a:gd name="connsiteX115" fmla="*/ 207264 w 621639"/>
                <a:gd name="connsiteY115" fmla="*/ 306477 h 595888"/>
                <a:gd name="connsiteX116" fmla="*/ 193700 w 621639"/>
                <a:gd name="connsiteY116" fmla="*/ 308458 h 595888"/>
                <a:gd name="connsiteX117" fmla="*/ 183489 w 621639"/>
                <a:gd name="connsiteY117" fmla="*/ 312877 h 595888"/>
                <a:gd name="connsiteX118" fmla="*/ 172212 w 621639"/>
                <a:gd name="connsiteY118" fmla="*/ 320802 h 595888"/>
                <a:gd name="connsiteX119" fmla="*/ 35052 w 621639"/>
                <a:gd name="connsiteY119" fmla="*/ 320802 h 595888"/>
                <a:gd name="connsiteX120" fmla="*/ 23774 w 621639"/>
                <a:gd name="connsiteY120" fmla="*/ 312877 h 595888"/>
                <a:gd name="connsiteX121" fmla="*/ 13868 w 621639"/>
                <a:gd name="connsiteY121" fmla="*/ 308458 h 595888"/>
                <a:gd name="connsiteX122" fmla="*/ 0 w 621639"/>
                <a:gd name="connsiteY122" fmla="*/ 306477 h 595888"/>
                <a:gd name="connsiteX123" fmla="*/ 0 w 621639"/>
                <a:gd name="connsiteY123" fmla="*/ 252374 h 595888"/>
                <a:gd name="connsiteX124" fmla="*/ 30480 w 621639"/>
                <a:gd name="connsiteY124" fmla="*/ 257251 h 595888"/>
                <a:gd name="connsiteX125" fmla="*/ 51511 w 621639"/>
                <a:gd name="connsiteY125" fmla="*/ 266395 h 595888"/>
                <a:gd name="connsiteX126" fmla="*/ 68275 w 621639"/>
                <a:gd name="connsiteY126" fmla="*/ 278587 h 595888"/>
                <a:gd name="connsiteX127" fmla="*/ 78943 w 621639"/>
                <a:gd name="connsiteY127" fmla="*/ 286969 h 595888"/>
                <a:gd name="connsiteX128" fmla="*/ 88849 w 621639"/>
                <a:gd name="connsiteY128" fmla="*/ 291846 h 595888"/>
                <a:gd name="connsiteX129" fmla="*/ 103175 w 621639"/>
                <a:gd name="connsiteY129" fmla="*/ 293827 h 595888"/>
                <a:gd name="connsiteX130" fmla="*/ 112014 w 621639"/>
                <a:gd name="connsiteY130" fmla="*/ 292913 h 595888"/>
                <a:gd name="connsiteX131" fmla="*/ 119177 w 621639"/>
                <a:gd name="connsiteY131" fmla="*/ 291389 h 595888"/>
                <a:gd name="connsiteX132" fmla="*/ 125882 w 621639"/>
                <a:gd name="connsiteY132" fmla="*/ 288188 h 595888"/>
                <a:gd name="connsiteX133" fmla="*/ 131521 w 621639"/>
                <a:gd name="connsiteY133" fmla="*/ 284226 h 595888"/>
                <a:gd name="connsiteX134" fmla="*/ 138227 w 621639"/>
                <a:gd name="connsiteY134" fmla="*/ 278587 h 595888"/>
                <a:gd name="connsiteX135" fmla="*/ 275387 w 621639"/>
                <a:gd name="connsiteY135" fmla="*/ 278587 h 595888"/>
                <a:gd name="connsiteX136" fmla="*/ 286207 w 621639"/>
                <a:gd name="connsiteY136" fmla="*/ 286969 h 595888"/>
                <a:gd name="connsiteX137" fmla="*/ 296113 w 621639"/>
                <a:gd name="connsiteY137" fmla="*/ 291846 h 595888"/>
                <a:gd name="connsiteX138" fmla="*/ 310439 w 621639"/>
                <a:gd name="connsiteY138" fmla="*/ 293827 h 595888"/>
                <a:gd name="connsiteX139" fmla="*/ 319126 w 621639"/>
                <a:gd name="connsiteY139" fmla="*/ 292913 h 595888"/>
                <a:gd name="connsiteX140" fmla="*/ 326288 w 621639"/>
                <a:gd name="connsiteY140" fmla="*/ 291389 h 595888"/>
                <a:gd name="connsiteX141" fmla="*/ 333146 w 621639"/>
                <a:gd name="connsiteY141" fmla="*/ 288188 h 595888"/>
                <a:gd name="connsiteX142" fmla="*/ 338023 w 621639"/>
                <a:gd name="connsiteY142" fmla="*/ 282093 h 595888"/>
                <a:gd name="connsiteX143" fmla="*/ 344881 w 621639"/>
                <a:gd name="connsiteY143" fmla="*/ 276454 h 595888"/>
                <a:gd name="connsiteX144" fmla="*/ 482041 w 621639"/>
                <a:gd name="connsiteY144" fmla="*/ 276454 h 595888"/>
                <a:gd name="connsiteX145" fmla="*/ 489509 w 621639"/>
                <a:gd name="connsiteY145" fmla="*/ 283312 h 595888"/>
                <a:gd name="connsiteX146" fmla="*/ 497129 w 621639"/>
                <a:gd name="connsiteY146" fmla="*/ 287731 h 595888"/>
                <a:gd name="connsiteX147" fmla="*/ 506273 w 621639"/>
                <a:gd name="connsiteY147" fmla="*/ 290779 h 595888"/>
                <a:gd name="connsiteX148" fmla="*/ 518160 w 621639"/>
                <a:gd name="connsiteY148" fmla="*/ 291846 h 595888"/>
                <a:gd name="connsiteX149" fmla="*/ 518160 w 621639"/>
                <a:gd name="connsiteY149" fmla="*/ 416662 h 595888"/>
                <a:gd name="connsiteX150" fmla="*/ 535991 w 621639"/>
                <a:gd name="connsiteY150" fmla="*/ 413461 h 595888"/>
                <a:gd name="connsiteX151" fmla="*/ 553059 w 621639"/>
                <a:gd name="connsiteY151" fmla="*/ 401574 h 595888"/>
                <a:gd name="connsiteX152" fmla="*/ 621487 w 621639"/>
                <a:gd name="connsiteY152" fmla="*/ 375361 h 595888"/>
                <a:gd name="connsiteX153" fmla="*/ 621487 w 621639"/>
                <a:gd name="connsiteY153" fmla="*/ 429464 h 595888"/>
                <a:gd name="connsiteX154" fmla="*/ 603656 w 621639"/>
                <a:gd name="connsiteY154" fmla="*/ 432664 h 595888"/>
                <a:gd name="connsiteX155" fmla="*/ 586587 w 621639"/>
                <a:gd name="connsiteY155" fmla="*/ 443789 h 595888"/>
                <a:gd name="connsiteX156" fmla="*/ 449427 w 621639"/>
                <a:gd name="connsiteY156" fmla="*/ 443789 h 595888"/>
                <a:gd name="connsiteX157" fmla="*/ 441198 w 621639"/>
                <a:gd name="connsiteY157" fmla="*/ 437845 h 595888"/>
                <a:gd name="connsiteX158" fmla="*/ 434035 w 621639"/>
                <a:gd name="connsiteY158" fmla="*/ 433426 h 595888"/>
                <a:gd name="connsiteX159" fmla="*/ 425196 w 621639"/>
                <a:gd name="connsiteY159" fmla="*/ 430225 h 595888"/>
                <a:gd name="connsiteX160" fmla="*/ 414528 w 621639"/>
                <a:gd name="connsiteY160" fmla="*/ 429464 h 595888"/>
                <a:gd name="connsiteX161" fmla="*/ 396545 w 621639"/>
                <a:gd name="connsiteY161" fmla="*/ 432664 h 595888"/>
                <a:gd name="connsiteX162" fmla="*/ 379476 w 621639"/>
                <a:gd name="connsiteY162" fmla="*/ 443789 h 595888"/>
                <a:gd name="connsiteX163" fmla="*/ 242316 w 621639"/>
                <a:gd name="connsiteY163" fmla="*/ 443789 h 595888"/>
                <a:gd name="connsiteX164" fmla="*/ 234696 w 621639"/>
                <a:gd name="connsiteY164" fmla="*/ 437845 h 595888"/>
                <a:gd name="connsiteX165" fmla="*/ 227228 w 621639"/>
                <a:gd name="connsiteY165" fmla="*/ 433426 h 595888"/>
                <a:gd name="connsiteX166" fmla="*/ 218084 w 621639"/>
                <a:gd name="connsiteY166" fmla="*/ 430225 h 595888"/>
                <a:gd name="connsiteX167" fmla="*/ 207264 w 621639"/>
                <a:gd name="connsiteY167" fmla="*/ 429464 h 595888"/>
                <a:gd name="connsiteX168" fmla="*/ 189433 w 621639"/>
                <a:gd name="connsiteY168" fmla="*/ 432664 h 595888"/>
                <a:gd name="connsiteX169" fmla="*/ 172212 w 621639"/>
                <a:gd name="connsiteY169" fmla="*/ 443789 h 595888"/>
                <a:gd name="connsiteX170" fmla="*/ 35052 w 621639"/>
                <a:gd name="connsiteY170" fmla="*/ 443789 h 595888"/>
                <a:gd name="connsiteX171" fmla="*/ 28194 w 621639"/>
                <a:gd name="connsiteY171" fmla="*/ 438912 h 595888"/>
                <a:gd name="connsiteX172" fmla="*/ 22250 w 621639"/>
                <a:gd name="connsiteY172" fmla="*/ 434950 h 595888"/>
                <a:gd name="connsiteX173" fmla="*/ 15545 w 621639"/>
                <a:gd name="connsiteY173" fmla="*/ 431902 h 595888"/>
                <a:gd name="connsiteX174" fmla="*/ 8687 w 621639"/>
                <a:gd name="connsiteY174" fmla="*/ 430225 h 595888"/>
                <a:gd name="connsiteX175" fmla="*/ 0 w 621639"/>
                <a:gd name="connsiteY175" fmla="*/ 429464 h 595888"/>
                <a:gd name="connsiteX176" fmla="*/ 0 w 621639"/>
                <a:gd name="connsiteY176" fmla="*/ 375361 h 595888"/>
                <a:gd name="connsiteX177" fmla="*/ 30480 w 621639"/>
                <a:gd name="connsiteY177" fmla="*/ 380086 h 595888"/>
                <a:gd name="connsiteX178" fmla="*/ 51511 w 621639"/>
                <a:gd name="connsiteY178" fmla="*/ 389230 h 595888"/>
                <a:gd name="connsiteX179" fmla="*/ 68275 w 621639"/>
                <a:gd name="connsiteY179" fmla="*/ 401574 h 595888"/>
                <a:gd name="connsiteX180" fmla="*/ 78943 w 621639"/>
                <a:gd name="connsiteY180" fmla="*/ 409956 h 595888"/>
                <a:gd name="connsiteX181" fmla="*/ 88849 w 621639"/>
                <a:gd name="connsiteY181" fmla="*/ 414681 h 595888"/>
                <a:gd name="connsiteX182" fmla="*/ 103175 w 621639"/>
                <a:gd name="connsiteY182" fmla="*/ 416662 h 595888"/>
                <a:gd name="connsiteX183" fmla="*/ 117500 w 621639"/>
                <a:gd name="connsiteY183" fmla="*/ 414681 h 595888"/>
                <a:gd name="connsiteX184" fmla="*/ 127559 w 621639"/>
                <a:gd name="connsiteY184" fmla="*/ 409956 h 595888"/>
                <a:gd name="connsiteX185" fmla="*/ 138227 w 621639"/>
                <a:gd name="connsiteY185" fmla="*/ 401574 h 595888"/>
                <a:gd name="connsiteX186" fmla="*/ 275387 w 621639"/>
                <a:gd name="connsiteY186" fmla="*/ 401574 h 595888"/>
                <a:gd name="connsiteX187" fmla="*/ 283769 w 621639"/>
                <a:gd name="connsiteY187" fmla="*/ 408432 h 595888"/>
                <a:gd name="connsiteX188" fmla="*/ 290932 w 621639"/>
                <a:gd name="connsiteY188" fmla="*/ 412699 h 595888"/>
                <a:gd name="connsiteX189" fmla="*/ 299771 w 621639"/>
                <a:gd name="connsiteY189" fmla="*/ 415900 h 595888"/>
                <a:gd name="connsiteX190" fmla="*/ 310439 w 621639"/>
                <a:gd name="connsiteY190" fmla="*/ 416662 h 595888"/>
                <a:gd name="connsiteX191" fmla="*/ 324307 w 621639"/>
                <a:gd name="connsiteY191" fmla="*/ 414681 h 595888"/>
                <a:gd name="connsiteX192" fmla="*/ 334366 w 621639"/>
                <a:gd name="connsiteY192" fmla="*/ 409956 h 595888"/>
                <a:gd name="connsiteX193" fmla="*/ 345491 w 621639"/>
                <a:gd name="connsiteY193" fmla="*/ 401574 h 595888"/>
                <a:gd name="connsiteX194" fmla="*/ 482651 w 621639"/>
                <a:gd name="connsiteY194" fmla="*/ 401574 h 595888"/>
                <a:gd name="connsiteX195" fmla="*/ 493319 w 621639"/>
                <a:gd name="connsiteY195" fmla="*/ 409956 h 595888"/>
                <a:gd name="connsiteX196" fmla="*/ 503377 w 621639"/>
                <a:gd name="connsiteY196" fmla="*/ 414681 h 595888"/>
                <a:gd name="connsiteX197" fmla="*/ 518160 w 621639"/>
                <a:gd name="connsiteY197" fmla="*/ 416662 h 595888"/>
                <a:gd name="connsiteX198" fmla="*/ 518160 w 621639"/>
                <a:gd name="connsiteY198" fmla="*/ 541630 h 595888"/>
                <a:gd name="connsiteX199" fmla="*/ 535991 w 621639"/>
                <a:gd name="connsiteY199" fmla="*/ 538429 h 595888"/>
                <a:gd name="connsiteX200" fmla="*/ 553059 w 621639"/>
                <a:gd name="connsiteY200" fmla="*/ 526542 h 595888"/>
                <a:gd name="connsiteX201" fmla="*/ 621487 w 621639"/>
                <a:gd name="connsiteY201" fmla="*/ 500177 h 595888"/>
                <a:gd name="connsiteX202" fmla="*/ 621487 w 621639"/>
                <a:gd name="connsiteY202" fmla="*/ 554279 h 595888"/>
                <a:gd name="connsiteX203" fmla="*/ 603656 w 621639"/>
                <a:gd name="connsiteY203" fmla="*/ 557479 h 595888"/>
                <a:gd name="connsiteX204" fmla="*/ 586587 w 621639"/>
                <a:gd name="connsiteY204" fmla="*/ 568604 h 595888"/>
                <a:gd name="connsiteX205" fmla="*/ 449427 w 621639"/>
                <a:gd name="connsiteY205" fmla="*/ 568604 h 595888"/>
                <a:gd name="connsiteX206" fmla="*/ 441960 w 621639"/>
                <a:gd name="connsiteY206" fmla="*/ 562661 h 595888"/>
                <a:gd name="connsiteX207" fmla="*/ 434340 w 621639"/>
                <a:gd name="connsiteY207" fmla="*/ 558394 h 595888"/>
                <a:gd name="connsiteX208" fmla="*/ 425196 w 621639"/>
                <a:gd name="connsiteY208" fmla="*/ 555194 h 595888"/>
                <a:gd name="connsiteX209" fmla="*/ 414528 w 621639"/>
                <a:gd name="connsiteY209" fmla="*/ 554279 h 595888"/>
                <a:gd name="connsiteX210" fmla="*/ 396545 w 621639"/>
                <a:gd name="connsiteY210" fmla="*/ 557479 h 595888"/>
                <a:gd name="connsiteX211" fmla="*/ 379476 w 621639"/>
                <a:gd name="connsiteY211" fmla="*/ 568604 h 595888"/>
                <a:gd name="connsiteX212" fmla="*/ 242316 w 621639"/>
                <a:gd name="connsiteY212" fmla="*/ 568604 h 595888"/>
                <a:gd name="connsiteX213" fmla="*/ 231191 w 621639"/>
                <a:gd name="connsiteY213" fmla="*/ 560680 h 595888"/>
                <a:gd name="connsiteX214" fmla="*/ 220827 w 621639"/>
                <a:gd name="connsiteY214" fmla="*/ 556413 h 595888"/>
                <a:gd name="connsiteX215" fmla="*/ 207264 w 621639"/>
                <a:gd name="connsiteY215" fmla="*/ 554279 h 595888"/>
                <a:gd name="connsiteX216" fmla="*/ 188976 w 621639"/>
                <a:gd name="connsiteY216" fmla="*/ 557479 h 595888"/>
                <a:gd name="connsiteX217" fmla="*/ 172364 w 621639"/>
                <a:gd name="connsiteY217" fmla="*/ 568604 h 595888"/>
                <a:gd name="connsiteX218" fmla="*/ 35204 w 621639"/>
                <a:gd name="connsiteY218" fmla="*/ 568604 h 595888"/>
                <a:gd name="connsiteX219" fmla="*/ 24384 w 621639"/>
                <a:gd name="connsiteY219" fmla="*/ 560680 h 595888"/>
                <a:gd name="connsiteX220" fmla="*/ 14478 w 621639"/>
                <a:gd name="connsiteY220" fmla="*/ 556413 h 595888"/>
                <a:gd name="connsiteX221" fmla="*/ 152 w 621639"/>
                <a:gd name="connsiteY221" fmla="*/ 554279 h 595888"/>
                <a:gd name="connsiteX222" fmla="*/ 152 w 621639"/>
                <a:gd name="connsiteY222" fmla="*/ 500177 h 595888"/>
                <a:gd name="connsiteX223" fmla="*/ 68580 w 621639"/>
                <a:gd name="connsiteY223" fmla="*/ 526542 h 595888"/>
                <a:gd name="connsiteX224" fmla="*/ 79248 w 621639"/>
                <a:gd name="connsiteY224" fmla="*/ 534924 h 595888"/>
                <a:gd name="connsiteX225" fmla="*/ 89154 w 621639"/>
                <a:gd name="connsiteY225" fmla="*/ 539648 h 595888"/>
                <a:gd name="connsiteX226" fmla="*/ 103479 w 621639"/>
                <a:gd name="connsiteY226" fmla="*/ 541630 h 595888"/>
                <a:gd name="connsiteX227" fmla="*/ 121463 w 621639"/>
                <a:gd name="connsiteY227" fmla="*/ 538429 h 595888"/>
                <a:gd name="connsiteX228" fmla="*/ 138532 w 621639"/>
                <a:gd name="connsiteY228" fmla="*/ 526542 h 595888"/>
                <a:gd name="connsiteX229" fmla="*/ 275692 w 621639"/>
                <a:gd name="connsiteY229" fmla="*/ 526542 h 595888"/>
                <a:gd name="connsiteX230" fmla="*/ 284073 w 621639"/>
                <a:gd name="connsiteY230" fmla="*/ 533248 h 595888"/>
                <a:gd name="connsiteX231" fmla="*/ 291236 w 621639"/>
                <a:gd name="connsiteY231" fmla="*/ 537667 h 595888"/>
                <a:gd name="connsiteX232" fmla="*/ 300076 w 621639"/>
                <a:gd name="connsiteY232" fmla="*/ 540868 h 595888"/>
                <a:gd name="connsiteX233" fmla="*/ 310743 w 621639"/>
                <a:gd name="connsiteY233" fmla="*/ 540868 h 595888"/>
                <a:gd name="connsiteX234" fmla="*/ 324612 w 621639"/>
                <a:gd name="connsiteY234" fmla="*/ 538887 h 595888"/>
                <a:gd name="connsiteX235" fmla="*/ 334670 w 621639"/>
                <a:gd name="connsiteY235" fmla="*/ 534162 h 595888"/>
                <a:gd name="connsiteX236" fmla="*/ 345796 w 621639"/>
                <a:gd name="connsiteY236" fmla="*/ 525780 h 595888"/>
                <a:gd name="connsiteX237" fmla="*/ 482956 w 621639"/>
                <a:gd name="connsiteY237" fmla="*/ 525780 h 595888"/>
                <a:gd name="connsiteX238" fmla="*/ 493623 w 621639"/>
                <a:gd name="connsiteY238" fmla="*/ 534162 h 595888"/>
                <a:gd name="connsiteX239" fmla="*/ 503682 w 621639"/>
                <a:gd name="connsiteY239" fmla="*/ 538887 h 595888"/>
                <a:gd name="connsiteX240" fmla="*/ 518160 w 621639"/>
                <a:gd name="connsiteY240" fmla="*/ 541173 h 59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621639" h="595888">
                  <a:moveTo>
                    <a:pt x="518160" y="41910"/>
                  </a:moveTo>
                  <a:cubicBezTo>
                    <a:pt x="524348" y="41925"/>
                    <a:pt x="530459" y="40676"/>
                    <a:pt x="536143" y="38253"/>
                  </a:cubicBezTo>
                  <a:cubicBezTo>
                    <a:pt x="542331" y="35006"/>
                    <a:pt x="548076" y="30953"/>
                    <a:pt x="553212" y="26213"/>
                  </a:cubicBezTo>
                  <a:cubicBezTo>
                    <a:pt x="572353" y="9921"/>
                    <a:pt x="596509" y="671"/>
                    <a:pt x="621639" y="0"/>
                  </a:cubicBezTo>
                  <a:lnTo>
                    <a:pt x="621639" y="54102"/>
                  </a:lnTo>
                  <a:cubicBezTo>
                    <a:pt x="615529" y="53858"/>
                    <a:pt x="609447" y="54956"/>
                    <a:pt x="603809" y="57303"/>
                  </a:cubicBezTo>
                  <a:cubicBezTo>
                    <a:pt x="597652" y="60534"/>
                    <a:pt x="591906" y="64526"/>
                    <a:pt x="586740" y="69190"/>
                  </a:cubicBezTo>
                  <a:cubicBezTo>
                    <a:pt x="547558" y="103769"/>
                    <a:pt x="488762" y="103769"/>
                    <a:pt x="449580" y="69190"/>
                  </a:cubicBezTo>
                  <a:cubicBezTo>
                    <a:pt x="446257" y="66020"/>
                    <a:pt x="442692" y="63124"/>
                    <a:pt x="438912" y="60503"/>
                  </a:cubicBezTo>
                  <a:cubicBezTo>
                    <a:pt x="435833" y="58568"/>
                    <a:pt x="432496" y="57074"/>
                    <a:pt x="429006" y="56084"/>
                  </a:cubicBezTo>
                  <a:cubicBezTo>
                    <a:pt x="424358" y="54697"/>
                    <a:pt x="419527" y="54026"/>
                    <a:pt x="414680" y="54102"/>
                  </a:cubicBezTo>
                  <a:cubicBezTo>
                    <a:pt x="408523" y="53858"/>
                    <a:pt x="402397" y="54956"/>
                    <a:pt x="396697" y="57303"/>
                  </a:cubicBezTo>
                  <a:cubicBezTo>
                    <a:pt x="390555" y="60579"/>
                    <a:pt x="384825" y="64572"/>
                    <a:pt x="379628" y="69190"/>
                  </a:cubicBezTo>
                  <a:cubicBezTo>
                    <a:pt x="340660" y="104333"/>
                    <a:pt x="281437" y="104333"/>
                    <a:pt x="242468" y="69190"/>
                  </a:cubicBezTo>
                  <a:cubicBezTo>
                    <a:pt x="239801" y="66797"/>
                    <a:pt x="237013" y="64557"/>
                    <a:pt x="234086" y="62484"/>
                  </a:cubicBezTo>
                  <a:cubicBezTo>
                    <a:pt x="231816" y="60823"/>
                    <a:pt x="229423" y="59345"/>
                    <a:pt x="226923" y="58064"/>
                  </a:cubicBezTo>
                  <a:cubicBezTo>
                    <a:pt x="224058" y="56541"/>
                    <a:pt x="220965" y="55474"/>
                    <a:pt x="217779" y="54864"/>
                  </a:cubicBezTo>
                  <a:cubicBezTo>
                    <a:pt x="214351" y="54361"/>
                    <a:pt x="210891" y="54102"/>
                    <a:pt x="207416" y="54102"/>
                  </a:cubicBezTo>
                  <a:cubicBezTo>
                    <a:pt x="201153" y="53782"/>
                    <a:pt x="194904" y="54879"/>
                    <a:pt x="189128" y="57303"/>
                  </a:cubicBezTo>
                  <a:cubicBezTo>
                    <a:pt x="183169" y="60640"/>
                    <a:pt x="177607" y="64633"/>
                    <a:pt x="172517" y="69190"/>
                  </a:cubicBezTo>
                  <a:cubicBezTo>
                    <a:pt x="133365" y="103845"/>
                    <a:pt x="74508" y="103845"/>
                    <a:pt x="35357" y="69190"/>
                  </a:cubicBezTo>
                  <a:cubicBezTo>
                    <a:pt x="31958" y="66050"/>
                    <a:pt x="28331" y="63139"/>
                    <a:pt x="24536" y="60503"/>
                  </a:cubicBezTo>
                  <a:cubicBezTo>
                    <a:pt x="21458" y="58568"/>
                    <a:pt x="18120" y="57074"/>
                    <a:pt x="14630" y="56084"/>
                  </a:cubicBezTo>
                  <a:cubicBezTo>
                    <a:pt x="9982" y="54697"/>
                    <a:pt x="5151" y="54026"/>
                    <a:pt x="305" y="54102"/>
                  </a:cubicBezTo>
                  <a:lnTo>
                    <a:pt x="305" y="0"/>
                  </a:lnTo>
                  <a:cubicBezTo>
                    <a:pt x="25451" y="640"/>
                    <a:pt x="49606" y="9891"/>
                    <a:pt x="68732" y="26213"/>
                  </a:cubicBezTo>
                  <a:cubicBezTo>
                    <a:pt x="73457" y="30480"/>
                    <a:pt x="77114" y="33376"/>
                    <a:pt x="79400" y="35052"/>
                  </a:cubicBezTo>
                  <a:cubicBezTo>
                    <a:pt x="82494" y="36911"/>
                    <a:pt x="85832" y="38344"/>
                    <a:pt x="89306" y="39319"/>
                  </a:cubicBezTo>
                  <a:cubicBezTo>
                    <a:pt x="93954" y="40706"/>
                    <a:pt x="98786" y="41377"/>
                    <a:pt x="103632" y="41301"/>
                  </a:cubicBezTo>
                  <a:cubicBezTo>
                    <a:pt x="108478" y="41407"/>
                    <a:pt x="113325" y="40737"/>
                    <a:pt x="117957" y="39319"/>
                  </a:cubicBezTo>
                  <a:cubicBezTo>
                    <a:pt x="121493" y="38359"/>
                    <a:pt x="124877" y="36927"/>
                    <a:pt x="128016" y="35052"/>
                  </a:cubicBezTo>
                  <a:cubicBezTo>
                    <a:pt x="130302" y="33376"/>
                    <a:pt x="133959" y="30480"/>
                    <a:pt x="138684" y="26213"/>
                  </a:cubicBezTo>
                  <a:cubicBezTo>
                    <a:pt x="177836" y="-8443"/>
                    <a:pt x="236693" y="-8443"/>
                    <a:pt x="275844" y="26213"/>
                  </a:cubicBezTo>
                  <a:lnTo>
                    <a:pt x="284226" y="33071"/>
                  </a:lnTo>
                  <a:cubicBezTo>
                    <a:pt x="286543" y="34610"/>
                    <a:pt x="288935" y="36043"/>
                    <a:pt x="291389" y="37338"/>
                  </a:cubicBezTo>
                  <a:cubicBezTo>
                    <a:pt x="294102" y="38953"/>
                    <a:pt x="297104" y="40051"/>
                    <a:pt x="300228" y="40538"/>
                  </a:cubicBezTo>
                  <a:cubicBezTo>
                    <a:pt x="303596" y="41133"/>
                    <a:pt x="307025" y="41392"/>
                    <a:pt x="310439" y="41301"/>
                  </a:cubicBezTo>
                  <a:cubicBezTo>
                    <a:pt x="314066" y="41377"/>
                    <a:pt x="317678" y="41133"/>
                    <a:pt x="321259" y="40538"/>
                  </a:cubicBezTo>
                  <a:cubicBezTo>
                    <a:pt x="324490" y="40066"/>
                    <a:pt x="327584" y="38984"/>
                    <a:pt x="330403" y="37338"/>
                  </a:cubicBezTo>
                  <a:cubicBezTo>
                    <a:pt x="332857" y="36043"/>
                    <a:pt x="335249" y="34610"/>
                    <a:pt x="337566" y="33071"/>
                  </a:cubicBezTo>
                  <a:lnTo>
                    <a:pt x="345948" y="26213"/>
                  </a:lnTo>
                  <a:cubicBezTo>
                    <a:pt x="385099" y="-8443"/>
                    <a:pt x="443956" y="-8443"/>
                    <a:pt x="483108" y="26213"/>
                  </a:cubicBezTo>
                  <a:cubicBezTo>
                    <a:pt x="487832" y="30480"/>
                    <a:pt x="491490" y="33376"/>
                    <a:pt x="493776" y="35052"/>
                  </a:cubicBezTo>
                  <a:cubicBezTo>
                    <a:pt x="496915" y="36927"/>
                    <a:pt x="500299" y="38359"/>
                    <a:pt x="503834" y="39319"/>
                  </a:cubicBezTo>
                  <a:cubicBezTo>
                    <a:pt x="508437" y="40950"/>
                    <a:pt x="513283" y="41819"/>
                    <a:pt x="518160" y="41910"/>
                  </a:cubicBezTo>
                  <a:close/>
                  <a:moveTo>
                    <a:pt x="518160" y="166878"/>
                  </a:moveTo>
                  <a:cubicBezTo>
                    <a:pt x="524271" y="167107"/>
                    <a:pt x="530352" y="166025"/>
                    <a:pt x="535991" y="163678"/>
                  </a:cubicBezTo>
                  <a:cubicBezTo>
                    <a:pt x="542148" y="160447"/>
                    <a:pt x="547893" y="156454"/>
                    <a:pt x="553059" y="151791"/>
                  </a:cubicBezTo>
                  <a:cubicBezTo>
                    <a:pt x="572201" y="135499"/>
                    <a:pt x="596356" y="126248"/>
                    <a:pt x="621487" y="125578"/>
                  </a:cubicBezTo>
                  <a:lnTo>
                    <a:pt x="621487" y="179680"/>
                  </a:lnTo>
                  <a:cubicBezTo>
                    <a:pt x="615391" y="179466"/>
                    <a:pt x="609326" y="180503"/>
                    <a:pt x="603656" y="182728"/>
                  </a:cubicBezTo>
                  <a:cubicBezTo>
                    <a:pt x="597621" y="185867"/>
                    <a:pt x="591906" y="189601"/>
                    <a:pt x="586587" y="193853"/>
                  </a:cubicBezTo>
                  <a:cubicBezTo>
                    <a:pt x="547863" y="229637"/>
                    <a:pt x="488153" y="229637"/>
                    <a:pt x="449427" y="193853"/>
                  </a:cubicBezTo>
                  <a:lnTo>
                    <a:pt x="438759" y="185928"/>
                  </a:lnTo>
                  <a:cubicBezTo>
                    <a:pt x="435681" y="184053"/>
                    <a:pt x="432343" y="182606"/>
                    <a:pt x="428853" y="181661"/>
                  </a:cubicBezTo>
                  <a:cubicBezTo>
                    <a:pt x="424205" y="180274"/>
                    <a:pt x="419374" y="179603"/>
                    <a:pt x="414528" y="179680"/>
                  </a:cubicBezTo>
                  <a:cubicBezTo>
                    <a:pt x="408386" y="179482"/>
                    <a:pt x="402275" y="180518"/>
                    <a:pt x="396545" y="182728"/>
                  </a:cubicBezTo>
                  <a:cubicBezTo>
                    <a:pt x="390525" y="185913"/>
                    <a:pt x="384810" y="189632"/>
                    <a:pt x="379476" y="193853"/>
                  </a:cubicBezTo>
                  <a:cubicBezTo>
                    <a:pt x="340782" y="229712"/>
                    <a:pt x="281010" y="229712"/>
                    <a:pt x="242316" y="193853"/>
                  </a:cubicBezTo>
                  <a:lnTo>
                    <a:pt x="234696" y="187909"/>
                  </a:lnTo>
                  <a:cubicBezTo>
                    <a:pt x="232318" y="186309"/>
                    <a:pt x="229819" y="184877"/>
                    <a:pt x="227228" y="183642"/>
                  </a:cubicBezTo>
                  <a:cubicBezTo>
                    <a:pt x="224363" y="182087"/>
                    <a:pt x="221285" y="181021"/>
                    <a:pt x="218084" y="180442"/>
                  </a:cubicBezTo>
                  <a:cubicBezTo>
                    <a:pt x="214518" y="179832"/>
                    <a:pt x="210891" y="179588"/>
                    <a:pt x="207264" y="179680"/>
                  </a:cubicBezTo>
                  <a:cubicBezTo>
                    <a:pt x="201168" y="179451"/>
                    <a:pt x="195103" y="180488"/>
                    <a:pt x="189433" y="182728"/>
                  </a:cubicBezTo>
                  <a:cubicBezTo>
                    <a:pt x="183367" y="185897"/>
                    <a:pt x="177591" y="189616"/>
                    <a:pt x="172212" y="193853"/>
                  </a:cubicBezTo>
                  <a:cubicBezTo>
                    <a:pt x="133761" y="230307"/>
                    <a:pt x="73502" y="230307"/>
                    <a:pt x="35052" y="193853"/>
                  </a:cubicBezTo>
                  <a:cubicBezTo>
                    <a:pt x="30175" y="190195"/>
                    <a:pt x="26517" y="187604"/>
                    <a:pt x="23774" y="185928"/>
                  </a:cubicBezTo>
                  <a:cubicBezTo>
                    <a:pt x="20650" y="184130"/>
                    <a:pt x="17328" y="182697"/>
                    <a:pt x="13868" y="181661"/>
                  </a:cubicBezTo>
                  <a:cubicBezTo>
                    <a:pt x="9388" y="180243"/>
                    <a:pt x="4694" y="179573"/>
                    <a:pt x="0" y="179680"/>
                  </a:cubicBezTo>
                  <a:lnTo>
                    <a:pt x="0" y="125578"/>
                  </a:lnTo>
                  <a:cubicBezTo>
                    <a:pt x="10348" y="125547"/>
                    <a:pt x="20635" y="127148"/>
                    <a:pt x="30480" y="130302"/>
                  </a:cubicBezTo>
                  <a:cubicBezTo>
                    <a:pt x="37856" y="132436"/>
                    <a:pt x="44927" y="135514"/>
                    <a:pt x="51511" y="139446"/>
                  </a:cubicBezTo>
                  <a:cubicBezTo>
                    <a:pt x="55778" y="142342"/>
                    <a:pt x="61265" y="146457"/>
                    <a:pt x="68275" y="151791"/>
                  </a:cubicBezTo>
                  <a:cubicBezTo>
                    <a:pt x="70911" y="154229"/>
                    <a:pt x="73701" y="156469"/>
                    <a:pt x="76657" y="158496"/>
                  </a:cubicBezTo>
                  <a:cubicBezTo>
                    <a:pt x="78898" y="160188"/>
                    <a:pt x="81305" y="161666"/>
                    <a:pt x="83820" y="162916"/>
                  </a:cubicBezTo>
                  <a:cubicBezTo>
                    <a:pt x="86548" y="164379"/>
                    <a:pt x="89474" y="165461"/>
                    <a:pt x="92507" y="166116"/>
                  </a:cubicBezTo>
                  <a:cubicBezTo>
                    <a:pt x="96043" y="166649"/>
                    <a:pt x="99608" y="166894"/>
                    <a:pt x="103175" y="166878"/>
                  </a:cubicBezTo>
                  <a:cubicBezTo>
                    <a:pt x="109331" y="167122"/>
                    <a:pt x="115458" y="166025"/>
                    <a:pt x="121158" y="163678"/>
                  </a:cubicBezTo>
                  <a:cubicBezTo>
                    <a:pt x="127300" y="160401"/>
                    <a:pt x="133030" y="156408"/>
                    <a:pt x="138227" y="151791"/>
                  </a:cubicBezTo>
                  <a:cubicBezTo>
                    <a:pt x="177378" y="117135"/>
                    <a:pt x="236235" y="117135"/>
                    <a:pt x="275387" y="151791"/>
                  </a:cubicBezTo>
                  <a:cubicBezTo>
                    <a:pt x="278785" y="154930"/>
                    <a:pt x="282413" y="157841"/>
                    <a:pt x="286207" y="160477"/>
                  </a:cubicBezTo>
                  <a:cubicBezTo>
                    <a:pt x="289270" y="162443"/>
                    <a:pt x="292608" y="163937"/>
                    <a:pt x="296113" y="164897"/>
                  </a:cubicBezTo>
                  <a:cubicBezTo>
                    <a:pt x="300761" y="166299"/>
                    <a:pt x="305593" y="166970"/>
                    <a:pt x="310439" y="166878"/>
                  </a:cubicBezTo>
                  <a:cubicBezTo>
                    <a:pt x="315132" y="167000"/>
                    <a:pt x="319827" y="166329"/>
                    <a:pt x="324307" y="164897"/>
                  </a:cubicBezTo>
                  <a:cubicBezTo>
                    <a:pt x="327812" y="163815"/>
                    <a:pt x="331196" y="162321"/>
                    <a:pt x="334366" y="160477"/>
                  </a:cubicBezTo>
                  <a:cubicBezTo>
                    <a:pt x="338313" y="157902"/>
                    <a:pt x="342031" y="154991"/>
                    <a:pt x="345491" y="151791"/>
                  </a:cubicBezTo>
                  <a:cubicBezTo>
                    <a:pt x="384642" y="117135"/>
                    <a:pt x="443499" y="117135"/>
                    <a:pt x="482651" y="151791"/>
                  </a:cubicBezTo>
                  <a:cubicBezTo>
                    <a:pt x="486003" y="154915"/>
                    <a:pt x="489570" y="157826"/>
                    <a:pt x="493319" y="160477"/>
                  </a:cubicBezTo>
                  <a:cubicBezTo>
                    <a:pt x="496443" y="162413"/>
                    <a:pt x="499842" y="163906"/>
                    <a:pt x="503377" y="164897"/>
                  </a:cubicBezTo>
                  <a:cubicBezTo>
                    <a:pt x="508162" y="166360"/>
                    <a:pt x="513161" y="167031"/>
                    <a:pt x="518160" y="166878"/>
                  </a:cubicBezTo>
                  <a:close/>
                  <a:moveTo>
                    <a:pt x="518160" y="291846"/>
                  </a:moveTo>
                  <a:cubicBezTo>
                    <a:pt x="520538" y="292014"/>
                    <a:pt x="522945" y="292014"/>
                    <a:pt x="525323" y="291846"/>
                  </a:cubicBezTo>
                  <a:cubicBezTo>
                    <a:pt x="527456" y="291541"/>
                    <a:pt x="529544" y="291023"/>
                    <a:pt x="531571" y="290322"/>
                  </a:cubicBezTo>
                  <a:cubicBezTo>
                    <a:pt x="533400" y="289530"/>
                    <a:pt x="535290" y="288874"/>
                    <a:pt x="537210" y="288341"/>
                  </a:cubicBezTo>
                  <a:cubicBezTo>
                    <a:pt x="539084" y="287549"/>
                    <a:pt x="540837" y="286466"/>
                    <a:pt x="542392" y="285141"/>
                  </a:cubicBezTo>
                  <a:cubicBezTo>
                    <a:pt x="543824" y="283754"/>
                    <a:pt x="545409" y="282520"/>
                    <a:pt x="547116" y="281483"/>
                  </a:cubicBezTo>
                  <a:cubicBezTo>
                    <a:pt x="549204" y="280172"/>
                    <a:pt x="551200" y="278694"/>
                    <a:pt x="553059" y="277064"/>
                  </a:cubicBezTo>
                  <a:cubicBezTo>
                    <a:pt x="572246" y="260833"/>
                    <a:pt x="596372" y="251582"/>
                    <a:pt x="621487" y="250851"/>
                  </a:cubicBezTo>
                  <a:lnTo>
                    <a:pt x="621487" y="304953"/>
                  </a:lnTo>
                  <a:cubicBezTo>
                    <a:pt x="616641" y="304937"/>
                    <a:pt x="611825" y="305608"/>
                    <a:pt x="607162" y="306934"/>
                  </a:cubicBezTo>
                  <a:cubicBezTo>
                    <a:pt x="603687" y="308001"/>
                    <a:pt x="600364" y="309479"/>
                    <a:pt x="597256" y="311354"/>
                  </a:cubicBezTo>
                  <a:cubicBezTo>
                    <a:pt x="594817" y="312877"/>
                    <a:pt x="591312" y="315621"/>
                    <a:pt x="586587" y="319278"/>
                  </a:cubicBezTo>
                  <a:cubicBezTo>
                    <a:pt x="547863" y="355062"/>
                    <a:pt x="488153" y="355062"/>
                    <a:pt x="449427" y="319278"/>
                  </a:cubicBezTo>
                  <a:lnTo>
                    <a:pt x="441198" y="313334"/>
                  </a:lnTo>
                  <a:lnTo>
                    <a:pt x="434035" y="308915"/>
                  </a:lnTo>
                  <a:cubicBezTo>
                    <a:pt x="431231" y="307467"/>
                    <a:pt x="428274" y="306400"/>
                    <a:pt x="425196" y="305714"/>
                  </a:cubicBezTo>
                  <a:cubicBezTo>
                    <a:pt x="421645" y="305440"/>
                    <a:pt x="418079" y="305440"/>
                    <a:pt x="414528" y="305714"/>
                  </a:cubicBezTo>
                  <a:cubicBezTo>
                    <a:pt x="409788" y="305669"/>
                    <a:pt x="405049" y="306339"/>
                    <a:pt x="400507" y="307696"/>
                  </a:cubicBezTo>
                  <a:cubicBezTo>
                    <a:pt x="397063" y="308839"/>
                    <a:pt x="393756" y="310332"/>
                    <a:pt x="390601" y="312115"/>
                  </a:cubicBezTo>
                  <a:cubicBezTo>
                    <a:pt x="386745" y="314554"/>
                    <a:pt x="383027" y="317190"/>
                    <a:pt x="379476" y="320040"/>
                  </a:cubicBezTo>
                  <a:cubicBezTo>
                    <a:pt x="340782" y="355900"/>
                    <a:pt x="281010" y="355900"/>
                    <a:pt x="242316" y="320040"/>
                  </a:cubicBezTo>
                  <a:lnTo>
                    <a:pt x="235915" y="315316"/>
                  </a:lnTo>
                  <a:lnTo>
                    <a:pt x="229972" y="311354"/>
                  </a:lnTo>
                  <a:cubicBezTo>
                    <a:pt x="228036" y="309921"/>
                    <a:pt x="225872" y="308839"/>
                    <a:pt x="223571" y="308153"/>
                  </a:cubicBezTo>
                  <a:cubicBezTo>
                    <a:pt x="221208" y="307482"/>
                    <a:pt x="218816" y="306918"/>
                    <a:pt x="216408" y="306477"/>
                  </a:cubicBezTo>
                  <a:cubicBezTo>
                    <a:pt x="213360" y="306233"/>
                    <a:pt x="210312" y="306233"/>
                    <a:pt x="207264" y="306477"/>
                  </a:cubicBezTo>
                  <a:cubicBezTo>
                    <a:pt x="202676" y="306507"/>
                    <a:pt x="198105" y="307178"/>
                    <a:pt x="193700" y="308458"/>
                  </a:cubicBezTo>
                  <a:cubicBezTo>
                    <a:pt x="190149" y="309555"/>
                    <a:pt x="186720" y="311033"/>
                    <a:pt x="183489" y="312877"/>
                  </a:cubicBezTo>
                  <a:cubicBezTo>
                    <a:pt x="179573" y="315300"/>
                    <a:pt x="175808" y="317952"/>
                    <a:pt x="172212" y="320802"/>
                  </a:cubicBezTo>
                  <a:cubicBezTo>
                    <a:pt x="133761" y="357256"/>
                    <a:pt x="73502" y="357256"/>
                    <a:pt x="35052" y="320802"/>
                  </a:cubicBezTo>
                  <a:cubicBezTo>
                    <a:pt x="31455" y="317952"/>
                    <a:pt x="27676" y="315300"/>
                    <a:pt x="23774" y="312877"/>
                  </a:cubicBezTo>
                  <a:cubicBezTo>
                    <a:pt x="20620" y="311095"/>
                    <a:pt x="17312" y="309601"/>
                    <a:pt x="13868" y="308458"/>
                  </a:cubicBezTo>
                  <a:cubicBezTo>
                    <a:pt x="9372" y="307117"/>
                    <a:pt x="4694" y="306446"/>
                    <a:pt x="0" y="306477"/>
                  </a:cubicBezTo>
                  <a:lnTo>
                    <a:pt x="0" y="252374"/>
                  </a:lnTo>
                  <a:cubicBezTo>
                    <a:pt x="10348" y="252390"/>
                    <a:pt x="20635" y="254036"/>
                    <a:pt x="30480" y="257251"/>
                  </a:cubicBezTo>
                  <a:cubicBezTo>
                    <a:pt x="37902" y="259248"/>
                    <a:pt x="44988" y="262326"/>
                    <a:pt x="51511" y="266395"/>
                  </a:cubicBezTo>
                  <a:cubicBezTo>
                    <a:pt x="55778" y="269291"/>
                    <a:pt x="61265" y="273406"/>
                    <a:pt x="68275" y="278587"/>
                  </a:cubicBezTo>
                  <a:lnTo>
                    <a:pt x="78943" y="286969"/>
                  </a:lnTo>
                  <a:cubicBezTo>
                    <a:pt x="81930" y="289164"/>
                    <a:pt x="85283" y="290810"/>
                    <a:pt x="88849" y="291846"/>
                  </a:cubicBezTo>
                  <a:cubicBezTo>
                    <a:pt x="93512" y="293157"/>
                    <a:pt x="98328" y="293827"/>
                    <a:pt x="103175" y="293827"/>
                  </a:cubicBezTo>
                  <a:cubicBezTo>
                    <a:pt x="106147" y="293843"/>
                    <a:pt x="109103" y="293538"/>
                    <a:pt x="112014" y="292913"/>
                  </a:cubicBezTo>
                  <a:lnTo>
                    <a:pt x="119177" y="291389"/>
                  </a:lnTo>
                  <a:cubicBezTo>
                    <a:pt x="121615" y="290810"/>
                    <a:pt x="123901" y="289713"/>
                    <a:pt x="125882" y="288188"/>
                  </a:cubicBezTo>
                  <a:cubicBezTo>
                    <a:pt x="127833" y="286969"/>
                    <a:pt x="129707" y="285644"/>
                    <a:pt x="131521" y="284226"/>
                  </a:cubicBezTo>
                  <a:lnTo>
                    <a:pt x="138227" y="278587"/>
                  </a:lnTo>
                  <a:cubicBezTo>
                    <a:pt x="177378" y="243932"/>
                    <a:pt x="236235" y="243932"/>
                    <a:pt x="275387" y="278587"/>
                  </a:cubicBezTo>
                  <a:lnTo>
                    <a:pt x="286207" y="286969"/>
                  </a:lnTo>
                  <a:cubicBezTo>
                    <a:pt x="289164" y="289225"/>
                    <a:pt x="292532" y="290886"/>
                    <a:pt x="296113" y="291846"/>
                  </a:cubicBezTo>
                  <a:cubicBezTo>
                    <a:pt x="300777" y="293172"/>
                    <a:pt x="305593" y="293843"/>
                    <a:pt x="310439" y="293827"/>
                  </a:cubicBezTo>
                  <a:cubicBezTo>
                    <a:pt x="313365" y="293858"/>
                    <a:pt x="316276" y="293553"/>
                    <a:pt x="319126" y="292913"/>
                  </a:cubicBezTo>
                  <a:lnTo>
                    <a:pt x="326288" y="291389"/>
                  </a:lnTo>
                  <a:cubicBezTo>
                    <a:pt x="328757" y="290779"/>
                    <a:pt x="331089" y="289682"/>
                    <a:pt x="333146" y="288188"/>
                  </a:cubicBezTo>
                  <a:cubicBezTo>
                    <a:pt x="334899" y="286268"/>
                    <a:pt x="336530" y="284226"/>
                    <a:pt x="338023" y="282093"/>
                  </a:cubicBezTo>
                  <a:lnTo>
                    <a:pt x="344881" y="276454"/>
                  </a:lnTo>
                  <a:cubicBezTo>
                    <a:pt x="384033" y="241798"/>
                    <a:pt x="442890" y="241798"/>
                    <a:pt x="482041" y="276454"/>
                  </a:cubicBezTo>
                  <a:cubicBezTo>
                    <a:pt x="484388" y="278892"/>
                    <a:pt x="486872" y="281194"/>
                    <a:pt x="489509" y="283312"/>
                  </a:cubicBezTo>
                  <a:cubicBezTo>
                    <a:pt x="491963" y="284943"/>
                    <a:pt x="494508" y="286405"/>
                    <a:pt x="497129" y="287731"/>
                  </a:cubicBezTo>
                  <a:cubicBezTo>
                    <a:pt x="500009" y="289179"/>
                    <a:pt x="503103" y="290200"/>
                    <a:pt x="506273" y="290779"/>
                  </a:cubicBezTo>
                  <a:cubicBezTo>
                    <a:pt x="510189" y="291572"/>
                    <a:pt x="514167" y="291938"/>
                    <a:pt x="518160" y="291846"/>
                  </a:cubicBezTo>
                  <a:close/>
                  <a:moveTo>
                    <a:pt x="518160" y="416662"/>
                  </a:moveTo>
                  <a:cubicBezTo>
                    <a:pt x="524271" y="416890"/>
                    <a:pt x="530352" y="415808"/>
                    <a:pt x="535991" y="413461"/>
                  </a:cubicBezTo>
                  <a:cubicBezTo>
                    <a:pt x="542193" y="410276"/>
                    <a:pt x="547924" y="406283"/>
                    <a:pt x="553059" y="401574"/>
                  </a:cubicBezTo>
                  <a:cubicBezTo>
                    <a:pt x="572201" y="385283"/>
                    <a:pt x="596356" y="376032"/>
                    <a:pt x="621487" y="375361"/>
                  </a:cubicBezTo>
                  <a:lnTo>
                    <a:pt x="621487" y="429464"/>
                  </a:lnTo>
                  <a:cubicBezTo>
                    <a:pt x="615376" y="429219"/>
                    <a:pt x="609295" y="430317"/>
                    <a:pt x="603656" y="432664"/>
                  </a:cubicBezTo>
                  <a:cubicBezTo>
                    <a:pt x="597591" y="435758"/>
                    <a:pt x="591861" y="439476"/>
                    <a:pt x="586587" y="443789"/>
                  </a:cubicBezTo>
                  <a:cubicBezTo>
                    <a:pt x="547787" y="479359"/>
                    <a:pt x="488228" y="479359"/>
                    <a:pt x="449427" y="443789"/>
                  </a:cubicBezTo>
                  <a:lnTo>
                    <a:pt x="441198" y="437845"/>
                  </a:lnTo>
                  <a:cubicBezTo>
                    <a:pt x="438912" y="436230"/>
                    <a:pt x="436519" y="434752"/>
                    <a:pt x="434035" y="433426"/>
                  </a:cubicBezTo>
                  <a:cubicBezTo>
                    <a:pt x="431231" y="431978"/>
                    <a:pt x="428274" y="430911"/>
                    <a:pt x="425196" y="430225"/>
                  </a:cubicBezTo>
                  <a:cubicBezTo>
                    <a:pt x="421660" y="429692"/>
                    <a:pt x="418094" y="429448"/>
                    <a:pt x="414528" y="429464"/>
                  </a:cubicBezTo>
                  <a:cubicBezTo>
                    <a:pt x="408371" y="429219"/>
                    <a:pt x="402244" y="430317"/>
                    <a:pt x="396545" y="432664"/>
                  </a:cubicBezTo>
                  <a:cubicBezTo>
                    <a:pt x="390494" y="435788"/>
                    <a:pt x="384779" y="439507"/>
                    <a:pt x="379476" y="443789"/>
                  </a:cubicBezTo>
                  <a:cubicBezTo>
                    <a:pt x="340736" y="479496"/>
                    <a:pt x="281056" y="479496"/>
                    <a:pt x="242316" y="443789"/>
                  </a:cubicBezTo>
                  <a:cubicBezTo>
                    <a:pt x="239893" y="441671"/>
                    <a:pt x="237348" y="439674"/>
                    <a:pt x="234696" y="437845"/>
                  </a:cubicBezTo>
                  <a:cubicBezTo>
                    <a:pt x="232364" y="436123"/>
                    <a:pt x="229865" y="434645"/>
                    <a:pt x="227228" y="433426"/>
                  </a:cubicBezTo>
                  <a:cubicBezTo>
                    <a:pt x="224317" y="432009"/>
                    <a:pt x="221254" y="430926"/>
                    <a:pt x="218084" y="430225"/>
                  </a:cubicBezTo>
                  <a:cubicBezTo>
                    <a:pt x="214503" y="429707"/>
                    <a:pt x="210891" y="429448"/>
                    <a:pt x="207264" y="429464"/>
                  </a:cubicBezTo>
                  <a:cubicBezTo>
                    <a:pt x="201153" y="429205"/>
                    <a:pt x="195072" y="430302"/>
                    <a:pt x="189433" y="432664"/>
                  </a:cubicBezTo>
                  <a:cubicBezTo>
                    <a:pt x="183337" y="435773"/>
                    <a:pt x="177561" y="439507"/>
                    <a:pt x="172212" y="443789"/>
                  </a:cubicBezTo>
                  <a:cubicBezTo>
                    <a:pt x="133670" y="480014"/>
                    <a:pt x="73594" y="480014"/>
                    <a:pt x="35052" y="443789"/>
                  </a:cubicBezTo>
                  <a:cubicBezTo>
                    <a:pt x="32674" y="442295"/>
                    <a:pt x="30388" y="440665"/>
                    <a:pt x="28194" y="438912"/>
                  </a:cubicBezTo>
                  <a:lnTo>
                    <a:pt x="22250" y="434950"/>
                  </a:lnTo>
                  <a:cubicBezTo>
                    <a:pt x="20162" y="433639"/>
                    <a:pt x="17907" y="432603"/>
                    <a:pt x="15545" y="431902"/>
                  </a:cubicBezTo>
                  <a:lnTo>
                    <a:pt x="8687" y="430225"/>
                  </a:lnTo>
                  <a:cubicBezTo>
                    <a:pt x="5822" y="429723"/>
                    <a:pt x="2911" y="429464"/>
                    <a:pt x="0" y="429464"/>
                  </a:cubicBezTo>
                  <a:lnTo>
                    <a:pt x="0" y="375361"/>
                  </a:lnTo>
                  <a:cubicBezTo>
                    <a:pt x="10348" y="375331"/>
                    <a:pt x="20635" y="376931"/>
                    <a:pt x="30480" y="380086"/>
                  </a:cubicBezTo>
                  <a:cubicBezTo>
                    <a:pt x="37856" y="382219"/>
                    <a:pt x="44927" y="385298"/>
                    <a:pt x="51511" y="389230"/>
                  </a:cubicBezTo>
                  <a:cubicBezTo>
                    <a:pt x="55778" y="392125"/>
                    <a:pt x="61265" y="396240"/>
                    <a:pt x="68275" y="401574"/>
                  </a:cubicBezTo>
                  <a:lnTo>
                    <a:pt x="78943" y="409956"/>
                  </a:lnTo>
                  <a:cubicBezTo>
                    <a:pt x="81945" y="412105"/>
                    <a:pt x="85298" y="413690"/>
                    <a:pt x="88849" y="414681"/>
                  </a:cubicBezTo>
                  <a:cubicBezTo>
                    <a:pt x="93497" y="416067"/>
                    <a:pt x="98328" y="416738"/>
                    <a:pt x="103175" y="416662"/>
                  </a:cubicBezTo>
                  <a:cubicBezTo>
                    <a:pt x="108021" y="416769"/>
                    <a:pt x="112868" y="416098"/>
                    <a:pt x="117500" y="414681"/>
                  </a:cubicBezTo>
                  <a:cubicBezTo>
                    <a:pt x="121112" y="413736"/>
                    <a:pt x="124526" y="412135"/>
                    <a:pt x="127559" y="409956"/>
                  </a:cubicBezTo>
                  <a:lnTo>
                    <a:pt x="138227" y="401574"/>
                  </a:lnTo>
                  <a:cubicBezTo>
                    <a:pt x="177378" y="366919"/>
                    <a:pt x="236235" y="366919"/>
                    <a:pt x="275387" y="401574"/>
                  </a:cubicBezTo>
                  <a:lnTo>
                    <a:pt x="283769" y="408432"/>
                  </a:lnTo>
                  <a:cubicBezTo>
                    <a:pt x="286085" y="409971"/>
                    <a:pt x="288478" y="411404"/>
                    <a:pt x="290932" y="412699"/>
                  </a:cubicBezTo>
                  <a:cubicBezTo>
                    <a:pt x="293644" y="414315"/>
                    <a:pt x="296647" y="415412"/>
                    <a:pt x="299771" y="415900"/>
                  </a:cubicBezTo>
                  <a:cubicBezTo>
                    <a:pt x="303291" y="416509"/>
                    <a:pt x="306872" y="416769"/>
                    <a:pt x="310439" y="416662"/>
                  </a:cubicBezTo>
                  <a:cubicBezTo>
                    <a:pt x="315132" y="416784"/>
                    <a:pt x="319827" y="416113"/>
                    <a:pt x="324307" y="414681"/>
                  </a:cubicBezTo>
                  <a:cubicBezTo>
                    <a:pt x="327888" y="413629"/>
                    <a:pt x="331272" y="412044"/>
                    <a:pt x="334366" y="409956"/>
                  </a:cubicBezTo>
                  <a:lnTo>
                    <a:pt x="345491" y="401574"/>
                  </a:lnTo>
                  <a:cubicBezTo>
                    <a:pt x="384642" y="366919"/>
                    <a:pt x="443499" y="366919"/>
                    <a:pt x="482651" y="401574"/>
                  </a:cubicBezTo>
                  <a:lnTo>
                    <a:pt x="493319" y="409956"/>
                  </a:lnTo>
                  <a:cubicBezTo>
                    <a:pt x="496352" y="412135"/>
                    <a:pt x="499765" y="413736"/>
                    <a:pt x="503377" y="414681"/>
                  </a:cubicBezTo>
                  <a:cubicBezTo>
                    <a:pt x="508162" y="416143"/>
                    <a:pt x="513161" y="416814"/>
                    <a:pt x="518160" y="416662"/>
                  </a:cubicBezTo>
                  <a:close/>
                  <a:moveTo>
                    <a:pt x="518160" y="541630"/>
                  </a:moveTo>
                  <a:cubicBezTo>
                    <a:pt x="524271" y="541859"/>
                    <a:pt x="530352" y="540776"/>
                    <a:pt x="535991" y="538429"/>
                  </a:cubicBezTo>
                  <a:cubicBezTo>
                    <a:pt x="542148" y="535199"/>
                    <a:pt x="547893" y="531206"/>
                    <a:pt x="553059" y="526542"/>
                  </a:cubicBezTo>
                  <a:cubicBezTo>
                    <a:pt x="572186" y="510205"/>
                    <a:pt x="596341" y="500893"/>
                    <a:pt x="621487" y="500177"/>
                  </a:cubicBezTo>
                  <a:lnTo>
                    <a:pt x="621487" y="554279"/>
                  </a:lnTo>
                  <a:cubicBezTo>
                    <a:pt x="615376" y="554035"/>
                    <a:pt x="609295" y="555132"/>
                    <a:pt x="603656" y="557479"/>
                  </a:cubicBezTo>
                  <a:cubicBezTo>
                    <a:pt x="597621" y="560619"/>
                    <a:pt x="591906" y="564353"/>
                    <a:pt x="586587" y="568604"/>
                  </a:cubicBezTo>
                  <a:cubicBezTo>
                    <a:pt x="547863" y="604388"/>
                    <a:pt x="488153" y="604388"/>
                    <a:pt x="449427" y="568604"/>
                  </a:cubicBezTo>
                  <a:cubicBezTo>
                    <a:pt x="446379" y="566014"/>
                    <a:pt x="443789" y="564033"/>
                    <a:pt x="441960" y="562661"/>
                  </a:cubicBezTo>
                  <a:cubicBezTo>
                    <a:pt x="439522" y="561061"/>
                    <a:pt x="436977" y="559644"/>
                    <a:pt x="434340" y="558394"/>
                  </a:cubicBezTo>
                  <a:cubicBezTo>
                    <a:pt x="431475" y="556840"/>
                    <a:pt x="428396" y="555773"/>
                    <a:pt x="425196" y="555194"/>
                  </a:cubicBezTo>
                  <a:cubicBezTo>
                    <a:pt x="421676" y="554538"/>
                    <a:pt x="418109" y="554233"/>
                    <a:pt x="414528" y="554279"/>
                  </a:cubicBezTo>
                  <a:cubicBezTo>
                    <a:pt x="408371" y="554035"/>
                    <a:pt x="402244" y="555132"/>
                    <a:pt x="396545" y="557479"/>
                  </a:cubicBezTo>
                  <a:cubicBezTo>
                    <a:pt x="390525" y="560664"/>
                    <a:pt x="384810" y="564383"/>
                    <a:pt x="379476" y="568604"/>
                  </a:cubicBezTo>
                  <a:cubicBezTo>
                    <a:pt x="340995" y="604983"/>
                    <a:pt x="280797" y="604983"/>
                    <a:pt x="242316" y="568604"/>
                  </a:cubicBezTo>
                  <a:cubicBezTo>
                    <a:pt x="237592" y="564947"/>
                    <a:pt x="233782" y="562356"/>
                    <a:pt x="231191" y="560680"/>
                  </a:cubicBezTo>
                  <a:cubicBezTo>
                    <a:pt x="227914" y="558866"/>
                    <a:pt x="224439" y="557433"/>
                    <a:pt x="220827" y="556413"/>
                  </a:cubicBezTo>
                  <a:cubicBezTo>
                    <a:pt x="216454" y="554995"/>
                    <a:pt x="211866" y="554264"/>
                    <a:pt x="207264" y="554279"/>
                  </a:cubicBezTo>
                  <a:cubicBezTo>
                    <a:pt x="201000" y="553959"/>
                    <a:pt x="194752" y="555056"/>
                    <a:pt x="188976" y="557479"/>
                  </a:cubicBezTo>
                  <a:cubicBezTo>
                    <a:pt x="183139" y="560725"/>
                    <a:pt x="177576" y="564444"/>
                    <a:pt x="172364" y="568604"/>
                  </a:cubicBezTo>
                  <a:cubicBezTo>
                    <a:pt x="133670" y="604465"/>
                    <a:pt x="73899" y="604465"/>
                    <a:pt x="35204" y="568604"/>
                  </a:cubicBezTo>
                  <a:lnTo>
                    <a:pt x="24384" y="560680"/>
                  </a:lnTo>
                  <a:cubicBezTo>
                    <a:pt x="21305" y="558805"/>
                    <a:pt x="17968" y="557358"/>
                    <a:pt x="14478" y="556413"/>
                  </a:cubicBezTo>
                  <a:cubicBezTo>
                    <a:pt x="9845" y="554965"/>
                    <a:pt x="5014" y="554249"/>
                    <a:pt x="152" y="554279"/>
                  </a:cubicBezTo>
                  <a:lnTo>
                    <a:pt x="152" y="500177"/>
                  </a:lnTo>
                  <a:cubicBezTo>
                    <a:pt x="25344" y="500726"/>
                    <a:pt x="49545" y="510053"/>
                    <a:pt x="68580" y="526542"/>
                  </a:cubicBezTo>
                  <a:cubicBezTo>
                    <a:pt x="73304" y="530200"/>
                    <a:pt x="76962" y="532943"/>
                    <a:pt x="79248" y="534924"/>
                  </a:cubicBezTo>
                  <a:cubicBezTo>
                    <a:pt x="82281" y="537012"/>
                    <a:pt x="85633" y="538597"/>
                    <a:pt x="89154" y="539648"/>
                  </a:cubicBezTo>
                  <a:cubicBezTo>
                    <a:pt x="93802" y="541035"/>
                    <a:pt x="98633" y="541706"/>
                    <a:pt x="103479" y="541630"/>
                  </a:cubicBezTo>
                  <a:cubicBezTo>
                    <a:pt x="109637" y="541873"/>
                    <a:pt x="115763" y="540776"/>
                    <a:pt x="121463" y="538429"/>
                  </a:cubicBezTo>
                  <a:cubicBezTo>
                    <a:pt x="127604" y="535153"/>
                    <a:pt x="133335" y="531160"/>
                    <a:pt x="138532" y="526542"/>
                  </a:cubicBezTo>
                  <a:cubicBezTo>
                    <a:pt x="177607" y="491688"/>
                    <a:pt x="236616" y="491688"/>
                    <a:pt x="275692" y="526542"/>
                  </a:cubicBezTo>
                  <a:lnTo>
                    <a:pt x="284073" y="533248"/>
                  </a:lnTo>
                  <a:cubicBezTo>
                    <a:pt x="286375" y="534848"/>
                    <a:pt x="288768" y="536326"/>
                    <a:pt x="291236" y="537667"/>
                  </a:cubicBezTo>
                  <a:cubicBezTo>
                    <a:pt x="294010" y="539161"/>
                    <a:pt x="296982" y="540243"/>
                    <a:pt x="300076" y="540868"/>
                  </a:cubicBezTo>
                  <a:cubicBezTo>
                    <a:pt x="303627" y="541142"/>
                    <a:pt x="307192" y="541142"/>
                    <a:pt x="310743" y="540868"/>
                  </a:cubicBezTo>
                  <a:cubicBezTo>
                    <a:pt x="315438" y="540990"/>
                    <a:pt x="320131" y="540319"/>
                    <a:pt x="324612" y="538887"/>
                  </a:cubicBezTo>
                  <a:cubicBezTo>
                    <a:pt x="328163" y="537774"/>
                    <a:pt x="331546" y="536189"/>
                    <a:pt x="334670" y="534162"/>
                  </a:cubicBezTo>
                  <a:lnTo>
                    <a:pt x="345796" y="525780"/>
                  </a:lnTo>
                  <a:cubicBezTo>
                    <a:pt x="384871" y="490926"/>
                    <a:pt x="443880" y="490926"/>
                    <a:pt x="482956" y="525780"/>
                  </a:cubicBezTo>
                  <a:cubicBezTo>
                    <a:pt x="487680" y="529438"/>
                    <a:pt x="491337" y="532181"/>
                    <a:pt x="493623" y="534162"/>
                  </a:cubicBezTo>
                  <a:cubicBezTo>
                    <a:pt x="496702" y="536265"/>
                    <a:pt x="500101" y="537865"/>
                    <a:pt x="503682" y="538887"/>
                  </a:cubicBezTo>
                  <a:cubicBezTo>
                    <a:pt x="508361" y="540426"/>
                    <a:pt x="513238" y="541188"/>
                    <a:pt x="518160" y="541173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3D599E58-61DC-4451-88FD-B354D05EC4F4}"/>
                </a:ext>
              </a:extLst>
            </p:cNvPr>
            <p:cNvSpPr/>
            <p:nvPr/>
          </p:nvSpPr>
          <p:spPr>
            <a:xfrm>
              <a:off x="6799325" y="5568238"/>
              <a:ext cx="622554" cy="622249"/>
            </a:xfrm>
            <a:custGeom>
              <a:avLst/>
              <a:gdLst>
                <a:gd name="connsiteX0" fmla="*/ 0 w 622554"/>
                <a:gd name="connsiteY0" fmla="*/ 622249 h 622249"/>
                <a:gd name="connsiteX1" fmla="*/ 0 w 622554"/>
                <a:gd name="connsiteY1" fmla="*/ 0 h 622249"/>
                <a:gd name="connsiteX2" fmla="*/ 54102 w 622554"/>
                <a:gd name="connsiteY2" fmla="*/ 0 h 622249"/>
                <a:gd name="connsiteX3" fmla="*/ 54102 w 622554"/>
                <a:gd name="connsiteY3" fmla="*/ 622249 h 622249"/>
                <a:gd name="connsiteX4" fmla="*/ 113843 w 622554"/>
                <a:gd name="connsiteY4" fmla="*/ 622249 h 622249"/>
                <a:gd name="connsiteX5" fmla="*/ 113843 w 622554"/>
                <a:gd name="connsiteY5" fmla="*/ 0 h 622249"/>
                <a:gd name="connsiteX6" fmla="*/ 167945 w 622554"/>
                <a:gd name="connsiteY6" fmla="*/ 0 h 622249"/>
                <a:gd name="connsiteX7" fmla="*/ 167945 w 622554"/>
                <a:gd name="connsiteY7" fmla="*/ 622249 h 622249"/>
                <a:gd name="connsiteX8" fmla="*/ 227533 w 622554"/>
                <a:gd name="connsiteY8" fmla="*/ 622249 h 622249"/>
                <a:gd name="connsiteX9" fmla="*/ 227533 w 622554"/>
                <a:gd name="connsiteY9" fmla="*/ 0 h 622249"/>
                <a:gd name="connsiteX10" fmla="*/ 281635 w 622554"/>
                <a:gd name="connsiteY10" fmla="*/ 0 h 622249"/>
                <a:gd name="connsiteX11" fmla="*/ 281635 w 622554"/>
                <a:gd name="connsiteY11" fmla="*/ 622249 h 622249"/>
                <a:gd name="connsiteX12" fmla="*/ 340614 w 622554"/>
                <a:gd name="connsiteY12" fmla="*/ 622249 h 622249"/>
                <a:gd name="connsiteX13" fmla="*/ 340614 w 622554"/>
                <a:gd name="connsiteY13" fmla="*/ 0 h 622249"/>
                <a:gd name="connsiteX14" fmla="*/ 394716 w 622554"/>
                <a:gd name="connsiteY14" fmla="*/ 0 h 622249"/>
                <a:gd name="connsiteX15" fmla="*/ 394716 w 622554"/>
                <a:gd name="connsiteY15" fmla="*/ 622249 h 622249"/>
                <a:gd name="connsiteX16" fmla="*/ 454304 w 622554"/>
                <a:gd name="connsiteY16" fmla="*/ 622249 h 622249"/>
                <a:gd name="connsiteX17" fmla="*/ 454304 w 622554"/>
                <a:gd name="connsiteY17" fmla="*/ 0 h 622249"/>
                <a:gd name="connsiteX18" fmla="*/ 508407 w 622554"/>
                <a:gd name="connsiteY18" fmla="*/ 0 h 622249"/>
                <a:gd name="connsiteX19" fmla="*/ 508407 w 622554"/>
                <a:gd name="connsiteY19" fmla="*/ 622249 h 622249"/>
                <a:gd name="connsiteX20" fmla="*/ 568147 w 622554"/>
                <a:gd name="connsiteY20" fmla="*/ 622249 h 622249"/>
                <a:gd name="connsiteX21" fmla="*/ 568147 w 622554"/>
                <a:gd name="connsiteY21" fmla="*/ 0 h 622249"/>
                <a:gd name="connsiteX22" fmla="*/ 622554 w 622554"/>
                <a:gd name="connsiteY22" fmla="*/ 0 h 622249"/>
                <a:gd name="connsiteX23" fmla="*/ 622554 w 622554"/>
                <a:gd name="connsiteY23" fmla="*/ 622249 h 6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554" h="622249">
                  <a:moveTo>
                    <a:pt x="0" y="622249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622249"/>
                  </a:lnTo>
                  <a:close/>
                  <a:moveTo>
                    <a:pt x="113843" y="622249"/>
                  </a:moveTo>
                  <a:lnTo>
                    <a:pt x="113843" y="0"/>
                  </a:lnTo>
                  <a:lnTo>
                    <a:pt x="167945" y="0"/>
                  </a:lnTo>
                  <a:lnTo>
                    <a:pt x="167945" y="622249"/>
                  </a:lnTo>
                  <a:close/>
                  <a:moveTo>
                    <a:pt x="227533" y="622249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622249"/>
                  </a:lnTo>
                  <a:close/>
                  <a:moveTo>
                    <a:pt x="340614" y="622249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622249"/>
                  </a:lnTo>
                  <a:close/>
                  <a:moveTo>
                    <a:pt x="454304" y="622249"/>
                  </a:moveTo>
                  <a:lnTo>
                    <a:pt x="454304" y="0"/>
                  </a:lnTo>
                  <a:lnTo>
                    <a:pt x="508407" y="0"/>
                  </a:lnTo>
                  <a:lnTo>
                    <a:pt x="508407" y="622249"/>
                  </a:lnTo>
                  <a:close/>
                  <a:moveTo>
                    <a:pt x="568147" y="622249"/>
                  </a:moveTo>
                  <a:lnTo>
                    <a:pt x="568147" y="0"/>
                  </a:lnTo>
                  <a:lnTo>
                    <a:pt x="622554" y="0"/>
                  </a:lnTo>
                  <a:lnTo>
                    <a:pt x="622554" y="622249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815F1C84-0918-4FED-AF7B-0AAB4171D91A}"/>
                </a:ext>
              </a:extLst>
            </p:cNvPr>
            <p:cNvSpPr/>
            <p:nvPr/>
          </p:nvSpPr>
          <p:spPr>
            <a:xfrm>
              <a:off x="7475657" y="5594756"/>
              <a:ext cx="622134" cy="597560"/>
            </a:xfrm>
            <a:custGeom>
              <a:avLst/>
              <a:gdLst>
                <a:gd name="connsiteX0" fmla="*/ 69209 w 622134"/>
                <a:gd name="connsiteY0" fmla="*/ 552755 h 597560"/>
                <a:gd name="connsiteX1" fmla="*/ 92221 w 622134"/>
                <a:gd name="connsiteY1" fmla="*/ 595732 h 597560"/>
                <a:gd name="connsiteX2" fmla="*/ 33395 w 622134"/>
                <a:gd name="connsiteY2" fmla="*/ 595732 h 597560"/>
                <a:gd name="connsiteX3" fmla="*/ 26232 w 622134"/>
                <a:gd name="connsiteY3" fmla="*/ 585368 h 597560"/>
                <a:gd name="connsiteX4" fmla="*/ 26232 w 622134"/>
                <a:gd name="connsiteY4" fmla="*/ 444551 h 597560"/>
                <a:gd name="connsiteX5" fmla="*/ 34614 w 622134"/>
                <a:gd name="connsiteY5" fmla="*/ 432664 h 597560"/>
                <a:gd name="connsiteX6" fmla="*/ 39338 w 622134"/>
                <a:gd name="connsiteY6" fmla="*/ 421844 h 597560"/>
                <a:gd name="connsiteX7" fmla="*/ 41319 w 622134"/>
                <a:gd name="connsiteY7" fmla="*/ 406604 h 597560"/>
                <a:gd name="connsiteX8" fmla="*/ 39338 w 622134"/>
                <a:gd name="connsiteY8" fmla="*/ 391364 h 597560"/>
                <a:gd name="connsiteX9" fmla="*/ 34614 w 622134"/>
                <a:gd name="connsiteY9" fmla="*/ 380543 h 597560"/>
                <a:gd name="connsiteX10" fmla="*/ 26232 w 622134"/>
                <a:gd name="connsiteY10" fmla="*/ 368656 h 597560"/>
                <a:gd name="connsiteX11" fmla="*/ 26232 w 622134"/>
                <a:gd name="connsiteY11" fmla="*/ 227838 h 597560"/>
                <a:gd name="connsiteX12" fmla="*/ 34614 w 622134"/>
                <a:gd name="connsiteY12" fmla="*/ 215951 h 597560"/>
                <a:gd name="connsiteX13" fmla="*/ 39338 w 622134"/>
                <a:gd name="connsiteY13" fmla="*/ 205131 h 597560"/>
                <a:gd name="connsiteX14" fmla="*/ 41319 w 622134"/>
                <a:gd name="connsiteY14" fmla="*/ 189891 h 597560"/>
                <a:gd name="connsiteX15" fmla="*/ 39338 w 622134"/>
                <a:gd name="connsiteY15" fmla="*/ 174651 h 597560"/>
                <a:gd name="connsiteX16" fmla="*/ 34614 w 622134"/>
                <a:gd name="connsiteY16" fmla="*/ 163830 h 597560"/>
                <a:gd name="connsiteX17" fmla="*/ 26232 w 622134"/>
                <a:gd name="connsiteY17" fmla="*/ 151943 h 597560"/>
                <a:gd name="connsiteX18" fmla="*/ 19 w 622134"/>
                <a:gd name="connsiteY18" fmla="*/ 81077 h 597560"/>
                <a:gd name="connsiteX19" fmla="*/ 26232 w 622134"/>
                <a:gd name="connsiteY19" fmla="*/ 11125 h 597560"/>
                <a:gd name="connsiteX20" fmla="*/ 34157 w 622134"/>
                <a:gd name="connsiteY20" fmla="*/ 0 h 597560"/>
                <a:gd name="connsiteX21" fmla="*/ 92221 w 622134"/>
                <a:gd name="connsiteY21" fmla="*/ 0 h 597560"/>
                <a:gd name="connsiteX22" fmla="*/ 69209 w 622134"/>
                <a:gd name="connsiteY22" fmla="*/ 43739 h 597560"/>
                <a:gd name="connsiteX23" fmla="*/ 60827 w 622134"/>
                <a:gd name="connsiteY23" fmla="*/ 55626 h 597560"/>
                <a:gd name="connsiteX24" fmla="*/ 56102 w 622134"/>
                <a:gd name="connsiteY24" fmla="*/ 66447 h 597560"/>
                <a:gd name="connsiteX25" fmla="*/ 54121 w 622134"/>
                <a:gd name="connsiteY25" fmla="*/ 81687 h 597560"/>
                <a:gd name="connsiteX26" fmla="*/ 57322 w 622134"/>
                <a:gd name="connsiteY26" fmla="*/ 101651 h 597560"/>
                <a:gd name="connsiteX27" fmla="*/ 69209 w 622134"/>
                <a:gd name="connsiteY27" fmla="*/ 119939 h 597560"/>
                <a:gd name="connsiteX28" fmla="*/ 69209 w 622134"/>
                <a:gd name="connsiteY28" fmla="*/ 260757 h 597560"/>
                <a:gd name="connsiteX29" fmla="*/ 60827 w 622134"/>
                <a:gd name="connsiteY29" fmla="*/ 272644 h 597560"/>
                <a:gd name="connsiteX30" fmla="*/ 56102 w 622134"/>
                <a:gd name="connsiteY30" fmla="*/ 283464 h 597560"/>
                <a:gd name="connsiteX31" fmla="*/ 54121 w 622134"/>
                <a:gd name="connsiteY31" fmla="*/ 298704 h 597560"/>
                <a:gd name="connsiteX32" fmla="*/ 57322 w 622134"/>
                <a:gd name="connsiteY32" fmla="*/ 318668 h 597560"/>
                <a:gd name="connsiteX33" fmla="*/ 69209 w 622134"/>
                <a:gd name="connsiteY33" fmla="*/ 336957 h 597560"/>
                <a:gd name="connsiteX34" fmla="*/ 69209 w 622134"/>
                <a:gd name="connsiteY34" fmla="*/ 477774 h 597560"/>
                <a:gd name="connsiteX35" fmla="*/ 60827 w 622134"/>
                <a:gd name="connsiteY35" fmla="*/ 489357 h 597560"/>
                <a:gd name="connsiteX36" fmla="*/ 56102 w 622134"/>
                <a:gd name="connsiteY36" fmla="*/ 500025 h 597560"/>
                <a:gd name="connsiteX37" fmla="*/ 54121 w 622134"/>
                <a:gd name="connsiteY37" fmla="*/ 515265 h 597560"/>
                <a:gd name="connsiteX38" fmla="*/ 57322 w 622134"/>
                <a:gd name="connsiteY38" fmla="*/ 535229 h 597560"/>
                <a:gd name="connsiteX39" fmla="*/ 69209 w 622134"/>
                <a:gd name="connsiteY39" fmla="*/ 552755 h 597560"/>
                <a:gd name="connsiteX40" fmla="*/ 200425 w 622134"/>
                <a:gd name="connsiteY40" fmla="*/ 552755 h 597560"/>
                <a:gd name="connsiteX41" fmla="*/ 223590 w 622134"/>
                <a:gd name="connsiteY41" fmla="*/ 595732 h 597560"/>
                <a:gd name="connsiteX42" fmla="*/ 165526 w 622134"/>
                <a:gd name="connsiteY42" fmla="*/ 595732 h 597560"/>
                <a:gd name="connsiteX43" fmla="*/ 157448 w 622134"/>
                <a:gd name="connsiteY43" fmla="*/ 585368 h 597560"/>
                <a:gd name="connsiteX44" fmla="*/ 157448 w 622134"/>
                <a:gd name="connsiteY44" fmla="*/ 444551 h 597560"/>
                <a:gd name="connsiteX45" fmla="*/ 164306 w 622134"/>
                <a:gd name="connsiteY45" fmla="*/ 435407 h 597560"/>
                <a:gd name="connsiteX46" fmla="*/ 168574 w 622134"/>
                <a:gd name="connsiteY46" fmla="*/ 427787 h 597560"/>
                <a:gd name="connsiteX47" fmla="*/ 171774 w 622134"/>
                <a:gd name="connsiteY47" fmla="*/ 418338 h 597560"/>
                <a:gd name="connsiteX48" fmla="*/ 172688 w 622134"/>
                <a:gd name="connsiteY48" fmla="*/ 406298 h 597560"/>
                <a:gd name="connsiteX49" fmla="*/ 169488 w 622134"/>
                <a:gd name="connsiteY49" fmla="*/ 387248 h 597560"/>
                <a:gd name="connsiteX50" fmla="*/ 157448 w 622134"/>
                <a:gd name="connsiteY50" fmla="*/ 368961 h 597560"/>
                <a:gd name="connsiteX51" fmla="*/ 157448 w 622134"/>
                <a:gd name="connsiteY51" fmla="*/ 228143 h 597560"/>
                <a:gd name="connsiteX52" fmla="*/ 164306 w 622134"/>
                <a:gd name="connsiteY52" fmla="*/ 218999 h 597560"/>
                <a:gd name="connsiteX53" fmla="*/ 168574 w 622134"/>
                <a:gd name="connsiteY53" fmla="*/ 211379 h 597560"/>
                <a:gd name="connsiteX54" fmla="*/ 171774 w 622134"/>
                <a:gd name="connsiteY54" fmla="*/ 201930 h 597560"/>
                <a:gd name="connsiteX55" fmla="*/ 172688 w 622134"/>
                <a:gd name="connsiteY55" fmla="*/ 189891 h 597560"/>
                <a:gd name="connsiteX56" fmla="*/ 169488 w 622134"/>
                <a:gd name="connsiteY56" fmla="*/ 170841 h 597560"/>
                <a:gd name="connsiteX57" fmla="*/ 157448 w 622134"/>
                <a:gd name="connsiteY57" fmla="*/ 152553 h 597560"/>
                <a:gd name="connsiteX58" fmla="*/ 131236 w 622134"/>
                <a:gd name="connsiteY58" fmla="*/ 81687 h 597560"/>
                <a:gd name="connsiteX59" fmla="*/ 157448 w 622134"/>
                <a:gd name="connsiteY59" fmla="*/ 11735 h 597560"/>
                <a:gd name="connsiteX60" fmla="*/ 165526 w 622134"/>
                <a:gd name="connsiteY60" fmla="*/ 610 h 597560"/>
                <a:gd name="connsiteX61" fmla="*/ 224352 w 622134"/>
                <a:gd name="connsiteY61" fmla="*/ 610 h 597560"/>
                <a:gd name="connsiteX62" fmla="*/ 200425 w 622134"/>
                <a:gd name="connsiteY62" fmla="*/ 44348 h 597560"/>
                <a:gd name="connsiteX63" fmla="*/ 192500 w 622134"/>
                <a:gd name="connsiteY63" fmla="*/ 56236 h 597560"/>
                <a:gd name="connsiteX64" fmla="*/ 186099 w 622134"/>
                <a:gd name="connsiteY64" fmla="*/ 81687 h 597560"/>
                <a:gd name="connsiteX65" fmla="*/ 189300 w 622134"/>
                <a:gd name="connsiteY65" fmla="*/ 101651 h 597560"/>
                <a:gd name="connsiteX66" fmla="*/ 200425 w 622134"/>
                <a:gd name="connsiteY66" fmla="*/ 119939 h 597560"/>
                <a:gd name="connsiteX67" fmla="*/ 200425 w 622134"/>
                <a:gd name="connsiteY67" fmla="*/ 260757 h 597560"/>
                <a:gd name="connsiteX68" fmla="*/ 192500 w 622134"/>
                <a:gd name="connsiteY68" fmla="*/ 272644 h 597560"/>
                <a:gd name="connsiteX69" fmla="*/ 188081 w 622134"/>
                <a:gd name="connsiteY69" fmla="*/ 283464 h 597560"/>
                <a:gd name="connsiteX70" fmla="*/ 186099 w 622134"/>
                <a:gd name="connsiteY70" fmla="*/ 298704 h 597560"/>
                <a:gd name="connsiteX71" fmla="*/ 188081 w 622134"/>
                <a:gd name="connsiteY71" fmla="*/ 313944 h 597560"/>
                <a:gd name="connsiteX72" fmla="*/ 192500 w 622134"/>
                <a:gd name="connsiteY72" fmla="*/ 324765 h 597560"/>
                <a:gd name="connsiteX73" fmla="*/ 200425 w 622134"/>
                <a:gd name="connsiteY73" fmla="*/ 336652 h 597560"/>
                <a:gd name="connsiteX74" fmla="*/ 200425 w 622134"/>
                <a:gd name="connsiteY74" fmla="*/ 477469 h 597560"/>
                <a:gd name="connsiteX75" fmla="*/ 192500 w 622134"/>
                <a:gd name="connsiteY75" fmla="*/ 489052 h 597560"/>
                <a:gd name="connsiteX76" fmla="*/ 188081 w 622134"/>
                <a:gd name="connsiteY76" fmla="*/ 499720 h 597560"/>
                <a:gd name="connsiteX77" fmla="*/ 186099 w 622134"/>
                <a:gd name="connsiteY77" fmla="*/ 514960 h 597560"/>
                <a:gd name="connsiteX78" fmla="*/ 189300 w 622134"/>
                <a:gd name="connsiteY78" fmla="*/ 534924 h 597560"/>
                <a:gd name="connsiteX79" fmla="*/ 200425 w 622134"/>
                <a:gd name="connsiteY79" fmla="*/ 552755 h 597560"/>
                <a:gd name="connsiteX80" fmla="*/ 332556 w 622134"/>
                <a:gd name="connsiteY80" fmla="*/ 552755 h 597560"/>
                <a:gd name="connsiteX81" fmla="*/ 355568 w 622134"/>
                <a:gd name="connsiteY81" fmla="*/ 595732 h 597560"/>
                <a:gd name="connsiteX82" fmla="*/ 296742 w 622134"/>
                <a:gd name="connsiteY82" fmla="*/ 595732 h 597560"/>
                <a:gd name="connsiteX83" fmla="*/ 289579 w 622134"/>
                <a:gd name="connsiteY83" fmla="*/ 585368 h 597560"/>
                <a:gd name="connsiteX84" fmla="*/ 289579 w 622134"/>
                <a:gd name="connsiteY84" fmla="*/ 444551 h 597560"/>
                <a:gd name="connsiteX85" fmla="*/ 297961 w 622134"/>
                <a:gd name="connsiteY85" fmla="*/ 432664 h 597560"/>
                <a:gd name="connsiteX86" fmla="*/ 302686 w 622134"/>
                <a:gd name="connsiteY86" fmla="*/ 421844 h 597560"/>
                <a:gd name="connsiteX87" fmla="*/ 304667 w 622134"/>
                <a:gd name="connsiteY87" fmla="*/ 406604 h 597560"/>
                <a:gd name="connsiteX88" fmla="*/ 301466 w 622134"/>
                <a:gd name="connsiteY88" fmla="*/ 387554 h 597560"/>
                <a:gd name="connsiteX89" fmla="*/ 289579 w 622134"/>
                <a:gd name="connsiteY89" fmla="*/ 369265 h 597560"/>
                <a:gd name="connsiteX90" fmla="*/ 289579 w 622134"/>
                <a:gd name="connsiteY90" fmla="*/ 228448 h 597560"/>
                <a:gd name="connsiteX91" fmla="*/ 297961 w 622134"/>
                <a:gd name="connsiteY91" fmla="*/ 216561 h 597560"/>
                <a:gd name="connsiteX92" fmla="*/ 302686 w 622134"/>
                <a:gd name="connsiteY92" fmla="*/ 205740 h 597560"/>
                <a:gd name="connsiteX93" fmla="*/ 304667 w 622134"/>
                <a:gd name="connsiteY93" fmla="*/ 190500 h 597560"/>
                <a:gd name="connsiteX94" fmla="*/ 301466 w 622134"/>
                <a:gd name="connsiteY94" fmla="*/ 171450 h 597560"/>
                <a:gd name="connsiteX95" fmla="*/ 289579 w 622134"/>
                <a:gd name="connsiteY95" fmla="*/ 153162 h 597560"/>
                <a:gd name="connsiteX96" fmla="*/ 263366 w 622134"/>
                <a:gd name="connsiteY96" fmla="*/ 82296 h 597560"/>
                <a:gd name="connsiteX97" fmla="*/ 289579 w 622134"/>
                <a:gd name="connsiteY97" fmla="*/ 12345 h 597560"/>
                <a:gd name="connsiteX98" fmla="*/ 297504 w 622134"/>
                <a:gd name="connsiteY98" fmla="*/ 1219 h 597560"/>
                <a:gd name="connsiteX99" fmla="*/ 355568 w 622134"/>
                <a:gd name="connsiteY99" fmla="*/ 1219 h 597560"/>
                <a:gd name="connsiteX100" fmla="*/ 332556 w 622134"/>
                <a:gd name="connsiteY100" fmla="*/ 44958 h 597560"/>
                <a:gd name="connsiteX101" fmla="*/ 324174 w 622134"/>
                <a:gd name="connsiteY101" fmla="*/ 56845 h 597560"/>
                <a:gd name="connsiteX102" fmla="*/ 319449 w 622134"/>
                <a:gd name="connsiteY102" fmla="*/ 67666 h 597560"/>
                <a:gd name="connsiteX103" fmla="*/ 317468 w 622134"/>
                <a:gd name="connsiteY103" fmla="*/ 82906 h 597560"/>
                <a:gd name="connsiteX104" fmla="*/ 320669 w 622134"/>
                <a:gd name="connsiteY104" fmla="*/ 102870 h 597560"/>
                <a:gd name="connsiteX105" fmla="*/ 332556 w 622134"/>
                <a:gd name="connsiteY105" fmla="*/ 121158 h 597560"/>
                <a:gd name="connsiteX106" fmla="*/ 332556 w 622134"/>
                <a:gd name="connsiteY106" fmla="*/ 261976 h 597560"/>
                <a:gd name="connsiteX107" fmla="*/ 324174 w 622134"/>
                <a:gd name="connsiteY107" fmla="*/ 273863 h 597560"/>
                <a:gd name="connsiteX108" fmla="*/ 319449 w 622134"/>
                <a:gd name="connsiteY108" fmla="*/ 284684 h 597560"/>
                <a:gd name="connsiteX109" fmla="*/ 317468 w 622134"/>
                <a:gd name="connsiteY109" fmla="*/ 299924 h 597560"/>
                <a:gd name="connsiteX110" fmla="*/ 319449 w 622134"/>
                <a:gd name="connsiteY110" fmla="*/ 315164 h 597560"/>
                <a:gd name="connsiteX111" fmla="*/ 324174 w 622134"/>
                <a:gd name="connsiteY111" fmla="*/ 325984 h 597560"/>
                <a:gd name="connsiteX112" fmla="*/ 332556 w 622134"/>
                <a:gd name="connsiteY112" fmla="*/ 337871 h 597560"/>
                <a:gd name="connsiteX113" fmla="*/ 332556 w 622134"/>
                <a:gd name="connsiteY113" fmla="*/ 478688 h 597560"/>
                <a:gd name="connsiteX114" fmla="*/ 325850 w 622134"/>
                <a:gd name="connsiteY114" fmla="*/ 487375 h 597560"/>
                <a:gd name="connsiteX115" fmla="*/ 321431 w 622134"/>
                <a:gd name="connsiteY115" fmla="*/ 495453 h 597560"/>
                <a:gd name="connsiteX116" fmla="*/ 318230 w 622134"/>
                <a:gd name="connsiteY116" fmla="*/ 504901 h 597560"/>
                <a:gd name="connsiteX117" fmla="*/ 317468 w 622134"/>
                <a:gd name="connsiteY117" fmla="*/ 516027 h 597560"/>
                <a:gd name="connsiteX118" fmla="*/ 320669 w 622134"/>
                <a:gd name="connsiteY118" fmla="*/ 535991 h 597560"/>
                <a:gd name="connsiteX119" fmla="*/ 332556 w 622134"/>
                <a:gd name="connsiteY119" fmla="*/ 552755 h 597560"/>
                <a:gd name="connsiteX120" fmla="*/ 464687 w 622134"/>
                <a:gd name="connsiteY120" fmla="*/ 552755 h 597560"/>
                <a:gd name="connsiteX121" fmla="*/ 486937 w 622134"/>
                <a:gd name="connsiteY121" fmla="*/ 595732 h 597560"/>
                <a:gd name="connsiteX122" fmla="*/ 428873 w 622134"/>
                <a:gd name="connsiteY122" fmla="*/ 595732 h 597560"/>
                <a:gd name="connsiteX123" fmla="*/ 420796 w 622134"/>
                <a:gd name="connsiteY123" fmla="*/ 585368 h 597560"/>
                <a:gd name="connsiteX124" fmla="*/ 420796 w 622134"/>
                <a:gd name="connsiteY124" fmla="*/ 444551 h 597560"/>
                <a:gd name="connsiteX125" fmla="*/ 427654 w 622134"/>
                <a:gd name="connsiteY125" fmla="*/ 435407 h 597560"/>
                <a:gd name="connsiteX126" fmla="*/ 431921 w 622134"/>
                <a:gd name="connsiteY126" fmla="*/ 427787 h 597560"/>
                <a:gd name="connsiteX127" fmla="*/ 435121 w 622134"/>
                <a:gd name="connsiteY127" fmla="*/ 418338 h 597560"/>
                <a:gd name="connsiteX128" fmla="*/ 436036 w 622134"/>
                <a:gd name="connsiteY128" fmla="*/ 406298 h 597560"/>
                <a:gd name="connsiteX129" fmla="*/ 432835 w 622134"/>
                <a:gd name="connsiteY129" fmla="*/ 387248 h 597560"/>
                <a:gd name="connsiteX130" fmla="*/ 420796 w 622134"/>
                <a:gd name="connsiteY130" fmla="*/ 368961 h 597560"/>
                <a:gd name="connsiteX131" fmla="*/ 420796 w 622134"/>
                <a:gd name="connsiteY131" fmla="*/ 228143 h 597560"/>
                <a:gd name="connsiteX132" fmla="*/ 427654 w 622134"/>
                <a:gd name="connsiteY132" fmla="*/ 218999 h 597560"/>
                <a:gd name="connsiteX133" fmla="*/ 431921 w 622134"/>
                <a:gd name="connsiteY133" fmla="*/ 211379 h 597560"/>
                <a:gd name="connsiteX134" fmla="*/ 435121 w 622134"/>
                <a:gd name="connsiteY134" fmla="*/ 201930 h 597560"/>
                <a:gd name="connsiteX135" fmla="*/ 436036 w 622134"/>
                <a:gd name="connsiteY135" fmla="*/ 189891 h 597560"/>
                <a:gd name="connsiteX136" fmla="*/ 432835 w 622134"/>
                <a:gd name="connsiteY136" fmla="*/ 170841 h 597560"/>
                <a:gd name="connsiteX137" fmla="*/ 420796 w 622134"/>
                <a:gd name="connsiteY137" fmla="*/ 152553 h 597560"/>
                <a:gd name="connsiteX138" fmla="*/ 394583 w 622134"/>
                <a:gd name="connsiteY138" fmla="*/ 81687 h 597560"/>
                <a:gd name="connsiteX139" fmla="*/ 420796 w 622134"/>
                <a:gd name="connsiteY139" fmla="*/ 11735 h 597560"/>
                <a:gd name="connsiteX140" fmla="*/ 428873 w 622134"/>
                <a:gd name="connsiteY140" fmla="*/ 610 h 597560"/>
                <a:gd name="connsiteX141" fmla="*/ 486937 w 622134"/>
                <a:gd name="connsiteY141" fmla="*/ 610 h 597560"/>
                <a:gd name="connsiteX142" fmla="*/ 464382 w 622134"/>
                <a:gd name="connsiteY142" fmla="*/ 44044 h 597560"/>
                <a:gd name="connsiteX143" fmla="*/ 455543 w 622134"/>
                <a:gd name="connsiteY143" fmla="*/ 55931 h 597560"/>
                <a:gd name="connsiteX144" fmla="*/ 450818 w 622134"/>
                <a:gd name="connsiteY144" fmla="*/ 66751 h 597560"/>
                <a:gd name="connsiteX145" fmla="*/ 448380 w 622134"/>
                <a:gd name="connsiteY145" fmla="*/ 81991 h 597560"/>
                <a:gd name="connsiteX146" fmla="*/ 452038 w 622134"/>
                <a:gd name="connsiteY146" fmla="*/ 101956 h 597560"/>
                <a:gd name="connsiteX147" fmla="*/ 464382 w 622134"/>
                <a:gd name="connsiteY147" fmla="*/ 120244 h 597560"/>
                <a:gd name="connsiteX148" fmla="*/ 464382 w 622134"/>
                <a:gd name="connsiteY148" fmla="*/ 261061 h 597560"/>
                <a:gd name="connsiteX149" fmla="*/ 455543 w 622134"/>
                <a:gd name="connsiteY149" fmla="*/ 272948 h 597560"/>
                <a:gd name="connsiteX150" fmla="*/ 450818 w 622134"/>
                <a:gd name="connsiteY150" fmla="*/ 283769 h 597560"/>
                <a:gd name="connsiteX151" fmla="*/ 448380 w 622134"/>
                <a:gd name="connsiteY151" fmla="*/ 299009 h 597560"/>
                <a:gd name="connsiteX152" fmla="*/ 449600 w 622134"/>
                <a:gd name="connsiteY152" fmla="*/ 310591 h 597560"/>
                <a:gd name="connsiteX153" fmla="*/ 453105 w 622134"/>
                <a:gd name="connsiteY153" fmla="*/ 320498 h 597560"/>
                <a:gd name="connsiteX154" fmla="*/ 457524 w 622134"/>
                <a:gd name="connsiteY154" fmla="*/ 328118 h 597560"/>
                <a:gd name="connsiteX155" fmla="*/ 464382 w 622134"/>
                <a:gd name="connsiteY155" fmla="*/ 337261 h 597560"/>
                <a:gd name="connsiteX156" fmla="*/ 464382 w 622134"/>
                <a:gd name="connsiteY156" fmla="*/ 478079 h 597560"/>
                <a:gd name="connsiteX157" fmla="*/ 457524 w 622134"/>
                <a:gd name="connsiteY157" fmla="*/ 486766 h 597560"/>
                <a:gd name="connsiteX158" fmla="*/ 453105 w 622134"/>
                <a:gd name="connsiteY158" fmla="*/ 494843 h 597560"/>
                <a:gd name="connsiteX159" fmla="*/ 449600 w 622134"/>
                <a:gd name="connsiteY159" fmla="*/ 504292 h 597560"/>
                <a:gd name="connsiteX160" fmla="*/ 448380 w 622134"/>
                <a:gd name="connsiteY160" fmla="*/ 515417 h 597560"/>
                <a:gd name="connsiteX161" fmla="*/ 450818 w 622134"/>
                <a:gd name="connsiteY161" fmla="*/ 530657 h 597560"/>
                <a:gd name="connsiteX162" fmla="*/ 455543 w 622134"/>
                <a:gd name="connsiteY162" fmla="*/ 541478 h 597560"/>
                <a:gd name="connsiteX163" fmla="*/ 464382 w 622134"/>
                <a:gd name="connsiteY163" fmla="*/ 552755 h 597560"/>
                <a:gd name="connsiteX164" fmla="*/ 618916 w 622134"/>
                <a:gd name="connsiteY164" fmla="*/ 610 h 597560"/>
                <a:gd name="connsiteX165" fmla="*/ 595903 w 622134"/>
                <a:gd name="connsiteY165" fmla="*/ 44348 h 597560"/>
                <a:gd name="connsiteX166" fmla="*/ 587521 w 622134"/>
                <a:gd name="connsiteY166" fmla="*/ 56236 h 597560"/>
                <a:gd name="connsiteX167" fmla="*/ 582797 w 622134"/>
                <a:gd name="connsiteY167" fmla="*/ 67056 h 597560"/>
                <a:gd name="connsiteX168" fmla="*/ 580816 w 622134"/>
                <a:gd name="connsiteY168" fmla="*/ 82296 h 597560"/>
                <a:gd name="connsiteX169" fmla="*/ 581578 w 622134"/>
                <a:gd name="connsiteY169" fmla="*/ 94336 h 597560"/>
                <a:gd name="connsiteX170" fmla="*/ 584778 w 622134"/>
                <a:gd name="connsiteY170" fmla="*/ 103785 h 597560"/>
                <a:gd name="connsiteX171" fmla="*/ 589198 w 622134"/>
                <a:gd name="connsiteY171" fmla="*/ 111405 h 597560"/>
                <a:gd name="connsiteX172" fmla="*/ 595903 w 622134"/>
                <a:gd name="connsiteY172" fmla="*/ 120548 h 597560"/>
                <a:gd name="connsiteX173" fmla="*/ 595903 w 622134"/>
                <a:gd name="connsiteY173" fmla="*/ 261366 h 597560"/>
                <a:gd name="connsiteX174" fmla="*/ 587521 w 622134"/>
                <a:gd name="connsiteY174" fmla="*/ 273254 h 597560"/>
                <a:gd name="connsiteX175" fmla="*/ 582797 w 622134"/>
                <a:gd name="connsiteY175" fmla="*/ 284074 h 597560"/>
                <a:gd name="connsiteX176" fmla="*/ 580816 w 622134"/>
                <a:gd name="connsiteY176" fmla="*/ 299314 h 597560"/>
                <a:gd name="connsiteX177" fmla="*/ 584016 w 622134"/>
                <a:gd name="connsiteY177" fmla="*/ 319278 h 597560"/>
                <a:gd name="connsiteX178" fmla="*/ 595903 w 622134"/>
                <a:gd name="connsiteY178" fmla="*/ 337566 h 597560"/>
                <a:gd name="connsiteX179" fmla="*/ 595903 w 622134"/>
                <a:gd name="connsiteY179" fmla="*/ 478384 h 597560"/>
                <a:gd name="connsiteX180" fmla="*/ 587521 w 622134"/>
                <a:gd name="connsiteY180" fmla="*/ 490271 h 597560"/>
                <a:gd name="connsiteX181" fmla="*/ 582797 w 622134"/>
                <a:gd name="connsiteY181" fmla="*/ 501091 h 597560"/>
                <a:gd name="connsiteX182" fmla="*/ 580816 w 622134"/>
                <a:gd name="connsiteY182" fmla="*/ 516331 h 597560"/>
                <a:gd name="connsiteX183" fmla="*/ 584016 w 622134"/>
                <a:gd name="connsiteY183" fmla="*/ 536296 h 597560"/>
                <a:gd name="connsiteX184" fmla="*/ 595903 w 622134"/>
                <a:gd name="connsiteY184" fmla="*/ 554584 h 597560"/>
                <a:gd name="connsiteX185" fmla="*/ 618916 w 622134"/>
                <a:gd name="connsiteY185" fmla="*/ 597561 h 597560"/>
                <a:gd name="connsiteX186" fmla="*/ 560090 w 622134"/>
                <a:gd name="connsiteY186" fmla="*/ 597561 h 597560"/>
                <a:gd name="connsiteX187" fmla="*/ 552926 w 622134"/>
                <a:gd name="connsiteY187" fmla="*/ 587198 h 597560"/>
                <a:gd name="connsiteX188" fmla="*/ 552926 w 622134"/>
                <a:gd name="connsiteY188" fmla="*/ 446380 h 597560"/>
                <a:gd name="connsiteX189" fmla="*/ 561308 w 622134"/>
                <a:gd name="connsiteY189" fmla="*/ 434493 h 597560"/>
                <a:gd name="connsiteX190" fmla="*/ 566033 w 622134"/>
                <a:gd name="connsiteY190" fmla="*/ 423672 h 597560"/>
                <a:gd name="connsiteX191" fmla="*/ 568014 w 622134"/>
                <a:gd name="connsiteY191" fmla="*/ 408432 h 597560"/>
                <a:gd name="connsiteX192" fmla="*/ 566033 w 622134"/>
                <a:gd name="connsiteY192" fmla="*/ 393192 h 597560"/>
                <a:gd name="connsiteX193" fmla="*/ 561308 w 622134"/>
                <a:gd name="connsiteY193" fmla="*/ 382372 h 597560"/>
                <a:gd name="connsiteX194" fmla="*/ 552926 w 622134"/>
                <a:gd name="connsiteY194" fmla="*/ 370485 h 597560"/>
                <a:gd name="connsiteX195" fmla="*/ 552926 w 622134"/>
                <a:gd name="connsiteY195" fmla="*/ 229667 h 597560"/>
                <a:gd name="connsiteX196" fmla="*/ 561308 w 622134"/>
                <a:gd name="connsiteY196" fmla="*/ 217780 h 597560"/>
                <a:gd name="connsiteX197" fmla="*/ 566033 w 622134"/>
                <a:gd name="connsiteY197" fmla="*/ 206959 h 597560"/>
                <a:gd name="connsiteX198" fmla="*/ 568014 w 622134"/>
                <a:gd name="connsiteY198" fmla="*/ 191719 h 597560"/>
                <a:gd name="connsiteX199" fmla="*/ 564814 w 622134"/>
                <a:gd name="connsiteY199" fmla="*/ 172669 h 597560"/>
                <a:gd name="connsiteX200" fmla="*/ 552926 w 622134"/>
                <a:gd name="connsiteY200" fmla="*/ 154381 h 597560"/>
                <a:gd name="connsiteX201" fmla="*/ 526714 w 622134"/>
                <a:gd name="connsiteY201" fmla="*/ 83515 h 597560"/>
                <a:gd name="connsiteX202" fmla="*/ 552926 w 622134"/>
                <a:gd name="connsiteY202" fmla="*/ 13564 h 597560"/>
                <a:gd name="connsiteX203" fmla="*/ 560851 w 622134"/>
                <a:gd name="connsiteY203" fmla="*/ 2438 h 59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622134" h="597560">
                  <a:moveTo>
                    <a:pt x="69209" y="552755"/>
                  </a:moveTo>
                  <a:cubicBezTo>
                    <a:pt x="79877" y="565267"/>
                    <a:pt x="87710" y="579928"/>
                    <a:pt x="92221" y="595732"/>
                  </a:cubicBezTo>
                  <a:lnTo>
                    <a:pt x="33395" y="595732"/>
                  </a:lnTo>
                  <a:cubicBezTo>
                    <a:pt x="31292" y="592089"/>
                    <a:pt x="28899" y="588615"/>
                    <a:pt x="26232" y="585368"/>
                  </a:cubicBezTo>
                  <a:cubicBezTo>
                    <a:pt x="-8744" y="544952"/>
                    <a:pt x="-8744" y="484968"/>
                    <a:pt x="26232" y="444551"/>
                  </a:cubicBezTo>
                  <a:lnTo>
                    <a:pt x="34614" y="432664"/>
                  </a:lnTo>
                  <a:cubicBezTo>
                    <a:pt x="36717" y="429311"/>
                    <a:pt x="38302" y="425668"/>
                    <a:pt x="39338" y="421844"/>
                  </a:cubicBezTo>
                  <a:cubicBezTo>
                    <a:pt x="40756" y="416890"/>
                    <a:pt x="41426" y="411754"/>
                    <a:pt x="41319" y="406604"/>
                  </a:cubicBezTo>
                  <a:cubicBezTo>
                    <a:pt x="41426" y="401452"/>
                    <a:pt x="40771" y="396316"/>
                    <a:pt x="39338" y="391364"/>
                  </a:cubicBezTo>
                  <a:cubicBezTo>
                    <a:pt x="38302" y="387538"/>
                    <a:pt x="36717" y="383896"/>
                    <a:pt x="34614" y="380543"/>
                  </a:cubicBezTo>
                  <a:lnTo>
                    <a:pt x="26232" y="368656"/>
                  </a:lnTo>
                  <a:cubicBezTo>
                    <a:pt x="-8744" y="328240"/>
                    <a:pt x="-8744" y="268255"/>
                    <a:pt x="26232" y="227838"/>
                  </a:cubicBezTo>
                  <a:lnTo>
                    <a:pt x="34614" y="215951"/>
                  </a:lnTo>
                  <a:cubicBezTo>
                    <a:pt x="36717" y="212598"/>
                    <a:pt x="38302" y="208956"/>
                    <a:pt x="39338" y="205131"/>
                  </a:cubicBezTo>
                  <a:cubicBezTo>
                    <a:pt x="40740" y="200178"/>
                    <a:pt x="41411" y="195042"/>
                    <a:pt x="41319" y="189891"/>
                  </a:cubicBezTo>
                  <a:cubicBezTo>
                    <a:pt x="41426" y="184739"/>
                    <a:pt x="40771" y="179603"/>
                    <a:pt x="39338" y="174651"/>
                  </a:cubicBezTo>
                  <a:cubicBezTo>
                    <a:pt x="38302" y="170825"/>
                    <a:pt x="36717" y="167183"/>
                    <a:pt x="34614" y="163830"/>
                  </a:cubicBezTo>
                  <a:lnTo>
                    <a:pt x="26232" y="151943"/>
                  </a:lnTo>
                  <a:cubicBezTo>
                    <a:pt x="9773" y="131948"/>
                    <a:pt x="537" y="106970"/>
                    <a:pt x="19" y="81077"/>
                  </a:cubicBezTo>
                  <a:cubicBezTo>
                    <a:pt x="629" y="55474"/>
                    <a:pt x="9864" y="30831"/>
                    <a:pt x="26232" y="11125"/>
                  </a:cubicBezTo>
                  <a:cubicBezTo>
                    <a:pt x="29889" y="5791"/>
                    <a:pt x="32633" y="2134"/>
                    <a:pt x="34157" y="0"/>
                  </a:cubicBezTo>
                  <a:lnTo>
                    <a:pt x="92221" y="0"/>
                  </a:lnTo>
                  <a:cubicBezTo>
                    <a:pt x="87619" y="16002"/>
                    <a:pt x="79785" y="30876"/>
                    <a:pt x="69209" y="43739"/>
                  </a:cubicBezTo>
                  <a:lnTo>
                    <a:pt x="60827" y="55626"/>
                  </a:lnTo>
                  <a:cubicBezTo>
                    <a:pt x="58663" y="58948"/>
                    <a:pt x="57063" y="62606"/>
                    <a:pt x="56102" y="66447"/>
                  </a:cubicBezTo>
                  <a:cubicBezTo>
                    <a:pt x="54654" y="71384"/>
                    <a:pt x="53984" y="76535"/>
                    <a:pt x="54121" y="81687"/>
                  </a:cubicBezTo>
                  <a:cubicBezTo>
                    <a:pt x="53832" y="88483"/>
                    <a:pt x="54914" y="95281"/>
                    <a:pt x="57322" y="101651"/>
                  </a:cubicBezTo>
                  <a:cubicBezTo>
                    <a:pt x="60537" y="108204"/>
                    <a:pt x="64530" y="114346"/>
                    <a:pt x="69209" y="119939"/>
                  </a:cubicBezTo>
                  <a:cubicBezTo>
                    <a:pt x="104184" y="160355"/>
                    <a:pt x="104184" y="220340"/>
                    <a:pt x="69209" y="260757"/>
                  </a:cubicBezTo>
                  <a:lnTo>
                    <a:pt x="60827" y="272644"/>
                  </a:lnTo>
                  <a:cubicBezTo>
                    <a:pt x="58663" y="275966"/>
                    <a:pt x="57063" y="279624"/>
                    <a:pt x="56102" y="283464"/>
                  </a:cubicBezTo>
                  <a:cubicBezTo>
                    <a:pt x="54654" y="288417"/>
                    <a:pt x="53999" y="293553"/>
                    <a:pt x="54121" y="298704"/>
                  </a:cubicBezTo>
                  <a:cubicBezTo>
                    <a:pt x="53832" y="305501"/>
                    <a:pt x="54914" y="312298"/>
                    <a:pt x="57322" y="318668"/>
                  </a:cubicBezTo>
                  <a:cubicBezTo>
                    <a:pt x="60537" y="325222"/>
                    <a:pt x="64530" y="331364"/>
                    <a:pt x="69209" y="336957"/>
                  </a:cubicBezTo>
                  <a:cubicBezTo>
                    <a:pt x="104184" y="377373"/>
                    <a:pt x="104184" y="437358"/>
                    <a:pt x="69209" y="477774"/>
                  </a:cubicBezTo>
                  <a:cubicBezTo>
                    <a:pt x="65551" y="483108"/>
                    <a:pt x="62656" y="486918"/>
                    <a:pt x="60827" y="489357"/>
                  </a:cubicBezTo>
                  <a:cubicBezTo>
                    <a:pt x="58556" y="492557"/>
                    <a:pt x="56941" y="496184"/>
                    <a:pt x="56102" y="500025"/>
                  </a:cubicBezTo>
                  <a:cubicBezTo>
                    <a:pt x="54731" y="504993"/>
                    <a:pt x="54060" y="510114"/>
                    <a:pt x="54121" y="515265"/>
                  </a:cubicBezTo>
                  <a:cubicBezTo>
                    <a:pt x="53832" y="522062"/>
                    <a:pt x="54914" y="528859"/>
                    <a:pt x="57322" y="535229"/>
                  </a:cubicBezTo>
                  <a:cubicBezTo>
                    <a:pt x="60598" y="541508"/>
                    <a:pt x="64576" y="547391"/>
                    <a:pt x="69209" y="552755"/>
                  </a:cubicBezTo>
                  <a:close/>
                  <a:moveTo>
                    <a:pt x="200425" y="552755"/>
                  </a:moveTo>
                  <a:cubicBezTo>
                    <a:pt x="211124" y="565267"/>
                    <a:pt x="219018" y="579913"/>
                    <a:pt x="223590" y="595732"/>
                  </a:cubicBezTo>
                  <a:lnTo>
                    <a:pt x="165526" y="595732"/>
                  </a:lnTo>
                  <a:cubicBezTo>
                    <a:pt x="163849" y="593598"/>
                    <a:pt x="161258" y="590093"/>
                    <a:pt x="157448" y="585368"/>
                  </a:cubicBezTo>
                  <a:cubicBezTo>
                    <a:pt x="122473" y="544952"/>
                    <a:pt x="122473" y="484968"/>
                    <a:pt x="157448" y="444551"/>
                  </a:cubicBezTo>
                  <a:lnTo>
                    <a:pt x="164306" y="435407"/>
                  </a:lnTo>
                  <a:cubicBezTo>
                    <a:pt x="165907" y="432968"/>
                    <a:pt x="167324" y="430424"/>
                    <a:pt x="168574" y="427787"/>
                  </a:cubicBezTo>
                  <a:cubicBezTo>
                    <a:pt x="170159" y="424830"/>
                    <a:pt x="171241" y="421645"/>
                    <a:pt x="171774" y="418338"/>
                  </a:cubicBezTo>
                  <a:cubicBezTo>
                    <a:pt x="172444" y="414361"/>
                    <a:pt x="172750" y="410337"/>
                    <a:pt x="172688" y="406298"/>
                  </a:cubicBezTo>
                  <a:cubicBezTo>
                    <a:pt x="172948" y="399791"/>
                    <a:pt x="171865" y="393314"/>
                    <a:pt x="169488" y="387248"/>
                  </a:cubicBezTo>
                  <a:cubicBezTo>
                    <a:pt x="166211" y="380695"/>
                    <a:pt x="162158" y="374569"/>
                    <a:pt x="157448" y="368961"/>
                  </a:cubicBezTo>
                  <a:cubicBezTo>
                    <a:pt x="122473" y="328544"/>
                    <a:pt x="122473" y="268559"/>
                    <a:pt x="157448" y="228143"/>
                  </a:cubicBezTo>
                  <a:lnTo>
                    <a:pt x="164306" y="218999"/>
                  </a:lnTo>
                  <a:cubicBezTo>
                    <a:pt x="165907" y="216561"/>
                    <a:pt x="167324" y="214016"/>
                    <a:pt x="168574" y="211379"/>
                  </a:cubicBezTo>
                  <a:cubicBezTo>
                    <a:pt x="170159" y="208423"/>
                    <a:pt x="171241" y="205237"/>
                    <a:pt x="171774" y="201930"/>
                  </a:cubicBezTo>
                  <a:cubicBezTo>
                    <a:pt x="172444" y="197953"/>
                    <a:pt x="172750" y="193929"/>
                    <a:pt x="172688" y="189891"/>
                  </a:cubicBezTo>
                  <a:cubicBezTo>
                    <a:pt x="172948" y="183383"/>
                    <a:pt x="171865" y="176906"/>
                    <a:pt x="169488" y="170841"/>
                  </a:cubicBezTo>
                  <a:cubicBezTo>
                    <a:pt x="166211" y="164288"/>
                    <a:pt x="162158" y="158161"/>
                    <a:pt x="157448" y="152553"/>
                  </a:cubicBezTo>
                  <a:cubicBezTo>
                    <a:pt x="140989" y="132558"/>
                    <a:pt x="131754" y="107579"/>
                    <a:pt x="131236" y="81687"/>
                  </a:cubicBezTo>
                  <a:cubicBezTo>
                    <a:pt x="131845" y="56084"/>
                    <a:pt x="141081" y="31440"/>
                    <a:pt x="157448" y="11735"/>
                  </a:cubicBezTo>
                  <a:cubicBezTo>
                    <a:pt x="160435" y="8260"/>
                    <a:pt x="163148" y="4527"/>
                    <a:pt x="165526" y="610"/>
                  </a:cubicBezTo>
                  <a:lnTo>
                    <a:pt x="224352" y="610"/>
                  </a:lnTo>
                  <a:cubicBezTo>
                    <a:pt x="219110" y="16536"/>
                    <a:pt x="211002" y="31349"/>
                    <a:pt x="200425" y="44348"/>
                  </a:cubicBezTo>
                  <a:lnTo>
                    <a:pt x="192500" y="56236"/>
                  </a:lnTo>
                  <a:cubicBezTo>
                    <a:pt x="188249" y="64039"/>
                    <a:pt x="186039" y="72802"/>
                    <a:pt x="186099" y="81687"/>
                  </a:cubicBezTo>
                  <a:cubicBezTo>
                    <a:pt x="185810" y="88483"/>
                    <a:pt x="186892" y="95281"/>
                    <a:pt x="189300" y="101651"/>
                  </a:cubicBezTo>
                  <a:cubicBezTo>
                    <a:pt x="192424" y="108082"/>
                    <a:pt x="196158" y="114209"/>
                    <a:pt x="200425" y="119939"/>
                  </a:cubicBezTo>
                  <a:cubicBezTo>
                    <a:pt x="236559" y="159929"/>
                    <a:pt x="236559" y="220767"/>
                    <a:pt x="200425" y="260757"/>
                  </a:cubicBezTo>
                  <a:cubicBezTo>
                    <a:pt x="196768" y="266091"/>
                    <a:pt x="194177" y="270053"/>
                    <a:pt x="192500" y="272644"/>
                  </a:cubicBezTo>
                  <a:cubicBezTo>
                    <a:pt x="190641" y="276088"/>
                    <a:pt x="189163" y="279715"/>
                    <a:pt x="188081" y="283464"/>
                  </a:cubicBezTo>
                  <a:cubicBezTo>
                    <a:pt x="186725" y="288433"/>
                    <a:pt x="186069" y="293553"/>
                    <a:pt x="186099" y="298704"/>
                  </a:cubicBezTo>
                  <a:cubicBezTo>
                    <a:pt x="186069" y="303855"/>
                    <a:pt x="186740" y="308976"/>
                    <a:pt x="188081" y="313944"/>
                  </a:cubicBezTo>
                  <a:cubicBezTo>
                    <a:pt x="189163" y="317693"/>
                    <a:pt x="190641" y="321320"/>
                    <a:pt x="192500" y="324765"/>
                  </a:cubicBezTo>
                  <a:lnTo>
                    <a:pt x="200425" y="336652"/>
                  </a:lnTo>
                  <a:cubicBezTo>
                    <a:pt x="236559" y="376642"/>
                    <a:pt x="236559" y="437480"/>
                    <a:pt x="200425" y="477469"/>
                  </a:cubicBezTo>
                  <a:lnTo>
                    <a:pt x="192500" y="489052"/>
                  </a:lnTo>
                  <a:cubicBezTo>
                    <a:pt x="190535" y="492374"/>
                    <a:pt x="189041" y="495971"/>
                    <a:pt x="188081" y="499720"/>
                  </a:cubicBezTo>
                  <a:cubicBezTo>
                    <a:pt x="186785" y="504703"/>
                    <a:pt x="186115" y="509824"/>
                    <a:pt x="186099" y="514960"/>
                  </a:cubicBezTo>
                  <a:cubicBezTo>
                    <a:pt x="185810" y="521757"/>
                    <a:pt x="186892" y="528554"/>
                    <a:pt x="189300" y="534924"/>
                  </a:cubicBezTo>
                  <a:cubicBezTo>
                    <a:pt x="192455" y="541203"/>
                    <a:pt x="196173" y="547162"/>
                    <a:pt x="200425" y="552755"/>
                  </a:cubicBezTo>
                  <a:close/>
                  <a:moveTo>
                    <a:pt x="332556" y="552755"/>
                  </a:moveTo>
                  <a:cubicBezTo>
                    <a:pt x="343209" y="565267"/>
                    <a:pt x="351058" y="579928"/>
                    <a:pt x="355568" y="595732"/>
                  </a:cubicBezTo>
                  <a:lnTo>
                    <a:pt x="296742" y="595732"/>
                  </a:lnTo>
                  <a:cubicBezTo>
                    <a:pt x="294639" y="592089"/>
                    <a:pt x="292246" y="588615"/>
                    <a:pt x="289579" y="585368"/>
                  </a:cubicBezTo>
                  <a:cubicBezTo>
                    <a:pt x="254603" y="544952"/>
                    <a:pt x="254603" y="484968"/>
                    <a:pt x="289579" y="444551"/>
                  </a:cubicBezTo>
                  <a:lnTo>
                    <a:pt x="297961" y="432664"/>
                  </a:lnTo>
                  <a:cubicBezTo>
                    <a:pt x="300064" y="429311"/>
                    <a:pt x="301649" y="425668"/>
                    <a:pt x="302686" y="421844"/>
                  </a:cubicBezTo>
                  <a:cubicBezTo>
                    <a:pt x="304088" y="416890"/>
                    <a:pt x="304758" y="411754"/>
                    <a:pt x="304667" y="406604"/>
                  </a:cubicBezTo>
                  <a:cubicBezTo>
                    <a:pt x="304926" y="400096"/>
                    <a:pt x="303844" y="393619"/>
                    <a:pt x="301466" y="387554"/>
                  </a:cubicBezTo>
                  <a:cubicBezTo>
                    <a:pt x="298190" y="381046"/>
                    <a:pt x="294197" y="374904"/>
                    <a:pt x="289579" y="369265"/>
                  </a:cubicBezTo>
                  <a:cubicBezTo>
                    <a:pt x="254603" y="328849"/>
                    <a:pt x="254603" y="268865"/>
                    <a:pt x="289579" y="228448"/>
                  </a:cubicBezTo>
                  <a:lnTo>
                    <a:pt x="297961" y="216561"/>
                  </a:lnTo>
                  <a:cubicBezTo>
                    <a:pt x="300064" y="213208"/>
                    <a:pt x="301649" y="209565"/>
                    <a:pt x="302686" y="205740"/>
                  </a:cubicBezTo>
                  <a:cubicBezTo>
                    <a:pt x="304072" y="200787"/>
                    <a:pt x="304743" y="195651"/>
                    <a:pt x="304667" y="190500"/>
                  </a:cubicBezTo>
                  <a:cubicBezTo>
                    <a:pt x="304926" y="183993"/>
                    <a:pt x="303844" y="177516"/>
                    <a:pt x="301466" y="171450"/>
                  </a:cubicBezTo>
                  <a:cubicBezTo>
                    <a:pt x="298190" y="164943"/>
                    <a:pt x="294197" y="158801"/>
                    <a:pt x="289579" y="153162"/>
                  </a:cubicBezTo>
                  <a:cubicBezTo>
                    <a:pt x="273120" y="133167"/>
                    <a:pt x="263884" y="108189"/>
                    <a:pt x="263366" y="82296"/>
                  </a:cubicBezTo>
                  <a:cubicBezTo>
                    <a:pt x="263976" y="56693"/>
                    <a:pt x="273211" y="32050"/>
                    <a:pt x="289579" y="12345"/>
                  </a:cubicBezTo>
                  <a:cubicBezTo>
                    <a:pt x="293237" y="7011"/>
                    <a:pt x="295980" y="3353"/>
                    <a:pt x="297504" y="1219"/>
                  </a:cubicBezTo>
                  <a:lnTo>
                    <a:pt x="355568" y="1219"/>
                  </a:lnTo>
                  <a:cubicBezTo>
                    <a:pt x="350966" y="17221"/>
                    <a:pt x="343133" y="32096"/>
                    <a:pt x="332556" y="44958"/>
                  </a:cubicBezTo>
                  <a:lnTo>
                    <a:pt x="324174" y="56845"/>
                  </a:lnTo>
                  <a:cubicBezTo>
                    <a:pt x="322010" y="60168"/>
                    <a:pt x="320410" y="63825"/>
                    <a:pt x="319449" y="67666"/>
                  </a:cubicBezTo>
                  <a:cubicBezTo>
                    <a:pt x="318002" y="72603"/>
                    <a:pt x="317331" y="77755"/>
                    <a:pt x="317468" y="82906"/>
                  </a:cubicBezTo>
                  <a:cubicBezTo>
                    <a:pt x="317179" y="89703"/>
                    <a:pt x="318261" y="96500"/>
                    <a:pt x="320669" y="102870"/>
                  </a:cubicBezTo>
                  <a:cubicBezTo>
                    <a:pt x="323945" y="109378"/>
                    <a:pt x="327938" y="115519"/>
                    <a:pt x="332556" y="121158"/>
                  </a:cubicBezTo>
                  <a:cubicBezTo>
                    <a:pt x="367532" y="161575"/>
                    <a:pt x="367532" y="221560"/>
                    <a:pt x="332556" y="261976"/>
                  </a:cubicBezTo>
                  <a:lnTo>
                    <a:pt x="324174" y="273863"/>
                  </a:lnTo>
                  <a:cubicBezTo>
                    <a:pt x="322010" y="277185"/>
                    <a:pt x="320410" y="280843"/>
                    <a:pt x="319449" y="284684"/>
                  </a:cubicBezTo>
                  <a:cubicBezTo>
                    <a:pt x="318017" y="289636"/>
                    <a:pt x="317362" y="294772"/>
                    <a:pt x="317468" y="299924"/>
                  </a:cubicBezTo>
                  <a:cubicBezTo>
                    <a:pt x="317362" y="305074"/>
                    <a:pt x="318032" y="310210"/>
                    <a:pt x="319449" y="315164"/>
                  </a:cubicBezTo>
                  <a:cubicBezTo>
                    <a:pt x="320410" y="319004"/>
                    <a:pt x="322010" y="322662"/>
                    <a:pt x="324174" y="325984"/>
                  </a:cubicBezTo>
                  <a:lnTo>
                    <a:pt x="332556" y="337871"/>
                  </a:lnTo>
                  <a:cubicBezTo>
                    <a:pt x="367532" y="378288"/>
                    <a:pt x="367532" y="438272"/>
                    <a:pt x="332556" y="478688"/>
                  </a:cubicBezTo>
                  <a:cubicBezTo>
                    <a:pt x="330056" y="481371"/>
                    <a:pt x="327816" y="484282"/>
                    <a:pt x="325850" y="487375"/>
                  </a:cubicBezTo>
                  <a:cubicBezTo>
                    <a:pt x="324205" y="489966"/>
                    <a:pt x="322741" y="492679"/>
                    <a:pt x="321431" y="495453"/>
                  </a:cubicBezTo>
                  <a:cubicBezTo>
                    <a:pt x="319800" y="498379"/>
                    <a:pt x="318718" y="501579"/>
                    <a:pt x="318230" y="504901"/>
                  </a:cubicBezTo>
                  <a:cubicBezTo>
                    <a:pt x="317636" y="508574"/>
                    <a:pt x="317377" y="512308"/>
                    <a:pt x="317468" y="516027"/>
                  </a:cubicBezTo>
                  <a:cubicBezTo>
                    <a:pt x="317179" y="522823"/>
                    <a:pt x="318261" y="529621"/>
                    <a:pt x="320669" y="535991"/>
                  </a:cubicBezTo>
                  <a:cubicBezTo>
                    <a:pt x="324037" y="541980"/>
                    <a:pt x="328029" y="547588"/>
                    <a:pt x="332556" y="552755"/>
                  </a:cubicBezTo>
                  <a:close/>
                  <a:moveTo>
                    <a:pt x="464687" y="552755"/>
                  </a:moveTo>
                  <a:cubicBezTo>
                    <a:pt x="474928" y="565435"/>
                    <a:pt x="482487" y="580050"/>
                    <a:pt x="486937" y="595732"/>
                  </a:cubicBezTo>
                  <a:lnTo>
                    <a:pt x="428873" y="595732"/>
                  </a:lnTo>
                  <a:cubicBezTo>
                    <a:pt x="427196" y="593598"/>
                    <a:pt x="424606" y="590093"/>
                    <a:pt x="420796" y="585368"/>
                  </a:cubicBezTo>
                  <a:cubicBezTo>
                    <a:pt x="385819" y="544952"/>
                    <a:pt x="385819" y="484968"/>
                    <a:pt x="420796" y="444551"/>
                  </a:cubicBezTo>
                  <a:lnTo>
                    <a:pt x="427654" y="435407"/>
                  </a:lnTo>
                  <a:cubicBezTo>
                    <a:pt x="429254" y="432968"/>
                    <a:pt x="430686" y="430424"/>
                    <a:pt x="431921" y="427787"/>
                  </a:cubicBezTo>
                  <a:cubicBezTo>
                    <a:pt x="433506" y="424830"/>
                    <a:pt x="434588" y="421645"/>
                    <a:pt x="435121" y="418338"/>
                  </a:cubicBezTo>
                  <a:cubicBezTo>
                    <a:pt x="435792" y="414361"/>
                    <a:pt x="436096" y="410337"/>
                    <a:pt x="436036" y="406298"/>
                  </a:cubicBezTo>
                  <a:cubicBezTo>
                    <a:pt x="436294" y="399791"/>
                    <a:pt x="435213" y="393314"/>
                    <a:pt x="432835" y="387248"/>
                  </a:cubicBezTo>
                  <a:cubicBezTo>
                    <a:pt x="429559" y="380695"/>
                    <a:pt x="425504" y="374569"/>
                    <a:pt x="420796" y="368961"/>
                  </a:cubicBezTo>
                  <a:cubicBezTo>
                    <a:pt x="385819" y="328544"/>
                    <a:pt x="385819" y="268559"/>
                    <a:pt x="420796" y="228143"/>
                  </a:cubicBezTo>
                  <a:lnTo>
                    <a:pt x="427654" y="218999"/>
                  </a:lnTo>
                  <a:cubicBezTo>
                    <a:pt x="429254" y="216561"/>
                    <a:pt x="430686" y="214016"/>
                    <a:pt x="431921" y="211379"/>
                  </a:cubicBezTo>
                  <a:cubicBezTo>
                    <a:pt x="433506" y="208423"/>
                    <a:pt x="434588" y="205237"/>
                    <a:pt x="435121" y="201930"/>
                  </a:cubicBezTo>
                  <a:cubicBezTo>
                    <a:pt x="435792" y="197953"/>
                    <a:pt x="436096" y="193929"/>
                    <a:pt x="436036" y="189891"/>
                  </a:cubicBezTo>
                  <a:cubicBezTo>
                    <a:pt x="436294" y="183383"/>
                    <a:pt x="435213" y="176906"/>
                    <a:pt x="432835" y="170841"/>
                  </a:cubicBezTo>
                  <a:cubicBezTo>
                    <a:pt x="429559" y="164288"/>
                    <a:pt x="425504" y="158161"/>
                    <a:pt x="420796" y="152553"/>
                  </a:cubicBezTo>
                  <a:cubicBezTo>
                    <a:pt x="404398" y="132512"/>
                    <a:pt x="395162" y="107579"/>
                    <a:pt x="394583" y="81687"/>
                  </a:cubicBezTo>
                  <a:cubicBezTo>
                    <a:pt x="395269" y="56098"/>
                    <a:pt x="404489" y="31471"/>
                    <a:pt x="420796" y="11735"/>
                  </a:cubicBezTo>
                  <a:cubicBezTo>
                    <a:pt x="423783" y="8260"/>
                    <a:pt x="426495" y="4527"/>
                    <a:pt x="428873" y="610"/>
                  </a:cubicBezTo>
                  <a:lnTo>
                    <a:pt x="486937" y="610"/>
                  </a:lnTo>
                  <a:cubicBezTo>
                    <a:pt x="482258" y="16399"/>
                    <a:pt x="474608" y="31136"/>
                    <a:pt x="464382" y="44044"/>
                  </a:cubicBezTo>
                  <a:cubicBezTo>
                    <a:pt x="461197" y="47823"/>
                    <a:pt x="458256" y="51801"/>
                    <a:pt x="455543" y="55931"/>
                  </a:cubicBezTo>
                  <a:cubicBezTo>
                    <a:pt x="453638" y="59375"/>
                    <a:pt x="452053" y="63002"/>
                    <a:pt x="450818" y="66751"/>
                  </a:cubicBezTo>
                  <a:cubicBezTo>
                    <a:pt x="449051" y="71628"/>
                    <a:pt x="448228" y="76810"/>
                    <a:pt x="448380" y="81991"/>
                  </a:cubicBezTo>
                  <a:cubicBezTo>
                    <a:pt x="448091" y="88834"/>
                    <a:pt x="449340" y="95662"/>
                    <a:pt x="452038" y="101956"/>
                  </a:cubicBezTo>
                  <a:cubicBezTo>
                    <a:pt x="455513" y="108463"/>
                    <a:pt x="459643" y="114590"/>
                    <a:pt x="464382" y="120244"/>
                  </a:cubicBezTo>
                  <a:cubicBezTo>
                    <a:pt x="498291" y="161057"/>
                    <a:pt x="498291" y="220249"/>
                    <a:pt x="464382" y="261061"/>
                  </a:cubicBezTo>
                  <a:cubicBezTo>
                    <a:pt x="461197" y="264841"/>
                    <a:pt x="458256" y="268818"/>
                    <a:pt x="455543" y="272948"/>
                  </a:cubicBezTo>
                  <a:cubicBezTo>
                    <a:pt x="453638" y="276393"/>
                    <a:pt x="452053" y="280020"/>
                    <a:pt x="450818" y="283769"/>
                  </a:cubicBezTo>
                  <a:cubicBezTo>
                    <a:pt x="449066" y="288646"/>
                    <a:pt x="448228" y="293828"/>
                    <a:pt x="448380" y="299009"/>
                  </a:cubicBezTo>
                  <a:cubicBezTo>
                    <a:pt x="448364" y="302895"/>
                    <a:pt x="448776" y="306781"/>
                    <a:pt x="449600" y="310591"/>
                  </a:cubicBezTo>
                  <a:cubicBezTo>
                    <a:pt x="450376" y="314020"/>
                    <a:pt x="451565" y="317343"/>
                    <a:pt x="453105" y="320498"/>
                  </a:cubicBezTo>
                  <a:cubicBezTo>
                    <a:pt x="454384" y="323134"/>
                    <a:pt x="455863" y="325694"/>
                    <a:pt x="457524" y="328118"/>
                  </a:cubicBezTo>
                  <a:lnTo>
                    <a:pt x="464382" y="337261"/>
                  </a:lnTo>
                  <a:cubicBezTo>
                    <a:pt x="498291" y="378074"/>
                    <a:pt x="498291" y="437266"/>
                    <a:pt x="464382" y="478079"/>
                  </a:cubicBezTo>
                  <a:cubicBezTo>
                    <a:pt x="461898" y="480822"/>
                    <a:pt x="459612" y="483718"/>
                    <a:pt x="457524" y="486766"/>
                  </a:cubicBezTo>
                  <a:cubicBezTo>
                    <a:pt x="456153" y="488899"/>
                    <a:pt x="454781" y="491643"/>
                    <a:pt x="453105" y="494843"/>
                  </a:cubicBezTo>
                  <a:cubicBezTo>
                    <a:pt x="451580" y="497845"/>
                    <a:pt x="450407" y="501015"/>
                    <a:pt x="449600" y="504292"/>
                  </a:cubicBezTo>
                  <a:cubicBezTo>
                    <a:pt x="448761" y="507934"/>
                    <a:pt x="448350" y="511668"/>
                    <a:pt x="448380" y="515417"/>
                  </a:cubicBezTo>
                  <a:cubicBezTo>
                    <a:pt x="448288" y="520598"/>
                    <a:pt x="449111" y="525765"/>
                    <a:pt x="450818" y="530657"/>
                  </a:cubicBezTo>
                  <a:cubicBezTo>
                    <a:pt x="452053" y="534406"/>
                    <a:pt x="453638" y="538033"/>
                    <a:pt x="455543" y="541478"/>
                  </a:cubicBezTo>
                  <a:cubicBezTo>
                    <a:pt x="458271" y="545410"/>
                    <a:pt x="461228" y="549173"/>
                    <a:pt x="464382" y="552755"/>
                  </a:cubicBezTo>
                  <a:close/>
                  <a:moveTo>
                    <a:pt x="618916" y="610"/>
                  </a:moveTo>
                  <a:cubicBezTo>
                    <a:pt x="614313" y="16612"/>
                    <a:pt x="606479" y="31486"/>
                    <a:pt x="595903" y="44348"/>
                  </a:cubicBezTo>
                  <a:lnTo>
                    <a:pt x="587521" y="56236"/>
                  </a:lnTo>
                  <a:cubicBezTo>
                    <a:pt x="585357" y="59558"/>
                    <a:pt x="583772" y="63216"/>
                    <a:pt x="582797" y="67056"/>
                  </a:cubicBezTo>
                  <a:cubicBezTo>
                    <a:pt x="581349" y="71994"/>
                    <a:pt x="580678" y="77145"/>
                    <a:pt x="580816" y="82296"/>
                  </a:cubicBezTo>
                  <a:cubicBezTo>
                    <a:pt x="580709" y="86319"/>
                    <a:pt x="580968" y="90358"/>
                    <a:pt x="581578" y="94336"/>
                  </a:cubicBezTo>
                  <a:cubicBezTo>
                    <a:pt x="582111" y="97643"/>
                    <a:pt x="583193" y="100828"/>
                    <a:pt x="584778" y="103785"/>
                  </a:cubicBezTo>
                  <a:cubicBezTo>
                    <a:pt x="585997" y="106467"/>
                    <a:pt x="587491" y="109012"/>
                    <a:pt x="589198" y="111405"/>
                  </a:cubicBezTo>
                  <a:cubicBezTo>
                    <a:pt x="590417" y="113234"/>
                    <a:pt x="592703" y="116281"/>
                    <a:pt x="595903" y="120548"/>
                  </a:cubicBezTo>
                  <a:cubicBezTo>
                    <a:pt x="630879" y="160965"/>
                    <a:pt x="630879" y="220950"/>
                    <a:pt x="595903" y="261366"/>
                  </a:cubicBezTo>
                  <a:lnTo>
                    <a:pt x="587521" y="273254"/>
                  </a:lnTo>
                  <a:cubicBezTo>
                    <a:pt x="585357" y="276576"/>
                    <a:pt x="583772" y="280233"/>
                    <a:pt x="582797" y="284074"/>
                  </a:cubicBezTo>
                  <a:cubicBezTo>
                    <a:pt x="581349" y="289027"/>
                    <a:pt x="580694" y="294163"/>
                    <a:pt x="580816" y="299314"/>
                  </a:cubicBezTo>
                  <a:cubicBezTo>
                    <a:pt x="580526" y="306111"/>
                    <a:pt x="581608" y="312908"/>
                    <a:pt x="584016" y="319278"/>
                  </a:cubicBezTo>
                  <a:cubicBezTo>
                    <a:pt x="587231" y="325831"/>
                    <a:pt x="591225" y="331973"/>
                    <a:pt x="595903" y="337566"/>
                  </a:cubicBezTo>
                  <a:cubicBezTo>
                    <a:pt x="630879" y="377983"/>
                    <a:pt x="630879" y="437967"/>
                    <a:pt x="595903" y="478384"/>
                  </a:cubicBezTo>
                  <a:lnTo>
                    <a:pt x="587521" y="490271"/>
                  </a:lnTo>
                  <a:cubicBezTo>
                    <a:pt x="585357" y="493593"/>
                    <a:pt x="583772" y="497251"/>
                    <a:pt x="582797" y="501091"/>
                  </a:cubicBezTo>
                  <a:cubicBezTo>
                    <a:pt x="581349" y="506044"/>
                    <a:pt x="580694" y="511180"/>
                    <a:pt x="580816" y="516331"/>
                  </a:cubicBezTo>
                  <a:cubicBezTo>
                    <a:pt x="580526" y="523129"/>
                    <a:pt x="581608" y="529925"/>
                    <a:pt x="584016" y="536296"/>
                  </a:cubicBezTo>
                  <a:cubicBezTo>
                    <a:pt x="587231" y="542849"/>
                    <a:pt x="591225" y="548991"/>
                    <a:pt x="595903" y="554584"/>
                  </a:cubicBezTo>
                  <a:cubicBezTo>
                    <a:pt x="606159" y="567370"/>
                    <a:pt x="613963" y="581940"/>
                    <a:pt x="618916" y="597561"/>
                  </a:cubicBezTo>
                  <a:lnTo>
                    <a:pt x="560090" y="597561"/>
                  </a:lnTo>
                  <a:cubicBezTo>
                    <a:pt x="557987" y="593918"/>
                    <a:pt x="555593" y="590444"/>
                    <a:pt x="552926" y="587198"/>
                  </a:cubicBezTo>
                  <a:cubicBezTo>
                    <a:pt x="517951" y="546781"/>
                    <a:pt x="517951" y="486796"/>
                    <a:pt x="552926" y="446380"/>
                  </a:cubicBezTo>
                  <a:lnTo>
                    <a:pt x="561308" y="434493"/>
                  </a:lnTo>
                  <a:cubicBezTo>
                    <a:pt x="563411" y="431140"/>
                    <a:pt x="564996" y="427498"/>
                    <a:pt x="566033" y="423672"/>
                  </a:cubicBezTo>
                  <a:cubicBezTo>
                    <a:pt x="567450" y="418719"/>
                    <a:pt x="568121" y="413583"/>
                    <a:pt x="568014" y="408432"/>
                  </a:cubicBezTo>
                  <a:cubicBezTo>
                    <a:pt x="568121" y="403281"/>
                    <a:pt x="567465" y="398145"/>
                    <a:pt x="566033" y="393192"/>
                  </a:cubicBezTo>
                  <a:cubicBezTo>
                    <a:pt x="564996" y="389367"/>
                    <a:pt x="563411" y="385725"/>
                    <a:pt x="561308" y="382372"/>
                  </a:cubicBezTo>
                  <a:lnTo>
                    <a:pt x="552926" y="370485"/>
                  </a:lnTo>
                  <a:cubicBezTo>
                    <a:pt x="517951" y="330068"/>
                    <a:pt x="517951" y="270084"/>
                    <a:pt x="552926" y="229667"/>
                  </a:cubicBezTo>
                  <a:lnTo>
                    <a:pt x="561308" y="217780"/>
                  </a:lnTo>
                  <a:cubicBezTo>
                    <a:pt x="563411" y="214427"/>
                    <a:pt x="564996" y="210785"/>
                    <a:pt x="566033" y="206959"/>
                  </a:cubicBezTo>
                  <a:cubicBezTo>
                    <a:pt x="567419" y="202006"/>
                    <a:pt x="568090" y="196871"/>
                    <a:pt x="568014" y="191719"/>
                  </a:cubicBezTo>
                  <a:cubicBezTo>
                    <a:pt x="568273" y="185212"/>
                    <a:pt x="567191" y="178735"/>
                    <a:pt x="564814" y="172669"/>
                  </a:cubicBezTo>
                  <a:cubicBezTo>
                    <a:pt x="561537" y="166162"/>
                    <a:pt x="557544" y="160020"/>
                    <a:pt x="552926" y="154381"/>
                  </a:cubicBezTo>
                  <a:cubicBezTo>
                    <a:pt x="536452" y="134387"/>
                    <a:pt x="527216" y="109408"/>
                    <a:pt x="526714" y="83515"/>
                  </a:cubicBezTo>
                  <a:cubicBezTo>
                    <a:pt x="527323" y="57912"/>
                    <a:pt x="536559" y="33269"/>
                    <a:pt x="552926" y="13564"/>
                  </a:cubicBezTo>
                  <a:cubicBezTo>
                    <a:pt x="556584" y="8230"/>
                    <a:pt x="559327" y="4572"/>
                    <a:pt x="560851" y="2438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FB915EBC-87BB-4421-8380-8C313B0FDA4D}"/>
                </a:ext>
              </a:extLst>
            </p:cNvPr>
            <p:cNvSpPr/>
            <p:nvPr/>
          </p:nvSpPr>
          <p:spPr>
            <a:xfrm>
              <a:off x="8151876" y="5594908"/>
              <a:ext cx="622248" cy="595579"/>
            </a:xfrm>
            <a:custGeom>
              <a:avLst/>
              <a:gdLst>
                <a:gd name="connsiteX0" fmla="*/ 622249 w 622248"/>
                <a:gd name="connsiteY0" fmla="*/ 48920 h 595579"/>
                <a:gd name="connsiteX1" fmla="*/ 554583 w 622248"/>
                <a:gd name="connsiteY1" fmla="*/ 260604 h 595579"/>
                <a:gd name="connsiteX2" fmla="*/ 421691 w 622248"/>
                <a:gd name="connsiteY2" fmla="*/ 433273 h 595579"/>
                <a:gd name="connsiteX3" fmla="*/ 16764 w 622248"/>
                <a:gd name="connsiteY3" fmla="*/ 595579 h 595579"/>
                <a:gd name="connsiteX4" fmla="*/ 0 w 622248"/>
                <a:gd name="connsiteY4" fmla="*/ 595579 h 595579"/>
                <a:gd name="connsiteX5" fmla="*/ 0 w 622248"/>
                <a:gd name="connsiteY5" fmla="*/ 541477 h 595579"/>
                <a:gd name="connsiteX6" fmla="*/ 215645 w 622248"/>
                <a:gd name="connsiteY6" fmla="*/ 499263 h 595579"/>
                <a:gd name="connsiteX7" fmla="*/ 394715 w 622248"/>
                <a:gd name="connsiteY7" fmla="*/ 383896 h 595579"/>
                <a:gd name="connsiteX8" fmla="*/ 518769 w 622248"/>
                <a:gd name="connsiteY8" fmla="*/ 211531 h 595579"/>
                <a:gd name="connsiteX9" fmla="*/ 572109 w 622248"/>
                <a:gd name="connsiteY9" fmla="*/ 0 h 595579"/>
                <a:gd name="connsiteX10" fmla="*/ 622249 w 622248"/>
                <a:gd name="connsiteY10" fmla="*/ 0 h 595579"/>
                <a:gd name="connsiteX11" fmla="*/ 518007 w 622248"/>
                <a:gd name="connsiteY11" fmla="*/ 457 h 595579"/>
                <a:gd name="connsiteX12" fmla="*/ 356463 w 622248"/>
                <a:gd name="connsiteY12" fmla="*/ 346557 h 595579"/>
                <a:gd name="connsiteX13" fmla="*/ 194919 w 622248"/>
                <a:gd name="connsiteY13" fmla="*/ 449123 h 595579"/>
                <a:gd name="connsiteX14" fmla="*/ 0 w 622248"/>
                <a:gd name="connsiteY14" fmla="*/ 487375 h 595579"/>
                <a:gd name="connsiteX15" fmla="*/ 0 w 622248"/>
                <a:gd name="connsiteY15" fmla="*/ 433273 h 595579"/>
                <a:gd name="connsiteX16" fmla="*/ 463906 w 622248"/>
                <a:gd name="connsiteY16" fmla="*/ 457 h 595579"/>
                <a:gd name="connsiteX17" fmla="*/ 409803 w 622248"/>
                <a:gd name="connsiteY17" fmla="*/ 457 h 595579"/>
                <a:gd name="connsiteX18" fmla="*/ 0 w 622248"/>
                <a:gd name="connsiteY18" fmla="*/ 379171 h 595579"/>
                <a:gd name="connsiteX19" fmla="*/ 0 w 622248"/>
                <a:gd name="connsiteY19" fmla="*/ 325069 h 595579"/>
                <a:gd name="connsiteX20" fmla="*/ 170231 w 622248"/>
                <a:gd name="connsiteY20" fmla="*/ 282093 h 595579"/>
                <a:gd name="connsiteX21" fmla="*/ 298399 w 622248"/>
                <a:gd name="connsiteY21" fmla="*/ 164287 h 595579"/>
                <a:gd name="connsiteX22" fmla="*/ 355701 w 622248"/>
                <a:gd name="connsiteY22" fmla="*/ 457 h 595579"/>
                <a:gd name="connsiteX23" fmla="*/ 300837 w 622248"/>
                <a:gd name="connsiteY23" fmla="*/ 457 h 595579"/>
                <a:gd name="connsiteX24" fmla="*/ 0 w 622248"/>
                <a:gd name="connsiteY24" fmla="*/ 270967 h 595579"/>
                <a:gd name="connsiteX25" fmla="*/ 0 w 622248"/>
                <a:gd name="connsiteY25" fmla="*/ 216865 h 595579"/>
                <a:gd name="connsiteX26" fmla="*/ 116129 w 622248"/>
                <a:gd name="connsiteY26" fmla="*/ 188214 h 595579"/>
                <a:gd name="connsiteX27" fmla="*/ 204521 w 622248"/>
                <a:gd name="connsiteY27" fmla="*/ 110185 h 595579"/>
                <a:gd name="connsiteX28" fmla="*/ 246736 w 622248"/>
                <a:gd name="connsiteY28" fmla="*/ 457 h 595579"/>
                <a:gd name="connsiteX29" fmla="*/ 191719 w 622248"/>
                <a:gd name="connsiteY29" fmla="*/ 457 h 595579"/>
                <a:gd name="connsiteX30" fmla="*/ 89154 w 622248"/>
                <a:gd name="connsiteY30" fmla="*/ 142037 h 595579"/>
                <a:gd name="connsiteX31" fmla="*/ 0 w 622248"/>
                <a:gd name="connsiteY31" fmla="*/ 162763 h 595579"/>
                <a:gd name="connsiteX32" fmla="*/ 0 w 622248"/>
                <a:gd name="connsiteY32" fmla="*/ 108661 h 595579"/>
                <a:gd name="connsiteX33" fmla="*/ 87477 w 622248"/>
                <a:gd name="connsiteY33" fmla="*/ 78181 h 595579"/>
                <a:gd name="connsiteX34" fmla="*/ 136855 w 622248"/>
                <a:gd name="connsiteY34" fmla="*/ 305 h 595579"/>
                <a:gd name="connsiteX35" fmla="*/ 80314 w 622248"/>
                <a:gd name="connsiteY35" fmla="*/ 457 h 595579"/>
                <a:gd name="connsiteX36" fmla="*/ 48616 w 622248"/>
                <a:gd name="connsiteY36" fmla="*/ 39472 h 595579"/>
                <a:gd name="connsiteX37" fmla="*/ 0 w 622248"/>
                <a:gd name="connsiteY37" fmla="*/ 54712 h 595579"/>
                <a:gd name="connsiteX38" fmla="*/ 0 w 622248"/>
                <a:gd name="connsiteY38" fmla="*/ 610 h 595579"/>
                <a:gd name="connsiteX39" fmla="*/ 80314 w 622248"/>
                <a:gd name="connsiteY39" fmla="*/ 610 h 595579"/>
                <a:gd name="connsiteX40" fmla="*/ 622249 w 622248"/>
                <a:gd name="connsiteY40" fmla="*/ 360121 h 595579"/>
                <a:gd name="connsiteX41" fmla="*/ 384352 w 622248"/>
                <a:gd name="connsiteY41" fmla="*/ 595579 h 595579"/>
                <a:gd name="connsiteX42" fmla="*/ 266547 w 622248"/>
                <a:gd name="connsiteY42" fmla="*/ 595579 h 595579"/>
                <a:gd name="connsiteX43" fmla="*/ 477469 w 622248"/>
                <a:gd name="connsiteY43" fmla="*/ 454304 h 595579"/>
                <a:gd name="connsiteX44" fmla="*/ 622249 w 622248"/>
                <a:gd name="connsiteY44" fmla="*/ 246278 h 595579"/>
                <a:gd name="connsiteX45" fmla="*/ 478993 w 622248"/>
                <a:gd name="connsiteY45" fmla="*/ 595579 h 595579"/>
                <a:gd name="connsiteX46" fmla="*/ 622249 w 622248"/>
                <a:gd name="connsiteY46" fmla="*/ 454000 h 595579"/>
                <a:gd name="connsiteX47" fmla="*/ 622249 w 622248"/>
                <a:gd name="connsiteY47" fmla="*/ 537515 h 595579"/>
                <a:gd name="connsiteX48" fmla="*/ 564184 w 622248"/>
                <a:gd name="connsiteY48" fmla="*/ 595579 h 59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22248" h="595579">
                  <a:moveTo>
                    <a:pt x="622249" y="48920"/>
                  </a:moveTo>
                  <a:cubicBezTo>
                    <a:pt x="612724" y="123002"/>
                    <a:pt x="589787" y="194737"/>
                    <a:pt x="554583" y="260604"/>
                  </a:cubicBezTo>
                  <a:cubicBezTo>
                    <a:pt x="520583" y="325389"/>
                    <a:pt x="475625" y="383819"/>
                    <a:pt x="421691" y="433273"/>
                  </a:cubicBezTo>
                  <a:cubicBezTo>
                    <a:pt x="310270" y="533751"/>
                    <a:pt x="166726" y="591282"/>
                    <a:pt x="16764" y="595579"/>
                  </a:cubicBezTo>
                  <a:lnTo>
                    <a:pt x="0" y="595579"/>
                  </a:lnTo>
                  <a:lnTo>
                    <a:pt x="0" y="541477"/>
                  </a:lnTo>
                  <a:cubicBezTo>
                    <a:pt x="73975" y="541873"/>
                    <a:pt x="147279" y="527518"/>
                    <a:pt x="215645" y="499263"/>
                  </a:cubicBezTo>
                  <a:cubicBezTo>
                    <a:pt x="281879" y="472059"/>
                    <a:pt x="342564" y="432953"/>
                    <a:pt x="394715" y="383896"/>
                  </a:cubicBezTo>
                  <a:cubicBezTo>
                    <a:pt x="446563" y="334777"/>
                    <a:pt x="488655" y="276301"/>
                    <a:pt x="518769" y="211531"/>
                  </a:cubicBezTo>
                  <a:cubicBezTo>
                    <a:pt x="550438" y="145268"/>
                    <a:pt x="568574" y="73350"/>
                    <a:pt x="572109" y="0"/>
                  </a:cubicBezTo>
                  <a:lnTo>
                    <a:pt x="622249" y="0"/>
                  </a:lnTo>
                  <a:close/>
                  <a:moveTo>
                    <a:pt x="518007" y="457"/>
                  </a:moveTo>
                  <a:cubicBezTo>
                    <a:pt x="509092" y="131902"/>
                    <a:pt x="451500" y="255316"/>
                    <a:pt x="356463" y="346557"/>
                  </a:cubicBezTo>
                  <a:cubicBezTo>
                    <a:pt x="309403" y="390419"/>
                    <a:pt x="254645" y="425196"/>
                    <a:pt x="194919" y="449123"/>
                  </a:cubicBezTo>
                  <a:cubicBezTo>
                    <a:pt x="133090" y="474558"/>
                    <a:pt x="66857" y="487558"/>
                    <a:pt x="0" y="487375"/>
                  </a:cubicBezTo>
                  <a:lnTo>
                    <a:pt x="0" y="433273"/>
                  </a:lnTo>
                  <a:cubicBezTo>
                    <a:pt x="243977" y="432405"/>
                    <a:pt x="446150" y="243794"/>
                    <a:pt x="463906" y="457"/>
                  </a:cubicBezTo>
                  <a:close/>
                  <a:moveTo>
                    <a:pt x="409803" y="457"/>
                  </a:moveTo>
                  <a:cubicBezTo>
                    <a:pt x="393374" y="214488"/>
                    <a:pt x="214671" y="379644"/>
                    <a:pt x="0" y="379171"/>
                  </a:cubicBezTo>
                  <a:lnTo>
                    <a:pt x="0" y="325069"/>
                  </a:lnTo>
                  <a:cubicBezTo>
                    <a:pt x="59481" y="325450"/>
                    <a:pt x="118063" y="310668"/>
                    <a:pt x="170231" y="282093"/>
                  </a:cubicBezTo>
                  <a:cubicBezTo>
                    <a:pt x="222092" y="254097"/>
                    <a:pt x="266135" y="213604"/>
                    <a:pt x="298399" y="164287"/>
                  </a:cubicBezTo>
                  <a:cubicBezTo>
                    <a:pt x="331119" y="115443"/>
                    <a:pt x="350840" y="59055"/>
                    <a:pt x="355701" y="457"/>
                  </a:cubicBezTo>
                  <a:close/>
                  <a:moveTo>
                    <a:pt x="300837" y="457"/>
                  </a:moveTo>
                  <a:cubicBezTo>
                    <a:pt x="284545" y="154320"/>
                    <a:pt x="154716" y="271043"/>
                    <a:pt x="0" y="270967"/>
                  </a:cubicBezTo>
                  <a:lnTo>
                    <a:pt x="0" y="216865"/>
                  </a:lnTo>
                  <a:cubicBezTo>
                    <a:pt x="40492" y="217185"/>
                    <a:pt x="80421" y="207340"/>
                    <a:pt x="116129" y="188214"/>
                  </a:cubicBezTo>
                  <a:cubicBezTo>
                    <a:pt x="151501" y="169774"/>
                    <a:pt x="181843" y="142997"/>
                    <a:pt x="204521" y="110185"/>
                  </a:cubicBezTo>
                  <a:cubicBezTo>
                    <a:pt x="227182" y="77526"/>
                    <a:pt x="241661" y="39883"/>
                    <a:pt x="246736" y="457"/>
                  </a:cubicBezTo>
                  <a:close/>
                  <a:moveTo>
                    <a:pt x="191719" y="457"/>
                  </a:moveTo>
                  <a:cubicBezTo>
                    <a:pt x="182057" y="61295"/>
                    <a:pt x="143957" y="113888"/>
                    <a:pt x="89154" y="142037"/>
                  </a:cubicBezTo>
                  <a:cubicBezTo>
                    <a:pt x="61462" y="155814"/>
                    <a:pt x="30922" y="162916"/>
                    <a:pt x="0" y="162763"/>
                  </a:cubicBezTo>
                  <a:lnTo>
                    <a:pt x="0" y="108661"/>
                  </a:lnTo>
                  <a:cubicBezTo>
                    <a:pt x="31851" y="109195"/>
                    <a:pt x="62865" y="98405"/>
                    <a:pt x="87477" y="78181"/>
                  </a:cubicBezTo>
                  <a:cubicBezTo>
                    <a:pt x="112334" y="58613"/>
                    <a:pt x="129753" y="31135"/>
                    <a:pt x="136855" y="305"/>
                  </a:cubicBezTo>
                  <a:close/>
                  <a:moveTo>
                    <a:pt x="80314" y="457"/>
                  </a:moveTo>
                  <a:cubicBezTo>
                    <a:pt x="73701" y="16231"/>
                    <a:pt x="62697" y="29764"/>
                    <a:pt x="48616" y="39472"/>
                  </a:cubicBezTo>
                  <a:cubicBezTo>
                    <a:pt x="34412" y="49545"/>
                    <a:pt x="17404" y="54864"/>
                    <a:pt x="0" y="54712"/>
                  </a:cubicBezTo>
                  <a:lnTo>
                    <a:pt x="0" y="610"/>
                  </a:lnTo>
                  <a:lnTo>
                    <a:pt x="80314" y="610"/>
                  </a:lnTo>
                  <a:close/>
                  <a:moveTo>
                    <a:pt x="622249" y="360121"/>
                  </a:moveTo>
                  <a:cubicBezTo>
                    <a:pt x="562249" y="455966"/>
                    <a:pt x="480806" y="536570"/>
                    <a:pt x="384352" y="595579"/>
                  </a:cubicBezTo>
                  <a:lnTo>
                    <a:pt x="266547" y="595579"/>
                  </a:lnTo>
                  <a:cubicBezTo>
                    <a:pt x="345018" y="561990"/>
                    <a:pt x="416539" y="514091"/>
                    <a:pt x="477469" y="454304"/>
                  </a:cubicBezTo>
                  <a:cubicBezTo>
                    <a:pt x="538459" y="394747"/>
                    <a:pt x="587593" y="324155"/>
                    <a:pt x="622249" y="246278"/>
                  </a:cubicBezTo>
                  <a:close/>
                  <a:moveTo>
                    <a:pt x="478993" y="595579"/>
                  </a:moveTo>
                  <a:cubicBezTo>
                    <a:pt x="532577" y="554675"/>
                    <a:pt x="580720" y="507096"/>
                    <a:pt x="622249" y="454000"/>
                  </a:cubicBezTo>
                  <a:lnTo>
                    <a:pt x="622249" y="537515"/>
                  </a:lnTo>
                  <a:cubicBezTo>
                    <a:pt x="603656" y="557830"/>
                    <a:pt x="584301" y="577185"/>
                    <a:pt x="564184" y="595579"/>
                  </a:cubicBez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15B37C77-8B9F-421B-9E32-26FF875DF405}"/>
                </a:ext>
              </a:extLst>
            </p:cNvPr>
            <p:cNvSpPr/>
            <p:nvPr/>
          </p:nvSpPr>
          <p:spPr>
            <a:xfrm>
              <a:off x="10856671" y="5595365"/>
              <a:ext cx="622553" cy="595122"/>
            </a:xfrm>
            <a:custGeom>
              <a:avLst/>
              <a:gdLst>
                <a:gd name="connsiteX0" fmla="*/ 573329 w 622553"/>
                <a:gd name="connsiteY0" fmla="*/ 0 h 595122"/>
                <a:gd name="connsiteX1" fmla="*/ 622554 w 622553"/>
                <a:gd name="connsiteY1" fmla="*/ 0 h 595122"/>
                <a:gd name="connsiteX2" fmla="*/ 622554 w 622553"/>
                <a:gd name="connsiteY2" fmla="*/ 26975 h 595122"/>
                <a:gd name="connsiteX3" fmla="*/ 55169 w 622553"/>
                <a:gd name="connsiteY3" fmla="*/ 595122 h 595122"/>
                <a:gd name="connsiteX4" fmla="*/ 305 w 622553"/>
                <a:gd name="connsiteY4" fmla="*/ 595122 h 595122"/>
                <a:gd name="connsiteX5" fmla="*/ 305 w 622553"/>
                <a:gd name="connsiteY5" fmla="*/ 572872 h 595122"/>
                <a:gd name="connsiteX6" fmla="*/ 305 w 622553"/>
                <a:gd name="connsiteY6" fmla="*/ 429616 h 595122"/>
                <a:gd name="connsiteX7" fmla="*/ 429921 w 622553"/>
                <a:gd name="connsiteY7" fmla="*/ 0 h 595122"/>
                <a:gd name="connsiteX8" fmla="*/ 506121 w 622553"/>
                <a:gd name="connsiteY8" fmla="*/ 0 h 595122"/>
                <a:gd name="connsiteX9" fmla="*/ 153 w 622553"/>
                <a:gd name="connsiteY9" fmla="*/ 505968 h 595122"/>
                <a:gd name="connsiteX10" fmla="*/ 305 w 622553"/>
                <a:gd name="connsiteY10" fmla="*/ 286360 h 595122"/>
                <a:gd name="connsiteX11" fmla="*/ 286664 w 622553"/>
                <a:gd name="connsiteY11" fmla="*/ 0 h 595122"/>
                <a:gd name="connsiteX12" fmla="*/ 362864 w 622553"/>
                <a:gd name="connsiteY12" fmla="*/ 0 h 595122"/>
                <a:gd name="connsiteX13" fmla="*/ 305 w 622553"/>
                <a:gd name="connsiteY13" fmla="*/ 363474 h 595122"/>
                <a:gd name="connsiteX14" fmla="*/ 305 w 622553"/>
                <a:gd name="connsiteY14" fmla="*/ 144018 h 595122"/>
                <a:gd name="connsiteX15" fmla="*/ 144322 w 622553"/>
                <a:gd name="connsiteY15" fmla="*/ 0 h 595122"/>
                <a:gd name="connsiteX16" fmla="*/ 220522 w 622553"/>
                <a:gd name="connsiteY16" fmla="*/ 0 h 595122"/>
                <a:gd name="connsiteX17" fmla="*/ 305 w 622553"/>
                <a:gd name="connsiteY17" fmla="*/ 220370 h 595122"/>
                <a:gd name="connsiteX18" fmla="*/ 305 w 622553"/>
                <a:gd name="connsiteY18" fmla="*/ 1524 h 595122"/>
                <a:gd name="connsiteX19" fmla="*/ 1829 w 622553"/>
                <a:gd name="connsiteY19" fmla="*/ 0 h 595122"/>
                <a:gd name="connsiteX20" fmla="*/ 78029 w 622553"/>
                <a:gd name="connsiteY20" fmla="*/ 0 h 595122"/>
                <a:gd name="connsiteX21" fmla="*/ 0 w 622553"/>
                <a:gd name="connsiteY21" fmla="*/ 77877 h 595122"/>
                <a:gd name="connsiteX22" fmla="*/ 121158 w 622553"/>
                <a:gd name="connsiteY22" fmla="*/ 595122 h 595122"/>
                <a:gd name="connsiteX23" fmla="*/ 622401 w 622553"/>
                <a:gd name="connsiteY23" fmla="*/ 93878 h 595122"/>
                <a:gd name="connsiteX24" fmla="*/ 622401 w 622553"/>
                <a:gd name="connsiteY24" fmla="*/ 170078 h 595122"/>
                <a:gd name="connsiteX25" fmla="*/ 197662 w 622553"/>
                <a:gd name="connsiteY25" fmla="*/ 595122 h 595122"/>
                <a:gd name="connsiteX26" fmla="*/ 263652 w 622553"/>
                <a:gd name="connsiteY26" fmla="*/ 595122 h 595122"/>
                <a:gd name="connsiteX27" fmla="*/ 622401 w 622553"/>
                <a:gd name="connsiteY27" fmla="*/ 236220 h 595122"/>
                <a:gd name="connsiteX28" fmla="*/ 622401 w 622553"/>
                <a:gd name="connsiteY28" fmla="*/ 312420 h 595122"/>
                <a:gd name="connsiteX29" fmla="*/ 340004 w 622553"/>
                <a:gd name="connsiteY29" fmla="*/ 595122 h 595122"/>
                <a:gd name="connsiteX30" fmla="*/ 406908 w 622553"/>
                <a:gd name="connsiteY30" fmla="*/ 595122 h 595122"/>
                <a:gd name="connsiteX31" fmla="*/ 622401 w 622553"/>
                <a:gd name="connsiteY31" fmla="*/ 379476 h 595122"/>
                <a:gd name="connsiteX32" fmla="*/ 622401 w 622553"/>
                <a:gd name="connsiteY32" fmla="*/ 455676 h 595122"/>
                <a:gd name="connsiteX33" fmla="*/ 483261 w 622553"/>
                <a:gd name="connsiteY33" fmla="*/ 594970 h 595122"/>
                <a:gd name="connsiteX34" fmla="*/ 622401 w 622553"/>
                <a:gd name="connsiteY34" fmla="*/ 595122 h 595122"/>
                <a:gd name="connsiteX35" fmla="*/ 546201 w 622553"/>
                <a:gd name="connsiteY35" fmla="*/ 595122 h 595122"/>
                <a:gd name="connsiteX36" fmla="*/ 622401 w 622553"/>
                <a:gd name="connsiteY36" fmla="*/ 5189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553" h="595122">
                  <a:moveTo>
                    <a:pt x="573329" y="0"/>
                  </a:moveTo>
                  <a:lnTo>
                    <a:pt x="622554" y="0"/>
                  </a:lnTo>
                  <a:lnTo>
                    <a:pt x="622554" y="26975"/>
                  </a:lnTo>
                  <a:lnTo>
                    <a:pt x="55169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4" y="0"/>
                  </a:lnTo>
                  <a:lnTo>
                    <a:pt x="362864" y="0"/>
                  </a:lnTo>
                  <a:lnTo>
                    <a:pt x="305" y="363474"/>
                  </a:lnTo>
                  <a:close/>
                  <a:moveTo>
                    <a:pt x="305" y="144018"/>
                  </a:moveTo>
                  <a:lnTo>
                    <a:pt x="144322" y="0"/>
                  </a:lnTo>
                  <a:lnTo>
                    <a:pt x="220522" y="0"/>
                  </a:lnTo>
                  <a:lnTo>
                    <a:pt x="305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7"/>
                  </a:lnTo>
                  <a:close/>
                  <a:moveTo>
                    <a:pt x="121158" y="595122"/>
                  </a:moveTo>
                  <a:lnTo>
                    <a:pt x="622401" y="93878"/>
                  </a:lnTo>
                  <a:lnTo>
                    <a:pt x="622401" y="170078"/>
                  </a:lnTo>
                  <a:lnTo>
                    <a:pt x="197662" y="595122"/>
                  </a:lnTo>
                  <a:close/>
                  <a:moveTo>
                    <a:pt x="263652" y="595122"/>
                  </a:moveTo>
                  <a:lnTo>
                    <a:pt x="622401" y="236220"/>
                  </a:lnTo>
                  <a:lnTo>
                    <a:pt x="622401" y="312420"/>
                  </a:lnTo>
                  <a:lnTo>
                    <a:pt x="340004" y="595122"/>
                  </a:lnTo>
                  <a:close/>
                  <a:moveTo>
                    <a:pt x="406908" y="595122"/>
                  </a:moveTo>
                  <a:lnTo>
                    <a:pt x="622401" y="379476"/>
                  </a:lnTo>
                  <a:lnTo>
                    <a:pt x="622401" y="455676"/>
                  </a:lnTo>
                  <a:lnTo>
                    <a:pt x="483261" y="594970"/>
                  </a:lnTo>
                  <a:close/>
                  <a:moveTo>
                    <a:pt x="622401" y="595122"/>
                  </a:moveTo>
                  <a:lnTo>
                    <a:pt x="546201" y="595122"/>
                  </a:lnTo>
                  <a:lnTo>
                    <a:pt x="622401" y="518922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EE278C59-5C9E-4435-ABF3-ABD4B41F4DB4}"/>
                </a:ext>
              </a:extLst>
            </p:cNvPr>
            <p:cNvSpPr/>
            <p:nvPr/>
          </p:nvSpPr>
          <p:spPr>
            <a:xfrm>
              <a:off x="9504426" y="4297680"/>
              <a:ext cx="622095" cy="594512"/>
            </a:xfrm>
            <a:custGeom>
              <a:avLst/>
              <a:gdLst>
                <a:gd name="connsiteX0" fmla="*/ 0 w 622095"/>
                <a:gd name="connsiteY0" fmla="*/ 53493 h 594512"/>
                <a:gd name="connsiteX1" fmla="*/ 0 w 622095"/>
                <a:gd name="connsiteY1" fmla="*/ 0 h 594512"/>
                <a:gd name="connsiteX2" fmla="*/ 622096 w 622095"/>
                <a:gd name="connsiteY2" fmla="*/ 0 h 594512"/>
                <a:gd name="connsiteX3" fmla="*/ 622096 w 622095"/>
                <a:gd name="connsiteY3" fmla="*/ 54102 h 594512"/>
                <a:gd name="connsiteX4" fmla="*/ 0 w 622095"/>
                <a:gd name="connsiteY4" fmla="*/ 161696 h 594512"/>
                <a:gd name="connsiteX5" fmla="*/ 0 w 622095"/>
                <a:gd name="connsiteY5" fmla="*/ 107594 h 594512"/>
                <a:gd name="connsiteX6" fmla="*/ 622096 w 622095"/>
                <a:gd name="connsiteY6" fmla="*/ 107594 h 594512"/>
                <a:gd name="connsiteX7" fmla="*/ 622096 w 622095"/>
                <a:gd name="connsiteY7" fmla="*/ 161696 h 594512"/>
                <a:gd name="connsiteX8" fmla="*/ 0 w 622095"/>
                <a:gd name="connsiteY8" fmla="*/ 269900 h 594512"/>
                <a:gd name="connsiteX9" fmla="*/ 0 w 622095"/>
                <a:gd name="connsiteY9" fmla="*/ 215798 h 594512"/>
                <a:gd name="connsiteX10" fmla="*/ 622096 w 622095"/>
                <a:gd name="connsiteY10" fmla="*/ 215798 h 594512"/>
                <a:gd name="connsiteX11" fmla="*/ 622096 w 622095"/>
                <a:gd name="connsiteY11" fmla="*/ 269900 h 594512"/>
                <a:gd name="connsiteX12" fmla="*/ 0 w 622095"/>
                <a:gd name="connsiteY12" fmla="*/ 378104 h 594512"/>
                <a:gd name="connsiteX13" fmla="*/ 0 w 622095"/>
                <a:gd name="connsiteY13" fmla="*/ 324003 h 594512"/>
                <a:gd name="connsiteX14" fmla="*/ 622096 w 622095"/>
                <a:gd name="connsiteY14" fmla="*/ 324003 h 594512"/>
                <a:gd name="connsiteX15" fmla="*/ 622096 w 622095"/>
                <a:gd name="connsiteY15" fmla="*/ 378104 h 594512"/>
                <a:gd name="connsiteX16" fmla="*/ 0 w 622095"/>
                <a:gd name="connsiteY16" fmla="*/ 486308 h 594512"/>
                <a:gd name="connsiteX17" fmla="*/ 0 w 622095"/>
                <a:gd name="connsiteY17" fmla="*/ 432206 h 594512"/>
                <a:gd name="connsiteX18" fmla="*/ 622096 w 622095"/>
                <a:gd name="connsiteY18" fmla="*/ 432206 h 594512"/>
                <a:gd name="connsiteX19" fmla="*/ 622096 w 622095"/>
                <a:gd name="connsiteY19" fmla="*/ 486308 h 594512"/>
                <a:gd name="connsiteX20" fmla="*/ 0 w 622095"/>
                <a:gd name="connsiteY20" fmla="*/ 594513 h 594512"/>
                <a:gd name="connsiteX21" fmla="*/ 0 w 622095"/>
                <a:gd name="connsiteY21" fmla="*/ 540410 h 594512"/>
                <a:gd name="connsiteX22" fmla="*/ 622096 w 622095"/>
                <a:gd name="connsiteY22" fmla="*/ 540410 h 594512"/>
                <a:gd name="connsiteX23" fmla="*/ 622096 w 622095"/>
                <a:gd name="connsiteY23" fmla="*/ 594360 h 59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5" h="594512">
                  <a:moveTo>
                    <a:pt x="0" y="53493"/>
                  </a:moveTo>
                  <a:lnTo>
                    <a:pt x="0" y="0"/>
                  </a:lnTo>
                  <a:lnTo>
                    <a:pt x="622096" y="0"/>
                  </a:lnTo>
                  <a:lnTo>
                    <a:pt x="622096" y="54102"/>
                  </a:lnTo>
                  <a:close/>
                  <a:moveTo>
                    <a:pt x="0" y="161696"/>
                  </a:moveTo>
                  <a:lnTo>
                    <a:pt x="0" y="107594"/>
                  </a:lnTo>
                  <a:lnTo>
                    <a:pt x="622096" y="107594"/>
                  </a:lnTo>
                  <a:lnTo>
                    <a:pt x="622096" y="161696"/>
                  </a:lnTo>
                  <a:close/>
                  <a:moveTo>
                    <a:pt x="0" y="269900"/>
                  </a:moveTo>
                  <a:lnTo>
                    <a:pt x="0" y="215798"/>
                  </a:lnTo>
                  <a:lnTo>
                    <a:pt x="622096" y="215798"/>
                  </a:lnTo>
                  <a:lnTo>
                    <a:pt x="622096" y="269900"/>
                  </a:lnTo>
                  <a:close/>
                  <a:moveTo>
                    <a:pt x="0" y="378104"/>
                  </a:moveTo>
                  <a:lnTo>
                    <a:pt x="0" y="324003"/>
                  </a:lnTo>
                  <a:lnTo>
                    <a:pt x="622096" y="324003"/>
                  </a:lnTo>
                  <a:lnTo>
                    <a:pt x="622096" y="378104"/>
                  </a:lnTo>
                  <a:close/>
                  <a:moveTo>
                    <a:pt x="0" y="486308"/>
                  </a:moveTo>
                  <a:lnTo>
                    <a:pt x="0" y="432206"/>
                  </a:lnTo>
                  <a:lnTo>
                    <a:pt x="622096" y="432206"/>
                  </a:lnTo>
                  <a:lnTo>
                    <a:pt x="622096" y="486308"/>
                  </a:lnTo>
                  <a:close/>
                  <a:moveTo>
                    <a:pt x="0" y="594513"/>
                  </a:moveTo>
                  <a:lnTo>
                    <a:pt x="0" y="540410"/>
                  </a:lnTo>
                  <a:lnTo>
                    <a:pt x="622096" y="540410"/>
                  </a:lnTo>
                  <a:lnTo>
                    <a:pt x="622096" y="594360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1910DD9A-017D-4FAF-A2E6-7AEB72B8A5F1}"/>
                </a:ext>
              </a:extLst>
            </p:cNvPr>
            <p:cNvSpPr/>
            <p:nvPr/>
          </p:nvSpPr>
          <p:spPr>
            <a:xfrm>
              <a:off x="9504407" y="4944770"/>
              <a:ext cx="621372" cy="597103"/>
            </a:xfrm>
            <a:custGeom>
              <a:avLst/>
              <a:gdLst>
                <a:gd name="connsiteX0" fmla="*/ 69209 w 621372"/>
                <a:gd name="connsiteY0" fmla="*/ 552450 h 597103"/>
                <a:gd name="connsiteX1" fmla="*/ 92374 w 621372"/>
                <a:gd name="connsiteY1" fmla="*/ 595427 h 597103"/>
                <a:gd name="connsiteX2" fmla="*/ 33395 w 621372"/>
                <a:gd name="connsiteY2" fmla="*/ 595427 h 597103"/>
                <a:gd name="connsiteX3" fmla="*/ 26232 w 621372"/>
                <a:gd name="connsiteY3" fmla="*/ 585216 h 597103"/>
                <a:gd name="connsiteX4" fmla="*/ 19 w 621372"/>
                <a:gd name="connsiteY4" fmla="*/ 514350 h 597103"/>
                <a:gd name="connsiteX5" fmla="*/ 26232 w 621372"/>
                <a:gd name="connsiteY5" fmla="*/ 444398 h 597103"/>
                <a:gd name="connsiteX6" fmla="*/ 34613 w 621372"/>
                <a:gd name="connsiteY6" fmla="*/ 432359 h 597103"/>
                <a:gd name="connsiteX7" fmla="*/ 39338 w 621372"/>
                <a:gd name="connsiteY7" fmla="*/ 421691 h 597103"/>
                <a:gd name="connsiteX8" fmla="*/ 39338 w 621372"/>
                <a:gd name="connsiteY8" fmla="*/ 391211 h 597103"/>
                <a:gd name="connsiteX9" fmla="*/ 34613 w 621372"/>
                <a:gd name="connsiteY9" fmla="*/ 380543 h 597103"/>
                <a:gd name="connsiteX10" fmla="*/ 26232 w 621372"/>
                <a:gd name="connsiteY10" fmla="*/ 368656 h 597103"/>
                <a:gd name="connsiteX11" fmla="*/ 19 w 621372"/>
                <a:gd name="connsiteY11" fmla="*/ 297790 h 597103"/>
                <a:gd name="connsiteX12" fmla="*/ 26232 w 621372"/>
                <a:gd name="connsiteY12" fmla="*/ 227838 h 597103"/>
                <a:gd name="connsiteX13" fmla="*/ 34613 w 621372"/>
                <a:gd name="connsiteY13" fmla="*/ 215951 h 597103"/>
                <a:gd name="connsiteX14" fmla="*/ 39338 w 621372"/>
                <a:gd name="connsiteY14" fmla="*/ 205131 h 597103"/>
                <a:gd name="connsiteX15" fmla="*/ 41472 w 621372"/>
                <a:gd name="connsiteY15" fmla="*/ 189891 h 597103"/>
                <a:gd name="connsiteX16" fmla="*/ 39338 w 621372"/>
                <a:gd name="connsiteY16" fmla="*/ 174651 h 597103"/>
                <a:gd name="connsiteX17" fmla="*/ 34613 w 621372"/>
                <a:gd name="connsiteY17" fmla="*/ 163830 h 597103"/>
                <a:gd name="connsiteX18" fmla="*/ 26232 w 621372"/>
                <a:gd name="connsiteY18" fmla="*/ 151943 h 597103"/>
                <a:gd name="connsiteX19" fmla="*/ 26232 w 621372"/>
                <a:gd name="connsiteY19" fmla="*/ 11125 h 597103"/>
                <a:gd name="connsiteX20" fmla="*/ 34309 w 621372"/>
                <a:gd name="connsiteY20" fmla="*/ 0 h 597103"/>
                <a:gd name="connsiteX21" fmla="*/ 92374 w 621372"/>
                <a:gd name="connsiteY21" fmla="*/ 0 h 597103"/>
                <a:gd name="connsiteX22" fmla="*/ 69209 w 621372"/>
                <a:gd name="connsiteY22" fmla="*/ 43739 h 597103"/>
                <a:gd name="connsiteX23" fmla="*/ 60827 w 621372"/>
                <a:gd name="connsiteY23" fmla="*/ 55626 h 597103"/>
                <a:gd name="connsiteX24" fmla="*/ 56102 w 621372"/>
                <a:gd name="connsiteY24" fmla="*/ 66447 h 597103"/>
                <a:gd name="connsiteX25" fmla="*/ 57321 w 621372"/>
                <a:gd name="connsiteY25" fmla="*/ 101041 h 597103"/>
                <a:gd name="connsiteX26" fmla="*/ 69209 w 621372"/>
                <a:gd name="connsiteY26" fmla="*/ 119329 h 597103"/>
                <a:gd name="connsiteX27" fmla="*/ 69209 w 621372"/>
                <a:gd name="connsiteY27" fmla="*/ 260147 h 597103"/>
                <a:gd name="connsiteX28" fmla="*/ 60827 w 621372"/>
                <a:gd name="connsiteY28" fmla="*/ 272034 h 597103"/>
                <a:gd name="connsiteX29" fmla="*/ 56102 w 621372"/>
                <a:gd name="connsiteY29" fmla="*/ 282854 h 597103"/>
                <a:gd name="connsiteX30" fmla="*/ 54121 w 621372"/>
                <a:gd name="connsiteY30" fmla="*/ 298094 h 597103"/>
                <a:gd name="connsiteX31" fmla="*/ 57321 w 621372"/>
                <a:gd name="connsiteY31" fmla="*/ 318059 h 597103"/>
                <a:gd name="connsiteX32" fmla="*/ 69209 w 621372"/>
                <a:gd name="connsiteY32" fmla="*/ 336347 h 597103"/>
                <a:gd name="connsiteX33" fmla="*/ 95573 w 621372"/>
                <a:gd name="connsiteY33" fmla="*/ 406298 h 597103"/>
                <a:gd name="connsiteX34" fmla="*/ 69209 w 621372"/>
                <a:gd name="connsiteY34" fmla="*/ 477164 h 597103"/>
                <a:gd name="connsiteX35" fmla="*/ 60827 w 621372"/>
                <a:gd name="connsiteY35" fmla="*/ 488594 h 597103"/>
                <a:gd name="connsiteX36" fmla="*/ 56102 w 621372"/>
                <a:gd name="connsiteY36" fmla="*/ 499415 h 597103"/>
                <a:gd name="connsiteX37" fmla="*/ 54121 w 621372"/>
                <a:gd name="connsiteY37" fmla="*/ 514655 h 597103"/>
                <a:gd name="connsiteX38" fmla="*/ 57321 w 621372"/>
                <a:gd name="connsiteY38" fmla="*/ 534467 h 597103"/>
                <a:gd name="connsiteX39" fmla="*/ 69209 w 621372"/>
                <a:gd name="connsiteY39" fmla="*/ 552450 h 597103"/>
                <a:gd name="connsiteX40" fmla="*/ 200577 w 621372"/>
                <a:gd name="connsiteY40" fmla="*/ 552450 h 597103"/>
                <a:gd name="connsiteX41" fmla="*/ 223590 w 621372"/>
                <a:gd name="connsiteY41" fmla="*/ 595427 h 597103"/>
                <a:gd name="connsiteX42" fmla="*/ 165525 w 621372"/>
                <a:gd name="connsiteY42" fmla="*/ 595427 h 597103"/>
                <a:gd name="connsiteX43" fmla="*/ 157600 w 621372"/>
                <a:gd name="connsiteY43" fmla="*/ 585216 h 597103"/>
                <a:gd name="connsiteX44" fmla="*/ 131235 w 621372"/>
                <a:gd name="connsiteY44" fmla="*/ 514350 h 597103"/>
                <a:gd name="connsiteX45" fmla="*/ 157600 w 621372"/>
                <a:gd name="connsiteY45" fmla="*/ 444398 h 597103"/>
                <a:gd name="connsiteX46" fmla="*/ 164306 w 621372"/>
                <a:gd name="connsiteY46" fmla="*/ 435102 h 597103"/>
                <a:gd name="connsiteX47" fmla="*/ 168725 w 621372"/>
                <a:gd name="connsiteY47" fmla="*/ 427634 h 597103"/>
                <a:gd name="connsiteX48" fmla="*/ 171926 w 621372"/>
                <a:gd name="connsiteY48" fmla="*/ 418034 h 597103"/>
                <a:gd name="connsiteX49" fmla="*/ 172688 w 621372"/>
                <a:gd name="connsiteY49" fmla="*/ 406146 h 597103"/>
                <a:gd name="connsiteX50" fmla="*/ 169488 w 621372"/>
                <a:gd name="connsiteY50" fmla="*/ 387096 h 597103"/>
                <a:gd name="connsiteX51" fmla="*/ 157600 w 621372"/>
                <a:gd name="connsiteY51" fmla="*/ 368808 h 597103"/>
                <a:gd name="connsiteX52" fmla="*/ 131235 w 621372"/>
                <a:gd name="connsiteY52" fmla="*/ 297942 h 597103"/>
                <a:gd name="connsiteX53" fmla="*/ 157600 w 621372"/>
                <a:gd name="connsiteY53" fmla="*/ 227991 h 597103"/>
                <a:gd name="connsiteX54" fmla="*/ 164306 w 621372"/>
                <a:gd name="connsiteY54" fmla="*/ 218847 h 597103"/>
                <a:gd name="connsiteX55" fmla="*/ 168725 w 621372"/>
                <a:gd name="connsiteY55" fmla="*/ 211227 h 597103"/>
                <a:gd name="connsiteX56" fmla="*/ 171926 w 621372"/>
                <a:gd name="connsiteY56" fmla="*/ 201778 h 597103"/>
                <a:gd name="connsiteX57" fmla="*/ 172688 w 621372"/>
                <a:gd name="connsiteY57" fmla="*/ 189738 h 597103"/>
                <a:gd name="connsiteX58" fmla="*/ 169488 w 621372"/>
                <a:gd name="connsiteY58" fmla="*/ 170688 h 597103"/>
                <a:gd name="connsiteX59" fmla="*/ 157600 w 621372"/>
                <a:gd name="connsiteY59" fmla="*/ 152400 h 597103"/>
                <a:gd name="connsiteX60" fmla="*/ 157600 w 621372"/>
                <a:gd name="connsiteY60" fmla="*/ 11583 h 597103"/>
                <a:gd name="connsiteX61" fmla="*/ 165525 w 621372"/>
                <a:gd name="connsiteY61" fmla="*/ 457 h 597103"/>
                <a:gd name="connsiteX62" fmla="*/ 224352 w 621372"/>
                <a:gd name="connsiteY62" fmla="*/ 457 h 597103"/>
                <a:gd name="connsiteX63" fmla="*/ 200577 w 621372"/>
                <a:gd name="connsiteY63" fmla="*/ 44196 h 597103"/>
                <a:gd name="connsiteX64" fmla="*/ 192501 w 621372"/>
                <a:gd name="connsiteY64" fmla="*/ 56084 h 597103"/>
                <a:gd name="connsiteX65" fmla="*/ 188233 w 621372"/>
                <a:gd name="connsiteY65" fmla="*/ 66904 h 597103"/>
                <a:gd name="connsiteX66" fmla="*/ 189300 w 621372"/>
                <a:gd name="connsiteY66" fmla="*/ 101498 h 597103"/>
                <a:gd name="connsiteX67" fmla="*/ 200577 w 621372"/>
                <a:gd name="connsiteY67" fmla="*/ 119787 h 597103"/>
                <a:gd name="connsiteX68" fmla="*/ 200577 w 621372"/>
                <a:gd name="connsiteY68" fmla="*/ 260604 h 597103"/>
                <a:gd name="connsiteX69" fmla="*/ 192501 w 621372"/>
                <a:gd name="connsiteY69" fmla="*/ 272491 h 597103"/>
                <a:gd name="connsiteX70" fmla="*/ 188233 w 621372"/>
                <a:gd name="connsiteY70" fmla="*/ 283312 h 597103"/>
                <a:gd name="connsiteX71" fmla="*/ 186252 w 621372"/>
                <a:gd name="connsiteY71" fmla="*/ 298552 h 597103"/>
                <a:gd name="connsiteX72" fmla="*/ 188233 w 621372"/>
                <a:gd name="connsiteY72" fmla="*/ 313792 h 597103"/>
                <a:gd name="connsiteX73" fmla="*/ 192501 w 621372"/>
                <a:gd name="connsiteY73" fmla="*/ 324460 h 597103"/>
                <a:gd name="connsiteX74" fmla="*/ 200577 w 621372"/>
                <a:gd name="connsiteY74" fmla="*/ 336499 h 597103"/>
                <a:gd name="connsiteX75" fmla="*/ 227552 w 621372"/>
                <a:gd name="connsiteY75" fmla="*/ 406451 h 597103"/>
                <a:gd name="connsiteX76" fmla="*/ 200577 w 621372"/>
                <a:gd name="connsiteY76" fmla="*/ 477317 h 597103"/>
                <a:gd name="connsiteX77" fmla="*/ 192501 w 621372"/>
                <a:gd name="connsiteY77" fmla="*/ 488747 h 597103"/>
                <a:gd name="connsiteX78" fmla="*/ 188233 w 621372"/>
                <a:gd name="connsiteY78" fmla="*/ 499567 h 597103"/>
                <a:gd name="connsiteX79" fmla="*/ 186252 w 621372"/>
                <a:gd name="connsiteY79" fmla="*/ 514807 h 597103"/>
                <a:gd name="connsiteX80" fmla="*/ 189300 w 621372"/>
                <a:gd name="connsiteY80" fmla="*/ 534619 h 597103"/>
                <a:gd name="connsiteX81" fmla="*/ 200577 w 621372"/>
                <a:gd name="connsiteY81" fmla="*/ 552450 h 597103"/>
                <a:gd name="connsiteX82" fmla="*/ 332555 w 621372"/>
                <a:gd name="connsiteY82" fmla="*/ 552450 h 597103"/>
                <a:gd name="connsiteX83" fmla="*/ 355568 w 621372"/>
                <a:gd name="connsiteY83" fmla="*/ 595427 h 597103"/>
                <a:gd name="connsiteX84" fmla="*/ 296742 w 621372"/>
                <a:gd name="connsiteY84" fmla="*/ 595427 h 597103"/>
                <a:gd name="connsiteX85" fmla="*/ 289579 w 621372"/>
                <a:gd name="connsiteY85" fmla="*/ 585216 h 597103"/>
                <a:gd name="connsiteX86" fmla="*/ 263366 w 621372"/>
                <a:gd name="connsiteY86" fmla="*/ 514350 h 597103"/>
                <a:gd name="connsiteX87" fmla="*/ 289579 w 621372"/>
                <a:gd name="connsiteY87" fmla="*/ 444398 h 597103"/>
                <a:gd name="connsiteX88" fmla="*/ 297961 w 621372"/>
                <a:gd name="connsiteY88" fmla="*/ 432359 h 597103"/>
                <a:gd name="connsiteX89" fmla="*/ 302685 w 621372"/>
                <a:gd name="connsiteY89" fmla="*/ 421691 h 597103"/>
                <a:gd name="connsiteX90" fmla="*/ 304667 w 621372"/>
                <a:gd name="connsiteY90" fmla="*/ 406451 h 597103"/>
                <a:gd name="connsiteX91" fmla="*/ 301466 w 621372"/>
                <a:gd name="connsiteY91" fmla="*/ 387401 h 597103"/>
                <a:gd name="connsiteX92" fmla="*/ 289579 w 621372"/>
                <a:gd name="connsiteY92" fmla="*/ 369113 h 597103"/>
                <a:gd name="connsiteX93" fmla="*/ 263366 w 621372"/>
                <a:gd name="connsiteY93" fmla="*/ 298247 h 597103"/>
                <a:gd name="connsiteX94" fmla="*/ 289579 w 621372"/>
                <a:gd name="connsiteY94" fmla="*/ 228295 h 597103"/>
                <a:gd name="connsiteX95" fmla="*/ 297961 w 621372"/>
                <a:gd name="connsiteY95" fmla="*/ 216408 h 597103"/>
                <a:gd name="connsiteX96" fmla="*/ 302685 w 621372"/>
                <a:gd name="connsiteY96" fmla="*/ 205588 h 597103"/>
                <a:gd name="connsiteX97" fmla="*/ 304667 w 621372"/>
                <a:gd name="connsiteY97" fmla="*/ 190348 h 597103"/>
                <a:gd name="connsiteX98" fmla="*/ 301466 w 621372"/>
                <a:gd name="connsiteY98" fmla="*/ 171298 h 597103"/>
                <a:gd name="connsiteX99" fmla="*/ 289579 w 621372"/>
                <a:gd name="connsiteY99" fmla="*/ 153010 h 597103"/>
                <a:gd name="connsiteX100" fmla="*/ 289579 w 621372"/>
                <a:gd name="connsiteY100" fmla="*/ 12192 h 597103"/>
                <a:gd name="connsiteX101" fmla="*/ 297503 w 621372"/>
                <a:gd name="connsiteY101" fmla="*/ 1067 h 597103"/>
                <a:gd name="connsiteX102" fmla="*/ 355873 w 621372"/>
                <a:gd name="connsiteY102" fmla="*/ 1067 h 597103"/>
                <a:gd name="connsiteX103" fmla="*/ 332860 w 621372"/>
                <a:gd name="connsiteY103" fmla="*/ 44806 h 597103"/>
                <a:gd name="connsiteX104" fmla="*/ 324479 w 621372"/>
                <a:gd name="connsiteY104" fmla="*/ 56693 h 597103"/>
                <a:gd name="connsiteX105" fmla="*/ 319754 w 621372"/>
                <a:gd name="connsiteY105" fmla="*/ 67514 h 597103"/>
                <a:gd name="connsiteX106" fmla="*/ 320974 w 621372"/>
                <a:gd name="connsiteY106" fmla="*/ 102108 h 597103"/>
                <a:gd name="connsiteX107" fmla="*/ 332860 w 621372"/>
                <a:gd name="connsiteY107" fmla="*/ 120396 h 597103"/>
                <a:gd name="connsiteX108" fmla="*/ 332860 w 621372"/>
                <a:gd name="connsiteY108" fmla="*/ 261214 h 597103"/>
                <a:gd name="connsiteX109" fmla="*/ 324479 w 621372"/>
                <a:gd name="connsiteY109" fmla="*/ 273101 h 597103"/>
                <a:gd name="connsiteX110" fmla="*/ 319754 w 621372"/>
                <a:gd name="connsiteY110" fmla="*/ 283921 h 597103"/>
                <a:gd name="connsiteX111" fmla="*/ 317773 w 621372"/>
                <a:gd name="connsiteY111" fmla="*/ 299161 h 597103"/>
                <a:gd name="connsiteX112" fmla="*/ 319754 w 621372"/>
                <a:gd name="connsiteY112" fmla="*/ 314401 h 597103"/>
                <a:gd name="connsiteX113" fmla="*/ 324479 w 621372"/>
                <a:gd name="connsiteY113" fmla="*/ 325069 h 597103"/>
                <a:gd name="connsiteX114" fmla="*/ 332860 w 621372"/>
                <a:gd name="connsiteY114" fmla="*/ 337109 h 597103"/>
                <a:gd name="connsiteX115" fmla="*/ 359074 w 621372"/>
                <a:gd name="connsiteY115" fmla="*/ 407061 h 597103"/>
                <a:gd name="connsiteX116" fmla="*/ 332860 w 621372"/>
                <a:gd name="connsiteY116" fmla="*/ 477927 h 597103"/>
                <a:gd name="connsiteX117" fmla="*/ 326155 w 621372"/>
                <a:gd name="connsiteY117" fmla="*/ 486614 h 597103"/>
                <a:gd name="connsiteX118" fmla="*/ 321735 w 621372"/>
                <a:gd name="connsiteY118" fmla="*/ 494538 h 597103"/>
                <a:gd name="connsiteX119" fmla="*/ 318535 w 621372"/>
                <a:gd name="connsiteY119" fmla="*/ 504139 h 597103"/>
                <a:gd name="connsiteX120" fmla="*/ 318535 w 621372"/>
                <a:gd name="connsiteY120" fmla="*/ 515264 h 597103"/>
                <a:gd name="connsiteX121" fmla="*/ 321735 w 621372"/>
                <a:gd name="connsiteY121" fmla="*/ 535077 h 597103"/>
                <a:gd name="connsiteX122" fmla="*/ 332555 w 621372"/>
                <a:gd name="connsiteY122" fmla="*/ 552450 h 597103"/>
                <a:gd name="connsiteX123" fmla="*/ 464687 w 621372"/>
                <a:gd name="connsiteY123" fmla="*/ 552450 h 597103"/>
                <a:gd name="connsiteX124" fmla="*/ 486937 w 621372"/>
                <a:gd name="connsiteY124" fmla="*/ 595427 h 597103"/>
                <a:gd name="connsiteX125" fmla="*/ 428872 w 621372"/>
                <a:gd name="connsiteY125" fmla="*/ 595427 h 597103"/>
                <a:gd name="connsiteX126" fmla="*/ 420795 w 621372"/>
                <a:gd name="connsiteY126" fmla="*/ 585216 h 597103"/>
                <a:gd name="connsiteX127" fmla="*/ 394582 w 621372"/>
                <a:gd name="connsiteY127" fmla="*/ 514350 h 597103"/>
                <a:gd name="connsiteX128" fmla="*/ 420795 w 621372"/>
                <a:gd name="connsiteY128" fmla="*/ 444398 h 597103"/>
                <a:gd name="connsiteX129" fmla="*/ 427654 w 621372"/>
                <a:gd name="connsiteY129" fmla="*/ 435102 h 597103"/>
                <a:gd name="connsiteX130" fmla="*/ 431920 w 621372"/>
                <a:gd name="connsiteY130" fmla="*/ 427634 h 597103"/>
                <a:gd name="connsiteX131" fmla="*/ 435121 w 621372"/>
                <a:gd name="connsiteY131" fmla="*/ 418034 h 597103"/>
                <a:gd name="connsiteX132" fmla="*/ 436035 w 621372"/>
                <a:gd name="connsiteY132" fmla="*/ 406146 h 597103"/>
                <a:gd name="connsiteX133" fmla="*/ 432835 w 621372"/>
                <a:gd name="connsiteY133" fmla="*/ 387096 h 597103"/>
                <a:gd name="connsiteX134" fmla="*/ 420795 w 621372"/>
                <a:gd name="connsiteY134" fmla="*/ 368808 h 597103"/>
                <a:gd name="connsiteX135" fmla="*/ 394582 w 621372"/>
                <a:gd name="connsiteY135" fmla="*/ 297942 h 597103"/>
                <a:gd name="connsiteX136" fmla="*/ 420795 w 621372"/>
                <a:gd name="connsiteY136" fmla="*/ 227991 h 597103"/>
                <a:gd name="connsiteX137" fmla="*/ 427654 w 621372"/>
                <a:gd name="connsiteY137" fmla="*/ 218847 h 597103"/>
                <a:gd name="connsiteX138" fmla="*/ 431920 w 621372"/>
                <a:gd name="connsiteY138" fmla="*/ 211227 h 597103"/>
                <a:gd name="connsiteX139" fmla="*/ 435121 w 621372"/>
                <a:gd name="connsiteY139" fmla="*/ 201778 h 597103"/>
                <a:gd name="connsiteX140" fmla="*/ 436035 w 621372"/>
                <a:gd name="connsiteY140" fmla="*/ 189738 h 597103"/>
                <a:gd name="connsiteX141" fmla="*/ 432835 w 621372"/>
                <a:gd name="connsiteY141" fmla="*/ 170688 h 597103"/>
                <a:gd name="connsiteX142" fmla="*/ 420795 w 621372"/>
                <a:gd name="connsiteY142" fmla="*/ 152400 h 597103"/>
                <a:gd name="connsiteX143" fmla="*/ 420795 w 621372"/>
                <a:gd name="connsiteY143" fmla="*/ 11583 h 597103"/>
                <a:gd name="connsiteX144" fmla="*/ 428872 w 621372"/>
                <a:gd name="connsiteY144" fmla="*/ 457 h 597103"/>
                <a:gd name="connsiteX145" fmla="*/ 486937 w 621372"/>
                <a:gd name="connsiteY145" fmla="*/ 457 h 597103"/>
                <a:gd name="connsiteX146" fmla="*/ 464687 w 621372"/>
                <a:gd name="connsiteY146" fmla="*/ 44196 h 597103"/>
                <a:gd name="connsiteX147" fmla="*/ 455847 w 621372"/>
                <a:gd name="connsiteY147" fmla="*/ 56084 h 597103"/>
                <a:gd name="connsiteX148" fmla="*/ 451123 w 621372"/>
                <a:gd name="connsiteY148" fmla="*/ 66904 h 597103"/>
                <a:gd name="connsiteX149" fmla="*/ 448685 w 621372"/>
                <a:gd name="connsiteY149" fmla="*/ 82144 h 597103"/>
                <a:gd name="connsiteX150" fmla="*/ 452342 w 621372"/>
                <a:gd name="connsiteY150" fmla="*/ 102108 h 597103"/>
                <a:gd name="connsiteX151" fmla="*/ 464687 w 621372"/>
                <a:gd name="connsiteY151" fmla="*/ 120396 h 597103"/>
                <a:gd name="connsiteX152" fmla="*/ 464687 w 621372"/>
                <a:gd name="connsiteY152" fmla="*/ 261214 h 597103"/>
                <a:gd name="connsiteX153" fmla="*/ 455847 w 621372"/>
                <a:gd name="connsiteY153" fmla="*/ 273101 h 597103"/>
                <a:gd name="connsiteX154" fmla="*/ 451123 w 621372"/>
                <a:gd name="connsiteY154" fmla="*/ 283921 h 597103"/>
                <a:gd name="connsiteX155" fmla="*/ 448685 w 621372"/>
                <a:gd name="connsiteY155" fmla="*/ 299161 h 597103"/>
                <a:gd name="connsiteX156" fmla="*/ 449903 w 621372"/>
                <a:gd name="connsiteY156" fmla="*/ 310744 h 597103"/>
                <a:gd name="connsiteX157" fmla="*/ 453409 w 621372"/>
                <a:gd name="connsiteY157" fmla="*/ 320650 h 597103"/>
                <a:gd name="connsiteX158" fmla="*/ 457829 w 621372"/>
                <a:gd name="connsiteY158" fmla="*/ 328270 h 597103"/>
                <a:gd name="connsiteX159" fmla="*/ 464687 w 621372"/>
                <a:gd name="connsiteY159" fmla="*/ 337414 h 597103"/>
                <a:gd name="connsiteX160" fmla="*/ 490137 w 621372"/>
                <a:gd name="connsiteY160" fmla="*/ 407365 h 597103"/>
                <a:gd name="connsiteX161" fmla="*/ 464687 w 621372"/>
                <a:gd name="connsiteY161" fmla="*/ 478231 h 597103"/>
                <a:gd name="connsiteX162" fmla="*/ 457829 w 621372"/>
                <a:gd name="connsiteY162" fmla="*/ 486918 h 597103"/>
                <a:gd name="connsiteX163" fmla="*/ 453409 w 621372"/>
                <a:gd name="connsiteY163" fmla="*/ 494843 h 597103"/>
                <a:gd name="connsiteX164" fmla="*/ 449903 w 621372"/>
                <a:gd name="connsiteY164" fmla="*/ 504444 h 597103"/>
                <a:gd name="connsiteX165" fmla="*/ 448685 w 621372"/>
                <a:gd name="connsiteY165" fmla="*/ 515569 h 597103"/>
                <a:gd name="connsiteX166" fmla="*/ 451123 w 621372"/>
                <a:gd name="connsiteY166" fmla="*/ 530809 h 597103"/>
                <a:gd name="connsiteX167" fmla="*/ 455847 w 621372"/>
                <a:gd name="connsiteY167" fmla="*/ 541477 h 597103"/>
                <a:gd name="connsiteX168" fmla="*/ 464687 w 621372"/>
                <a:gd name="connsiteY168" fmla="*/ 552450 h 597103"/>
                <a:gd name="connsiteX169" fmla="*/ 618916 w 621372"/>
                <a:gd name="connsiteY169" fmla="*/ 457 h 597103"/>
                <a:gd name="connsiteX170" fmla="*/ 595903 w 621372"/>
                <a:gd name="connsiteY170" fmla="*/ 44196 h 597103"/>
                <a:gd name="connsiteX171" fmla="*/ 587521 w 621372"/>
                <a:gd name="connsiteY171" fmla="*/ 56084 h 597103"/>
                <a:gd name="connsiteX172" fmla="*/ 582797 w 621372"/>
                <a:gd name="connsiteY172" fmla="*/ 66904 h 597103"/>
                <a:gd name="connsiteX173" fmla="*/ 580816 w 621372"/>
                <a:gd name="connsiteY173" fmla="*/ 82144 h 597103"/>
                <a:gd name="connsiteX174" fmla="*/ 580816 w 621372"/>
                <a:gd name="connsiteY174" fmla="*/ 94184 h 597103"/>
                <a:gd name="connsiteX175" fmla="*/ 584015 w 621372"/>
                <a:gd name="connsiteY175" fmla="*/ 103632 h 597103"/>
                <a:gd name="connsiteX176" fmla="*/ 588283 w 621372"/>
                <a:gd name="connsiteY176" fmla="*/ 111252 h 597103"/>
                <a:gd name="connsiteX177" fmla="*/ 595141 w 621372"/>
                <a:gd name="connsiteY177" fmla="*/ 120396 h 597103"/>
                <a:gd name="connsiteX178" fmla="*/ 595141 w 621372"/>
                <a:gd name="connsiteY178" fmla="*/ 261214 h 597103"/>
                <a:gd name="connsiteX179" fmla="*/ 586759 w 621372"/>
                <a:gd name="connsiteY179" fmla="*/ 273101 h 597103"/>
                <a:gd name="connsiteX180" fmla="*/ 582035 w 621372"/>
                <a:gd name="connsiteY180" fmla="*/ 283921 h 597103"/>
                <a:gd name="connsiteX181" fmla="*/ 580054 w 621372"/>
                <a:gd name="connsiteY181" fmla="*/ 299161 h 597103"/>
                <a:gd name="connsiteX182" fmla="*/ 583253 w 621372"/>
                <a:gd name="connsiteY182" fmla="*/ 319126 h 597103"/>
                <a:gd name="connsiteX183" fmla="*/ 595141 w 621372"/>
                <a:gd name="connsiteY183" fmla="*/ 337414 h 597103"/>
                <a:gd name="connsiteX184" fmla="*/ 621353 w 621372"/>
                <a:gd name="connsiteY184" fmla="*/ 407365 h 597103"/>
                <a:gd name="connsiteX185" fmla="*/ 595141 w 621372"/>
                <a:gd name="connsiteY185" fmla="*/ 478231 h 597103"/>
                <a:gd name="connsiteX186" fmla="*/ 586759 w 621372"/>
                <a:gd name="connsiteY186" fmla="*/ 490118 h 597103"/>
                <a:gd name="connsiteX187" fmla="*/ 582035 w 621372"/>
                <a:gd name="connsiteY187" fmla="*/ 500787 h 597103"/>
                <a:gd name="connsiteX188" fmla="*/ 580054 w 621372"/>
                <a:gd name="connsiteY188" fmla="*/ 516027 h 597103"/>
                <a:gd name="connsiteX189" fmla="*/ 583253 w 621372"/>
                <a:gd name="connsiteY189" fmla="*/ 535838 h 597103"/>
                <a:gd name="connsiteX190" fmla="*/ 595141 w 621372"/>
                <a:gd name="connsiteY190" fmla="*/ 554127 h 597103"/>
                <a:gd name="connsiteX191" fmla="*/ 618154 w 621372"/>
                <a:gd name="connsiteY191" fmla="*/ 597104 h 597103"/>
                <a:gd name="connsiteX192" fmla="*/ 560089 w 621372"/>
                <a:gd name="connsiteY192" fmla="*/ 597104 h 597103"/>
                <a:gd name="connsiteX193" fmla="*/ 552926 w 621372"/>
                <a:gd name="connsiteY193" fmla="*/ 586893 h 597103"/>
                <a:gd name="connsiteX194" fmla="*/ 526714 w 621372"/>
                <a:gd name="connsiteY194" fmla="*/ 516027 h 597103"/>
                <a:gd name="connsiteX195" fmla="*/ 552926 w 621372"/>
                <a:gd name="connsiteY195" fmla="*/ 446075 h 597103"/>
                <a:gd name="connsiteX196" fmla="*/ 561308 w 621372"/>
                <a:gd name="connsiteY196" fmla="*/ 434035 h 597103"/>
                <a:gd name="connsiteX197" fmla="*/ 566032 w 621372"/>
                <a:gd name="connsiteY197" fmla="*/ 423367 h 597103"/>
                <a:gd name="connsiteX198" fmla="*/ 566032 w 621372"/>
                <a:gd name="connsiteY198" fmla="*/ 392887 h 597103"/>
                <a:gd name="connsiteX199" fmla="*/ 561308 w 621372"/>
                <a:gd name="connsiteY199" fmla="*/ 382219 h 597103"/>
                <a:gd name="connsiteX200" fmla="*/ 552926 w 621372"/>
                <a:gd name="connsiteY200" fmla="*/ 370332 h 597103"/>
                <a:gd name="connsiteX201" fmla="*/ 526714 w 621372"/>
                <a:gd name="connsiteY201" fmla="*/ 299466 h 597103"/>
                <a:gd name="connsiteX202" fmla="*/ 552926 w 621372"/>
                <a:gd name="connsiteY202" fmla="*/ 229514 h 597103"/>
                <a:gd name="connsiteX203" fmla="*/ 561308 w 621372"/>
                <a:gd name="connsiteY203" fmla="*/ 217627 h 597103"/>
                <a:gd name="connsiteX204" fmla="*/ 566032 w 621372"/>
                <a:gd name="connsiteY204" fmla="*/ 206807 h 597103"/>
                <a:gd name="connsiteX205" fmla="*/ 568013 w 621372"/>
                <a:gd name="connsiteY205" fmla="*/ 191567 h 597103"/>
                <a:gd name="connsiteX206" fmla="*/ 564814 w 621372"/>
                <a:gd name="connsiteY206" fmla="*/ 172517 h 597103"/>
                <a:gd name="connsiteX207" fmla="*/ 552926 w 621372"/>
                <a:gd name="connsiteY207" fmla="*/ 154229 h 597103"/>
                <a:gd name="connsiteX208" fmla="*/ 552926 w 621372"/>
                <a:gd name="connsiteY208" fmla="*/ 13411 h 597103"/>
                <a:gd name="connsiteX209" fmla="*/ 560851 w 621372"/>
                <a:gd name="connsiteY209" fmla="*/ 2286 h 59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621372" h="597103">
                  <a:moveTo>
                    <a:pt x="69209" y="552450"/>
                  </a:moveTo>
                  <a:cubicBezTo>
                    <a:pt x="79907" y="564962"/>
                    <a:pt x="87801" y="579608"/>
                    <a:pt x="92374" y="595427"/>
                  </a:cubicBezTo>
                  <a:lnTo>
                    <a:pt x="33395" y="595427"/>
                  </a:lnTo>
                  <a:cubicBezTo>
                    <a:pt x="31337" y="591800"/>
                    <a:pt x="28944" y="588386"/>
                    <a:pt x="26232" y="585216"/>
                  </a:cubicBezTo>
                  <a:cubicBezTo>
                    <a:pt x="9834" y="565176"/>
                    <a:pt x="598" y="540243"/>
                    <a:pt x="19" y="514350"/>
                  </a:cubicBezTo>
                  <a:cubicBezTo>
                    <a:pt x="674" y="488762"/>
                    <a:pt x="9910" y="464119"/>
                    <a:pt x="26232" y="444398"/>
                  </a:cubicBezTo>
                  <a:lnTo>
                    <a:pt x="34613" y="432359"/>
                  </a:lnTo>
                  <a:cubicBezTo>
                    <a:pt x="36778" y="429098"/>
                    <a:pt x="38378" y="425486"/>
                    <a:pt x="39338" y="421691"/>
                  </a:cubicBezTo>
                  <a:cubicBezTo>
                    <a:pt x="42204" y="411739"/>
                    <a:pt x="42204" y="401163"/>
                    <a:pt x="39338" y="391211"/>
                  </a:cubicBezTo>
                  <a:cubicBezTo>
                    <a:pt x="38378" y="387416"/>
                    <a:pt x="36778" y="383804"/>
                    <a:pt x="34613" y="380543"/>
                  </a:cubicBezTo>
                  <a:lnTo>
                    <a:pt x="26232" y="368656"/>
                  </a:lnTo>
                  <a:cubicBezTo>
                    <a:pt x="9834" y="348615"/>
                    <a:pt x="598" y="323683"/>
                    <a:pt x="19" y="297790"/>
                  </a:cubicBezTo>
                  <a:cubicBezTo>
                    <a:pt x="705" y="272202"/>
                    <a:pt x="9925" y="247574"/>
                    <a:pt x="26232" y="227838"/>
                  </a:cubicBezTo>
                  <a:lnTo>
                    <a:pt x="34613" y="215951"/>
                  </a:lnTo>
                  <a:cubicBezTo>
                    <a:pt x="36778" y="212628"/>
                    <a:pt x="38363" y="208971"/>
                    <a:pt x="39338" y="205131"/>
                  </a:cubicBezTo>
                  <a:cubicBezTo>
                    <a:pt x="40801" y="200193"/>
                    <a:pt x="41533" y="195042"/>
                    <a:pt x="41472" y="189891"/>
                  </a:cubicBezTo>
                  <a:cubicBezTo>
                    <a:pt x="41533" y="184739"/>
                    <a:pt x="40817" y="179588"/>
                    <a:pt x="39338" y="174651"/>
                  </a:cubicBezTo>
                  <a:cubicBezTo>
                    <a:pt x="38363" y="170810"/>
                    <a:pt x="36778" y="167153"/>
                    <a:pt x="34613" y="163830"/>
                  </a:cubicBezTo>
                  <a:lnTo>
                    <a:pt x="26232" y="151943"/>
                  </a:lnTo>
                  <a:cubicBezTo>
                    <a:pt x="-8744" y="111527"/>
                    <a:pt x="-8744" y="51542"/>
                    <a:pt x="26232" y="11125"/>
                  </a:cubicBezTo>
                  <a:cubicBezTo>
                    <a:pt x="30042" y="5791"/>
                    <a:pt x="32632" y="2134"/>
                    <a:pt x="34309" y="0"/>
                  </a:cubicBezTo>
                  <a:lnTo>
                    <a:pt x="92374" y="0"/>
                  </a:lnTo>
                  <a:cubicBezTo>
                    <a:pt x="87726" y="16017"/>
                    <a:pt x="79846" y="30892"/>
                    <a:pt x="69209" y="43739"/>
                  </a:cubicBezTo>
                  <a:cubicBezTo>
                    <a:pt x="65551" y="49073"/>
                    <a:pt x="62808" y="53035"/>
                    <a:pt x="60827" y="55626"/>
                  </a:cubicBezTo>
                  <a:cubicBezTo>
                    <a:pt x="58724" y="58979"/>
                    <a:pt x="57139" y="62621"/>
                    <a:pt x="56102" y="66447"/>
                  </a:cubicBezTo>
                  <a:cubicBezTo>
                    <a:pt x="53085" y="77846"/>
                    <a:pt x="53511" y="89886"/>
                    <a:pt x="57321" y="101041"/>
                  </a:cubicBezTo>
                  <a:cubicBezTo>
                    <a:pt x="60598" y="107549"/>
                    <a:pt x="64591" y="113691"/>
                    <a:pt x="69209" y="119329"/>
                  </a:cubicBezTo>
                  <a:cubicBezTo>
                    <a:pt x="104596" y="159609"/>
                    <a:pt x="104596" y="219868"/>
                    <a:pt x="69209" y="260147"/>
                  </a:cubicBezTo>
                  <a:cubicBezTo>
                    <a:pt x="65551" y="265481"/>
                    <a:pt x="62808" y="269444"/>
                    <a:pt x="60827" y="272034"/>
                  </a:cubicBezTo>
                  <a:cubicBezTo>
                    <a:pt x="58724" y="275387"/>
                    <a:pt x="57139" y="279029"/>
                    <a:pt x="56102" y="282854"/>
                  </a:cubicBezTo>
                  <a:cubicBezTo>
                    <a:pt x="54654" y="287792"/>
                    <a:pt x="53983" y="292944"/>
                    <a:pt x="54121" y="298094"/>
                  </a:cubicBezTo>
                  <a:cubicBezTo>
                    <a:pt x="53832" y="304892"/>
                    <a:pt x="54914" y="311688"/>
                    <a:pt x="57321" y="318059"/>
                  </a:cubicBezTo>
                  <a:cubicBezTo>
                    <a:pt x="60598" y="324566"/>
                    <a:pt x="64591" y="330708"/>
                    <a:pt x="69209" y="336347"/>
                  </a:cubicBezTo>
                  <a:cubicBezTo>
                    <a:pt x="85637" y="356022"/>
                    <a:pt x="94934" y="380680"/>
                    <a:pt x="95573" y="406298"/>
                  </a:cubicBezTo>
                  <a:cubicBezTo>
                    <a:pt x="94995" y="432207"/>
                    <a:pt x="85714" y="457170"/>
                    <a:pt x="69209" y="477164"/>
                  </a:cubicBezTo>
                  <a:cubicBezTo>
                    <a:pt x="65551" y="482346"/>
                    <a:pt x="62808" y="486308"/>
                    <a:pt x="60827" y="488594"/>
                  </a:cubicBezTo>
                  <a:cubicBezTo>
                    <a:pt x="58617" y="491886"/>
                    <a:pt x="57017" y="495559"/>
                    <a:pt x="56102" y="499415"/>
                  </a:cubicBezTo>
                  <a:cubicBezTo>
                    <a:pt x="54715" y="504368"/>
                    <a:pt x="54045" y="509504"/>
                    <a:pt x="54121" y="514655"/>
                  </a:cubicBezTo>
                  <a:cubicBezTo>
                    <a:pt x="53816" y="521406"/>
                    <a:pt x="54898" y="528158"/>
                    <a:pt x="57321" y="534467"/>
                  </a:cubicBezTo>
                  <a:cubicBezTo>
                    <a:pt x="60552" y="540914"/>
                    <a:pt x="64545" y="546949"/>
                    <a:pt x="69209" y="552450"/>
                  </a:cubicBezTo>
                  <a:close/>
                  <a:moveTo>
                    <a:pt x="200577" y="552450"/>
                  </a:moveTo>
                  <a:cubicBezTo>
                    <a:pt x="211230" y="564962"/>
                    <a:pt x="219078" y="579623"/>
                    <a:pt x="223590" y="595427"/>
                  </a:cubicBezTo>
                  <a:lnTo>
                    <a:pt x="165525" y="595427"/>
                  </a:lnTo>
                  <a:lnTo>
                    <a:pt x="157600" y="585216"/>
                  </a:lnTo>
                  <a:cubicBezTo>
                    <a:pt x="141095" y="565221"/>
                    <a:pt x="131814" y="540258"/>
                    <a:pt x="131235" y="514350"/>
                  </a:cubicBezTo>
                  <a:cubicBezTo>
                    <a:pt x="131875" y="488732"/>
                    <a:pt x="141172" y="464074"/>
                    <a:pt x="157600" y="444398"/>
                  </a:cubicBezTo>
                  <a:cubicBezTo>
                    <a:pt x="160801" y="440131"/>
                    <a:pt x="162935" y="437084"/>
                    <a:pt x="164306" y="435102"/>
                  </a:cubicBezTo>
                  <a:cubicBezTo>
                    <a:pt x="165967" y="432725"/>
                    <a:pt x="167445" y="430225"/>
                    <a:pt x="168725" y="427634"/>
                  </a:cubicBezTo>
                  <a:cubicBezTo>
                    <a:pt x="170204" y="424587"/>
                    <a:pt x="171271" y="421356"/>
                    <a:pt x="171926" y="418034"/>
                  </a:cubicBezTo>
                  <a:cubicBezTo>
                    <a:pt x="172460" y="414101"/>
                    <a:pt x="172719" y="410124"/>
                    <a:pt x="172688" y="406146"/>
                  </a:cubicBezTo>
                  <a:cubicBezTo>
                    <a:pt x="172947" y="399639"/>
                    <a:pt x="171866" y="393162"/>
                    <a:pt x="169488" y="387096"/>
                  </a:cubicBezTo>
                  <a:cubicBezTo>
                    <a:pt x="166287" y="380543"/>
                    <a:pt x="162294" y="374401"/>
                    <a:pt x="157600" y="368808"/>
                  </a:cubicBezTo>
                  <a:cubicBezTo>
                    <a:pt x="141095" y="348813"/>
                    <a:pt x="131814" y="323850"/>
                    <a:pt x="131235" y="297942"/>
                  </a:cubicBezTo>
                  <a:cubicBezTo>
                    <a:pt x="131906" y="272324"/>
                    <a:pt x="141187" y="247681"/>
                    <a:pt x="157600" y="227991"/>
                  </a:cubicBezTo>
                  <a:lnTo>
                    <a:pt x="164306" y="218847"/>
                  </a:lnTo>
                  <a:cubicBezTo>
                    <a:pt x="165967" y="216424"/>
                    <a:pt x="167430" y="213863"/>
                    <a:pt x="168725" y="211227"/>
                  </a:cubicBezTo>
                  <a:cubicBezTo>
                    <a:pt x="170174" y="208224"/>
                    <a:pt x="171255" y="205054"/>
                    <a:pt x="171926" y="201778"/>
                  </a:cubicBezTo>
                  <a:cubicBezTo>
                    <a:pt x="172460" y="197785"/>
                    <a:pt x="172719" y="193762"/>
                    <a:pt x="172688" y="189738"/>
                  </a:cubicBezTo>
                  <a:cubicBezTo>
                    <a:pt x="172947" y="183231"/>
                    <a:pt x="171866" y="176754"/>
                    <a:pt x="169488" y="170688"/>
                  </a:cubicBezTo>
                  <a:cubicBezTo>
                    <a:pt x="166211" y="164181"/>
                    <a:pt x="162219" y="158039"/>
                    <a:pt x="157600" y="152400"/>
                  </a:cubicBezTo>
                  <a:cubicBezTo>
                    <a:pt x="122214" y="112121"/>
                    <a:pt x="122214" y="51862"/>
                    <a:pt x="157600" y="11583"/>
                  </a:cubicBezTo>
                  <a:cubicBezTo>
                    <a:pt x="160512" y="8077"/>
                    <a:pt x="163163" y="4359"/>
                    <a:pt x="165525" y="457"/>
                  </a:cubicBezTo>
                  <a:lnTo>
                    <a:pt x="224352" y="457"/>
                  </a:lnTo>
                  <a:cubicBezTo>
                    <a:pt x="219277" y="16413"/>
                    <a:pt x="211200" y="31257"/>
                    <a:pt x="200577" y="44196"/>
                  </a:cubicBezTo>
                  <a:cubicBezTo>
                    <a:pt x="196767" y="49530"/>
                    <a:pt x="194177" y="53493"/>
                    <a:pt x="192501" y="56084"/>
                  </a:cubicBezTo>
                  <a:cubicBezTo>
                    <a:pt x="190641" y="59497"/>
                    <a:pt x="189209" y="63139"/>
                    <a:pt x="188233" y="66904"/>
                  </a:cubicBezTo>
                  <a:cubicBezTo>
                    <a:pt x="185246" y="78303"/>
                    <a:pt x="185612" y="90312"/>
                    <a:pt x="189300" y="101498"/>
                  </a:cubicBezTo>
                  <a:cubicBezTo>
                    <a:pt x="192501" y="107930"/>
                    <a:pt x="196264" y="114041"/>
                    <a:pt x="200577" y="119787"/>
                  </a:cubicBezTo>
                  <a:cubicBezTo>
                    <a:pt x="236574" y="159822"/>
                    <a:pt x="236574" y="220569"/>
                    <a:pt x="200577" y="260604"/>
                  </a:cubicBezTo>
                  <a:cubicBezTo>
                    <a:pt x="196767" y="265938"/>
                    <a:pt x="194177" y="269901"/>
                    <a:pt x="192501" y="272491"/>
                  </a:cubicBezTo>
                  <a:cubicBezTo>
                    <a:pt x="190641" y="275905"/>
                    <a:pt x="189209" y="279548"/>
                    <a:pt x="188233" y="283312"/>
                  </a:cubicBezTo>
                  <a:cubicBezTo>
                    <a:pt x="186800" y="288265"/>
                    <a:pt x="186145" y="293401"/>
                    <a:pt x="186252" y="298552"/>
                  </a:cubicBezTo>
                  <a:cubicBezTo>
                    <a:pt x="186161" y="303703"/>
                    <a:pt x="186831" y="308839"/>
                    <a:pt x="188233" y="313792"/>
                  </a:cubicBezTo>
                  <a:cubicBezTo>
                    <a:pt x="189162" y="317526"/>
                    <a:pt x="190610" y="321107"/>
                    <a:pt x="192501" y="324460"/>
                  </a:cubicBezTo>
                  <a:cubicBezTo>
                    <a:pt x="194177" y="327203"/>
                    <a:pt x="196767" y="331165"/>
                    <a:pt x="200577" y="336499"/>
                  </a:cubicBezTo>
                  <a:cubicBezTo>
                    <a:pt x="217357" y="356007"/>
                    <a:pt x="226882" y="380726"/>
                    <a:pt x="227552" y="406451"/>
                  </a:cubicBezTo>
                  <a:cubicBezTo>
                    <a:pt x="226942" y="432466"/>
                    <a:pt x="217417" y="457490"/>
                    <a:pt x="200577" y="477317"/>
                  </a:cubicBezTo>
                  <a:cubicBezTo>
                    <a:pt x="196767" y="482498"/>
                    <a:pt x="194177" y="486461"/>
                    <a:pt x="192501" y="488747"/>
                  </a:cubicBezTo>
                  <a:cubicBezTo>
                    <a:pt x="190534" y="492115"/>
                    <a:pt x="189087" y="495757"/>
                    <a:pt x="188233" y="499567"/>
                  </a:cubicBezTo>
                  <a:cubicBezTo>
                    <a:pt x="186846" y="504520"/>
                    <a:pt x="186175" y="509656"/>
                    <a:pt x="186252" y="514807"/>
                  </a:cubicBezTo>
                  <a:cubicBezTo>
                    <a:pt x="185901" y="521544"/>
                    <a:pt x="186937" y="528295"/>
                    <a:pt x="189300" y="534619"/>
                  </a:cubicBezTo>
                  <a:cubicBezTo>
                    <a:pt x="192454" y="540929"/>
                    <a:pt x="196234" y="546903"/>
                    <a:pt x="200577" y="552450"/>
                  </a:cubicBezTo>
                  <a:close/>
                  <a:moveTo>
                    <a:pt x="332555" y="552450"/>
                  </a:moveTo>
                  <a:cubicBezTo>
                    <a:pt x="343209" y="564962"/>
                    <a:pt x="351057" y="579623"/>
                    <a:pt x="355568" y="595427"/>
                  </a:cubicBezTo>
                  <a:lnTo>
                    <a:pt x="296742" y="595427"/>
                  </a:lnTo>
                  <a:cubicBezTo>
                    <a:pt x="294624" y="591830"/>
                    <a:pt x="292230" y="588417"/>
                    <a:pt x="289579" y="585216"/>
                  </a:cubicBezTo>
                  <a:cubicBezTo>
                    <a:pt x="273120" y="565221"/>
                    <a:pt x="263884" y="540243"/>
                    <a:pt x="263366" y="514350"/>
                  </a:cubicBezTo>
                  <a:cubicBezTo>
                    <a:pt x="263946" y="488747"/>
                    <a:pt x="273196" y="464088"/>
                    <a:pt x="289579" y="444398"/>
                  </a:cubicBezTo>
                  <a:lnTo>
                    <a:pt x="297961" y="432359"/>
                  </a:lnTo>
                  <a:cubicBezTo>
                    <a:pt x="300125" y="429098"/>
                    <a:pt x="301726" y="425486"/>
                    <a:pt x="302685" y="421691"/>
                  </a:cubicBezTo>
                  <a:cubicBezTo>
                    <a:pt x="304072" y="416738"/>
                    <a:pt x="304727" y="411602"/>
                    <a:pt x="304667" y="406451"/>
                  </a:cubicBezTo>
                  <a:cubicBezTo>
                    <a:pt x="304925" y="399944"/>
                    <a:pt x="303844" y="393467"/>
                    <a:pt x="301466" y="387401"/>
                  </a:cubicBezTo>
                  <a:cubicBezTo>
                    <a:pt x="298312" y="380817"/>
                    <a:pt x="294319" y="374660"/>
                    <a:pt x="289579" y="369113"/>
                  </a:cubicBezTo>
                  <a:cubicBezTo>
                    <a:pt x="273120" y="349118"/>
                    <a:pt x="263884" y="324140"/>
                    <a:pt x="263366" y="298247"/>
                  </a:cubicBezTo>
                  <a:cubicBezTo>
                    <a:pt x="263975" y="272644"/>
                    <a:pt x="273211" y="248001"/>
                    <a:pt x="289579" y="228295"/>
                  </a:cubicBezTo>
                  <a:lnTo>
                    <a:pt x="297961" y="216408"/>
                  </a:lnTo>
                  <a:cubicBezTo>
                    <a:pt x="300125" y="213086"/>
                    <a:pt x="301710" y="209428"/>
                    <a:pt x="302685" y="205588"/>
                  </a:cubicBezTo>
                  <a:cubicBezTo>
                    <a:pt x="304087" y="200635"/>
                    <a:pt x="304758" y="195499"/>
                    <a:pt x="304667" y="190348"/>
                  </a:cubicBezTo>
                  <a:cubicBezTo>
                    <a:pt x="304925" y="183840"/>
                    <a:pt x="303844" y="177363"/>
                    <a:pt x="301466" y="171298"/>
                  </a:cubicBezTo>
                  <a:cubicBezTo>
                    <a:pt x="298250" y="164744"/>
                    <a:pt x="294257" y="158603"/>
                    <a:pt x="289579" y="153010"/>
                  </a:cubicBezTo>
                  <a:cubicBezTo>
                    <a:pt x="254603" y="112593"/>
                    <a:pt x="254603" y="52608"/>
                    <a:pt x="289579" y="12192"/>
                  </a:cubicBezTo>
                  <a:cubicBezTo>
                    <a:pt x="293237" y="6858"/>
                    <a:pt x="295980" y="3201"/>
                    <a:pt x="297503" y="1067"/>
                  </a:cubicBezTo>
                  <a:lnTo>
                    <a:pt x="355873" y="1067"/>
                  </a:lnTo>
                  <a:cubicBezTo>
                    <a:pt x="351301" y="17084"/>
                    <a:pt x="343467" y="31974"/>
                    <a:pt x="332860" y="44806"/>
                  </a:cubicBezTo>
                  <a:lnTo>
                    <a:pt x="324479" y="56693"/>
                  </a:lnTo>
                  <a:cubicBezTo>
                    <a:pt x="322375" y="60046"/>
                    <a:pt x="320790" y="63688"/>
                    <a:pt x="319754" y="67514"/>
                  </a:cubicBezTo>
                  <a:cubicBezTo>
                    <a:pt x="316737" y="78913"/>
                    <a:pt x="317164" y="90953"/>
                    <a:pt x="320974" y="102108"/>
                  </a:cubicBezTo>
                  <a:cubicBezTo>
                    <a:pt x="324250" y="108616"/>
                    <a:pt x="328243" y="114757"/>
                    <a:pt x="332860" y="120396"/>
                  </a:cubicBezTo>
                  <a:cubicBezTo>
                    <a:pt x="367836" y="160813"/>
                    <a:pt x="367836" y="220797"/>
                    <a:pt x="332860" y="261214"/>
                  </a:cubicBezTo>
                  <a:lnTo>
                    <a:pt x="324479" y="273101"/>
                  </a:lnTo>
                  <a:cubicBezTo>
                    <a:pt x="322375" y="276454"/>
                    <a:pt x="320790" y="280096"/>
                    <a:pt x="319754" y="283921"/>
                  </a:cubicBezTo>
                  <a:cubicBezTo>
                    <a:pt x="318322" y="288874"/>
                    <a:pt x="317666" y="294010"/>
                    <a:pt x="317773" y="299161"/>
                  </a:cubicBezTo>
                  <a:cubicBezTo>
                    <a:pt x="317682" y="304313"/>
                    <a:pt x="318352" y="309449"/>
                    <a:pt x="319754" y="314401"/>
                  </a:cubicBezTo>
                  <a:cubicBezTo>
                    <a:pt x="320760" y="318181"/>
                    <a:pt x="322345" y="321778"/>
                    <a:pt x="324479" y="325069"/>
                  </a:cubicBezTo>
                  <a:lnTo>
                    <a:pt x="332860" y="337109"/>
                  </a:lnTo>
                  <a:cubicBezTo>
                    <a:pt x="349244" y="356799"/>
                    <a:pt x="358494" y="381457"/>
                    <a:pt x="359074" y="407061"/>
                  </a:cubicBezTo>
                  <a:cubicBezTo>
                    <a:pt x="358556" y="432953"/>
                    <a:pt x="349320" y="457932"/>
                    <a:pt x="332860" y="477927"/>
                  </a:cubicBezTo>
                  <a:cubicBezTo>
                    <a:pt x="330361" y="480609"/>
                    <a:pt x="328121" y="483520"/>
                    <a:pt x="326155" y="486614"/>
                  </a:cubicBezTo>
                  <a:cubicBezTo>
                    <a:pt x="324509" y="489159"/>
                    <a:pt x="323030" y="491810"/>
                    <a:pt x="321735" y="494538"/>
                  </a:cubicBezTo>
                  <a:cubicBezTo>
                    <a:pt x="320196" y="497556"/>
                    <a:pt x="319114" y="500802"/>
                    <a:pt x="318535" y="504139"/>
                  </a:cubicBezTo>
                  <a:cubicBezTo>
                    <a:pt x="318276" y="507843"/>
                    <a:pt x="318276" y="511561"/>
                    <a:pt x="318535" y="515264"/>
                  </a:cubicBezTo>
                  <a:cubicBezTo>
                    <a:pt x="318231" y="522016"/>
                    <a:pt x="319312" y="528767"/>
                    <a:pt x="321735" y="535077"/>
                  </a:cubicBezTo>
                  <a:cubicBezTo>
                    <a:pt x="324662" y="541264"/>
                    <a:pt x="328303" y="547086"/>
                    <a:pt x="332555" y="552450"/>
                  </a:cubicBezTo>
                  <a:close/>
                  <a:moveTo>
                    <a:pt x="464687" y="552450"/>
                  </a:moveTo>
                  <a:cubicBezTo>
                    <a:pt x="474928" y="565130"/>
                    <a:pt x="482487" y="579745"/>
                    <a:pt x="486937" y="595427"/>
                  </a:cubicBezTo>
                  <a:lnTo>
                    <a:pt x="428872" y="595427"/>
                  </a:lnTo>
                  <a:lnTo>
                    <a:pt x="420795" y="585216"/>
                  </a:lnTo>
                  <a:cubicBezTo>
                    <a:pt x="404397" y="565176"/>
                    <a:pt x="395162" y="540243"/>
                    <a:pt x="394582" y="514350"/>
                  </a:cubicBezTo>
                  <a:cubicBezTo>
                    <a:pt x="395238" y="488762"/>
                    <a:pt x="404474" y="464119"/>
                    <a:pt x="420795" y="444398"/>
                  </a:cubicBezTo>
                  <a:lnTo>
                    <a:pt x="427654" y="435102"/>
                  </a:lnTo>
                  <a:cubicBezTo>
                    <a:pt x="429254" y="432725"/>
                    <a:pt x="430686" y="430225"/>
                    <a:pt x="431920" y="427634"/>
                  </a:cubicBezTo>
                  <a:cubicBezTo>
                    <a:pt x="433520" y="424632"/>
                    <a:pt x="434603" y="421386"/>
                    <a:pt x="435121" y="418034"/>
                  </a:cubicBezTo>
                  <a:cubicBezTo>
                    <a:pt x="435792" y="414101"/>
                    <a:pt x="436096" y="410124"/>
                    <a:pt x="436035" y="406146"/>
                  </a:cubicBezTo>
                  <a:cubicBezTo>
                    <a:pt x="436294" y="399639"/>
                    <a:pt x="435212" y="393162"/>
                    <a:pt x="432835" y="387096"/>
                  </a:cubicBezTo>
                  <a:cubicBezTo>
                    <a:pt x="429619" y="380513"/>
                    <a:pt x="425580" y="374355"/>
                    <a:pt x="420795" y="368808"/>
                  </a:cubicBezTo>
                  <a:cubicBezTo>
                    <a:pt x="404397" y="348768"/>
                    <a:pt x="395162" y="323835"/>
                    <a:pt x="394582" y="297942"/>
                  </a:cubicBezTo>
                  <a:cubicBezTo>
                    <a:pt x="395269" y="272354"/>
                    <a:pt x="404489" y="247726"/>
                    <a:pt x="420795" y="227991"/>
                  </a:cubicBezTo>
                  <a:lnTo>
                    <a:pt x="427654" y="218847"/>
                  </a:lnTo>
                  <a:cubicBezTo>
                    <a:pt x="429254" y="216408"/>
                    <a:pt x="430686" y="213863"/>
                    <a:pt x="431920" y="211227"/>
                  </a:cubicBezTo>
                  <a:cubicBezTo>
                    <a:pt x="433505" y="208270"/>
                    <a:pt x="434587" y="205085"/>
                    <a:pt x="435121" y="201778"/>
                  </a:cubicBezTo>
                  <a:cubicBezTo>
                    <a:pt x="435792" y="197800"/>
                    <a:pt x="436096" y="193777"/>
                    <a:pt x="436035" y="189738"/>
                  </a:cubicBezTo>
                  <a:cubicBezTo>
                    <a:pt x="436294" y="183231"/>
                    <a:pt x="435212" y="176754"/>
                    <a:pt x="432835" y="170688"/>
                  </a:cubicBezTo>
                  <a:cubicBezTo>
                    <a:pt x="429559" y="164135"/>
                    <a:pt x="425504" y="158009"/>
                    <a:pt x="420795" y="152400"/>
                  </a:cubicBezTo>
                  <a:cubicBezTo>
                    <a:pt x="385820" y="111984"/>
                    <a:pt x="385820" y="51999"/>
                    <a:pt x="420795" y="11583"/>
                  </a:cubicBezTo>
                  <a:cubicBezTo>
                    <a:pt x="423782" y="8108"/>
                    <a:pt x="426495" y="4374"/>
                    <a:pt x="428872" y="457"/>
                  </a:cubicBezTo>
                  <a:lnTo>
                    <a:pt x="486937" y="457"/>
                  </a:lnTo>
                  <a:cubicBezTo>
                    <a:pt x="482426" y="16338"/>
                    <a:pt x="474867" y="31196"/>
                    <a:pt x="464687" y="44196"/>
                  </a:cubicBezTo>
                  <a:cubicBezTo>
                    <a:pt x="460419" y="49530"/>
                    <a:pt x="457523" y="53493"/>
                    <a:pt x="455847" y="56084"/>
                  </a:cubicBezTo>
                  <a:cubicBezTo>
                    <a:pt x="453942" y="59528"/>
                    <a:pt x="452357" y="63155"/>
                    <a:pt x="451123" y="66904"/>
                  </a:cubicBezTo>
                  <a:cubicBezTo>
                    <a:pt x="449370" y="71781"/>
                    <a:pt x="448547" y="76962"/>
                    <a:pt x="448685" y="82144"/>
                  </a:cubicBezTo>
                  <a:cubicBezTo>
                    <a:pt x="448349" y="88987"/>
                    <a:pt x="449599" y="95829"/>
                    <a:pt x="452342" y="102108"/>
                  </a:cubicBezTo>
                  <a:cubicBezTo>
                    <a:pt x="455817" y="108616"/>
                    <a:pt x="459947" y="114742"/>
                    <a:pt x="464687" y="120396"/>
                  </a:cubicBezTo>
                  <a:cubicBezTo>
                    <a:pt x="498595" y="161209"/>
                    <a:pt x="498595" y="220401"/>
                    <a:pt x="464687" y="261214"/>
                  </a:cubicBezTo>
                  <a:cubicBezTo>
                    <a:pt x="460419" y="266548"/>
                    <a:pt x="457523" y="270510"/>
                    <a:pt x="455847" y="273101"/>
                  </a:cubicBezTo>
                  <a:cubicBezTo>
                    <a:pt x="453942" y="276545"/>
                    <a:pt x="452357" y="280172"/>
                    <a:pt x="451123" y="283921"/>
                  </a:cubicBezTo>
                  <a:cubicBezTo>
                    <a:pt x="449355" y="288798"/>
                    <a:pt x="448532" y="293980"/>
                    <a:pt x="448685" y="299161"/>
                  </a:cubicBezTo>
                  <a:cubicBezTo>
                    <a:pt x="448669" y="303048"/>
                    <a:pt x="449081" y="306934"/>
                    <a:pt x="449903" y="310744"/>
                  </a:cubicBezTo>
                  <a:cubicBezTo>
                    <a:pt x="450712" y="314158"/>
                    <a:pt x="451885" y="317480"/>
                    <a:pt x="453409" y="320650"/>
                  </a:cubicBezTo>
                  <a:cubicBezTo>
                    <a:pt x="454735" y="323271"/>
                    <a:pt x="456198" y="325816"/>
                    <a:pt x="457829" y="328270"/>
                  </a:cubicBezTo>
                  <a:lnTo>
                    <a:pt x="464687" y="337414"/>
                  </a:lnTo>
                  <a:cubicBezTo>
                    <a:pt x="480627" y="357302"/>
                    <a:pt x="489574" y="381884"/>
                    <a:pt x="490137" y="407365"/>
                  </a:cubicBezTo>
                  <a:cubicBezTo>
                    <a:pt x="489634" y="433136"/>
                    <a:pt x="480689" y="458023"/>
                    <a:pt x="464687" y="478231"/>
                  </a:cubicBezTo>
                  <a:cubicBezTo>
                    <a:pt x="462202" y="480974"/>
                    <a:pt x="459917" y="483870"/>
                    <a:pt x="457829" y="486918"/>
                  </a:cubicBezTo>
                  <a:cubicBezTo>
                    <a:pt x="456457" y="489052"/>
                    <a:pt x="455085" y="491643"/>
                    <a:pt x="453409" y="494843"/>
                  </a:cubicBezTo>
                  <a:cubicBezTo>
                    <a:pt x="451915" y="497906"/>
                    <a:pt x="450727" y="501137"/>
                    <a:pt x="449903" y="504444"/>
                  </a:cubicBezTo>
                  <a:cubicBezTo>
                    <a:pt x="449065" y="508087"/>
                    <a:pt x="448654" y="511820"/>
                    <a:pt x="448685" y="515569"/>
                  </a:cubicBezTo>
                  <a:cubicBezTo>
                    <a:pt x="448624" y="520751"/>
                    <a:pt x="449447" y="525902"/>
                    <a:pt x="451123" y="530809"/>
                  </a:cubicBezTo>
                  <a:cubicBezTo>
                    <a:pt x="452357" y="534513"/>
                    <a:pt x="453942" y="538079"/>
                    <a:pt x="455847" y="541477"/>
                  </a:cubicBezTo>
                  <a:cubicBezTo>
                    <a:pt x="458560" y="545318"/>
                    <a:pt x="461517" y="548975"/>
                    <a:pt x="464687" y="552450"/>
                  </a:cubicBezTo>
                  <a:close/>
                  <a:moveTo>
                    <a:pt x="618916" y="457"/>
                  </a:moveTo>
                  <a:cubicBezTo>
                    <a:pt x="614344" y="16474"/>
                    <a:pt x="606510" y="31364"/>
                    <a:pt x="595903" y="44196"/>
                  </a:cubicBezTo>
                  <a:lnTo>
                    <a:pt x="587521" y="56084"/>
                  </a:lnTo>
                  <a:cubicBezTo>
                    <a:pt x="585357" y="59406"/>
                    <a:pt x="583772" y="63063"/>
                    <a:pt x="582797" y="66904"/>
                  </a:cubicBezTo>
                  <a:cubicBezTo>
                    <a:pt x="581348" y="71857"/>
                    <a:pt x="580694" y="76993"/>
                    <a:pt x="580816" y="82144"/>
                  </a:cubicBezTo>
                  <a:cubicBezTo>
                    <a:pt x="580450" y="86152"/>
                    <a:pt x="580450" y="90175"/>
                    <a:pt x="580816" y="94184"/>
                  </a:cubicBezTo>
                  <a:cubicBezTo>
                    <a:pt x="581334" y="97490"/>
                    <a:pt x="582415" y="100691"/>
                    <a:pt x="584015" y="103632"/>
                  </a:cubicBezTo>
                  <a:cubicBezTo>
                    <a:pt x="585265" y="106269"/>
                    <a:pt x="586683" y="108814"/>
                    <a:pt x="588283" y="111252"/>
                  </a:cubicBezTo>
                  <a:lnTo>
                    <a:pt x="595141" y="120396"/>
                  </a:lnTo>
                  <a:cubicBezTo>
                    <a:pt x="630117" y="160813"/>
                    <a:pt x="630117" y="220797"/>
                    <a:pt x="595141" y="261214"/>
                  </a:cubicBezTo>
                  <a:lnTo>
                    <a:pt x="586759" y="273101"/>
                  </a:lnTo>
                  <a:cubicBezTo>
                    <a:pt x="584595" y="276423"/>
                    <a:pt x="583010" y="280081"/>
                    <a:pt x="582035" y="283921"/>
                  </a:cubicBezTo>
                  <a:cubicBezTo>
                    <a:pt x="580587" y="288859"/>
                    <a:pt x="579916" y="294010"/>
                    <a:pt x="580054" y="299161"/>
                  </a:cubicBezTo>
                  <a:cubicBezTo>
                    <a:pt x="579763" y="305959"/>
                    <a:pt x="580846" y="312755"/>
                    <a:pt x="583253" y="319126"/>
                  </a:cubicBezTo>
                  <a:cubicBezTo>
                    <a:pt x="586469" y="325679"/>
                    <a:pt x="590462" y="331821"/>
                    <a:pt x="595141" y="337414"/>
                  </a:cubicBezTo>
                  <a:cubicBezTo>
                    <a:pt x="611524" y="357104"/>
                    <a:pt x="620775" y="381762"/>
                    <a:pt x="621353" y="407365"/>
                  </a:cubicBezTo>
                  <a:cubicBezTo>
                    <a:pt x="620835" y="433258"/>
                    <a:pt x="611601" y="458237"/>
                    <a:pt x="595141" y="478231"/>
                  </a:cubicBezTo>
                  <a:cubicBezTo>
                    <a:pt x="591331" y="483413"/>
                    <a:pt x="588588" y="487375"/>
                    <a:pt x="586759" y="490118"/>
                  </a:cubicBezTo>
                  <a:cubicBezTo>
                    <a:pt x="584595" y="493380"/>
                    <a:pt x="582995" y="496992"/>
                    <a:pt x="582035" y="500787"/>
                  </a:cubicBezTo>
                  <a:cubicBezTo>
                    <a:pt x="580602" y="505739"/>
                    <a:pt x="579947" y="510875"/>
                    <a:pt x="580054" y="516027"/>
                  </a:cubicBezTo>
                  <a:cubicBezTo>
                    <a:pt x="579749" y="522778"/>
                    <a:pt x="580830" y="529529"/>
                    <a:pt x="583253" y="535838"/>
                  </a:cubicBezTo>
                  <a:cubicBezTo>
                    <a:pt x="586409" y="542422"/>
                    <a:pt x="590401" y="548579"/>
                    <a:pt x="595141" y="554127"/>
                  </a:cubicBezTo>
                  <a:cubicBezTo>
                    <a:pt x="605397" y="566913"/>
                    <a:pt x="613201" y="581482"/>
                    <a:pt x="618154" y="597104"/>
                  </a:cubicBezTo>
                  <a:lnTo>
                    <a:pt x="560089" y="597104"/>
                  </a:lnTo>
                  <a:cubicBezTo>
                    <a:pt x="557970" y="593522"/>
                    <a:pt x="555578" y="590093"/>
                    <a:pt x="552926" y="586893"/>
                  </a:cubicBezTo>
                  <a:cubicBezTo>
                    <a:pt x="536467" y="566898"/>
                    <a:pt x="527232" y="541920"/>
                    <a:pt x="526714" y="516027"/>
                  </a:cubicBezTo>
                  <a:cubicBezTo>
                    <a:pt x="527292" y="490424"/>
                    <a:pt x="536543" y="465765"/>
                    <a:pt x="552926" y="446075"/>
                  </a:cubicBezTo>
                  <a:lnTo>
                    <a:pt x="561308" y="434035"/>
                  </a:lnTo>
                  <a:cubicBezTo>
                    <a:pt x="563411" y="430743"/>
                    <a:pt x="564996" y="427147"/>
                    <a:pt x="566032" y="423367"/>
                  </a:cubicBezTo>
                  <a:cubicBezTo>
                    <a:pt x="568700" y="413385"/>
                    <a:pt x="568700" y="402869"/>
                    <a:pt x="566032" y="392887"/>
                  </a:cubicBezTo>
                  <a:cubicBezTo>
                    <a:pt x="564996" y="389108"/>
                    <a:pt x="563411" y="385511"/>
                    <a:pt x="561308" y="382219"/>
                  </a:cubicBezTo>
                  <a:cubicBezTo>
                    <a:pt x="559327" y="379628"/>
                    <a:pt x="556583" y="375666"/>
                    <a:pt x="552926" y="370332"/>
                  </a:cubicBezTo>
                  <a:cubicBezTo>
                    <a:pt x="536467" y="350337"/>
                    <a:pt x="527232" y="325359"/>
                    <a:pt x="526714" y="299466"/>
                  </a:cubicBezTo>
                  <a:cubicBezTo>
                    <a:pt x="527323" y="273863"/>
                    <a:pt x="536559" y="249220"/>
                    <a:pt x="552926" y="229514"/>
                  </a:cubicBezTo>
                  <a:cubicBezTo>
                    <a:pt x="556583" y="224181"/>
                    <a:pt x="559327" y="220218"/>
                    <a:pt x="561308" y="217627"/>
                  </a:cubicBezTo>
                  <a:cubicBezTo>
                    <a:pt x="563411" y="214274"/>
                    <a:pt x="564996" y="210632"/>
                    <a:pt x="566032" y="206807"/>
                  </a:cubicBezTo>
                  <a:cubicBezTo>
                    <a:pt x="567435" y="201854"/>
                    <a:pt x="568106" y="196718"/>
                    <a:pt x="568013" y="191567"/>
                  </a:cubicBezTo>
                  <a:cubicBezTo>
                    <a:pt x="568273" y="185059"/>
                    <a:pt x="567191" y="178583"/>
                    <a:pt x="564814" y="172517"/>
                  </a:cubicBezTo>
                  <a:cubicBezTo>
                    <a:pt x="561537" y="166009"/>
                    <a:pt x="557543" y="159868"/>
                    <a:pt x="552926" y="154229"/>
                  </a:cubicBezTo>
                  <a:cubicBezTo>
                    <a:pt x="517950" y="113813"/>
                    <a:pt x="517950" y="53828"/>
                    <a:pt x="552926" y="13411"/>
                  </a:cubicBezTo>
                  <a:cubicBezTo>
                    <a:pt x="556583" y="8077"/>
                    <a:pt x="559327" y="4420"/>
                    <a:pt x="560851" y="2286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FCAF939-BB3F-4B24-BFCF-6A33CBAF8FC0}"/>
                </a:ext>
              </a:extLst>
            </p:cNvPr>
            <p:cNvSpPr/>
            <p:nvPr/>
          </p:nvSpPr>
          <p:spPr>
            <a:xfrm>
              <a:off x="9612324" y="5649011"/>
              <a:ext cx="466801" cy="540562"/>
            </a:xfrm>
            <a:custGeom>
              <a:avLst/>
              <a:gdLst>
                <a:gd name="connsiteX0" fmla="*/ 0 w 466801"/>
                <a:gd name="connsiteY0" fmla="*/ 0 h 540562"/>
                <a:gd name="connsiteX1" fmla="*/ 123901 w 466801"/>
                <a:gd name="connsiteY1" fmla="*/ 0 h 540562"/>
                <a:gd name="connsiteX2" fmla="*/ 123901 w 466801"/>
                <a:gd name="connsiteY2" fmla="*/ 439369 h 540562"/>
                <a:gd name="connsiteX3" fmla="*/ 466801 w 466801"/>
                <a:gd name="connsiteY3" fmla="*/ 439369 h 540562"/>
                <a:gd name="connsiteX4" fmla="*/ 466801 w 466801"/>
                <a:gd name="connsiteY4" fmla="*/ 540563 h 540562"/>
                <a:gd name="connsiteX5" fmla="*/ 0 w 466801"/>
                <a:gd name="connsiteY5" fmla="*/ 540563 h 54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801" h="540562">
                  <a:moveTo>
                    <a:pt x="0" y="0"/>
                  </a:moveTo>
                  <a:lnTo>
                    <a:pt x="123901" y="0"/>
                  </a:lnTo>
                  <a:lnTo>
                    <a:pt x="123901" y="439369"/>
                  </a:lnTo>
                  <a:lnTo>
                    <a:pt x="466801" y="439369"/>
                  </a:lnTo>
                  <a:lnTo>
                    <a:pt x="466801" y="540563"/>
                  </a:lnTo>
                  <a:lnTo>
                    <a:pt x="0" y="540563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7F124035-2CF3-4334-B9B0-17D85D6F3406}"/>
                </a:ext>
              </a:extLst>
            </p:cNvPr>
            <p:cNvSpPr/>
            <p:nvPr/>
          </p:nvSpPr>
          <p:spPr>
            <a:xfrm>
              <a:off x="10241280" y="5647334"/>
              <a:ext cx="503986" cy="541781"/>
            </a:xfrm>
            <a:custGeom>
              <a:avLst/>
              <a:gdLst>
                <a:gd name="connsiteX0" fmla="*/ 0 w 503986"/>
                <a:gd name="connsiteY0" fmla="*/ 541782 h 541781"/>
                <a:gd name="connsiteX1" fmla="*/ 0 w 503986"/>
                <a:gd name="connsiteY1" fmla="*/ 0 h 541781"/>
                <a:gd name="connsiteX2" fmla="*/ 262432 w 503986"/>
                <a:gd name="connsiteY2" fmla="*/ 0 h 541781"/>
                <a:gd name="connsiteX3" fmla="*/ 479907 w 503986"/>
                <a:gd name="connsiteY3" fmla="*/ 129693 h 541781"/>
                <a:gd name="connsiteX4" fmla="*/ 396240 w 503986"/>
                <a:gd name="connsiteY4" fmla="*/ 259842 h 541781"/>
                <a:gd name="connsiteX5" fmla="*/ 396240 w 503986"/>
                <a:gd name="connsiteY5" fmla="*/ 258775 h 541781"/>
                <a:gd name="connsiteX6" fmla="*/ 503987 w 503986"/>
                <a:gd name="connsiteY6" fmla="*/ 378104 h 541781"/>
                <a:gd name="connsiteX7" fmla="*/ 279349 w 503986"/>
                <a:gd name="connsiteY7" fmla="*/ 541782 h 541781"/>
                <a:gd name="connsiteX8" fmla="*/ 109728 w 503986"/>
                <a:gd name="connsiteY8" fmla="*/ 82906 h 541781"/>
                <a:gd name="connsiteX9" fmla="*/ 109728 w 503986"/>
                <a:gd name="connsiteY9" fmla="*/ 224637 h 541781"/>
                <a:gd name="connsiteX10" fmla="*/ 254661 w 503986"/>
                <a:gd name="connsiteY10" fmla="*/ 224637 h 541781"/>
                <a:gd name="connsiteX11" fmla="*/ 367741 w 503986"/>
                <a:gd name="connsiteY11" fmla="*/ 149809 h 541781"/>
                <a:gd name="connsiteX12" fmla="*/ 258166 w 503986"/>
                <a:gd name="connsiteY12" fmla="*/ 82906 h 541781"/>
                <a:gd name="connsiteX13" fmla="*/ 109728 w 503986"/>
                <a:gd name="connsiteY13" fmla="*/ 307543 h 541781"/>
                <a:gd name="connsiteX14" fmla="*/ 109728 w 503986"/>
                <a:gd name="connsiteY14" fmla="*/ 459943 h 541781"/>
                <a:gd name="connsiteX15" fmla="*/ 275996 w 503986"/>
                <a:gd name="connsiteY15" fmla="*/ 459943 h 541781"/>
                <a:gd name="connsiteX16" fmla="*/ 391821 w 503986"/>
                <a:gd name="connsiteY16" fmla="*/ 380543 h 541781"/>
                <a:gd name="connsiteX17" fmla="*/ 251918 w 503986"/>
                <a:gd name="connsiteY17" fmla="*/ 307696 h 54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3986" h="541781">
                  <a:moveTo>
                    <a:pt x="0" y="541782"/>
                  </a:moveTo>
                  <a:lnTo>
                    <a:pt x="0" y="0"/>
                  </a:lnTo>
                  <a:lnTo>
                    <a:pt x="262432" y="0"/>
                  </a:lnTo>
                  <a:cubicBezTo>
                    <a:pt x="413156" y="0"/>
                    <a:pt x="479907" y="49835"/>
                    <a:pt x="479907" y="129693"/>
                  </a:cubicBezTo>
                  <a:cubicBezTo>
                    <a:pt x="479907" y="191719"/>
                    <a:pt x="450494" y="239268"/>
                    <a:pt x="396240" y="259842"/>
                  </a:cubicBezTo>
                  <a:lnTo>
                    <a:pt x="396240" y="258775"/>
                  </a:lnTo>
                  <a:cubicBezTo>
                    <a:pt x="468325" y="275997"/>
                    <a:pt x="503987" y="312877"/>
                    <a:pt x="503987" y="378104"/>
                  </a:cubicBezTo>
                  <a:cubicBezTo>
                    <a:pt x="503987" y="485547"/>
                    <a:pt x="427787" y="541782"/>
                    <a:pt x="279349" y="541782"/>
                  </a:cubicBezTo>
                  <a:close/>
                  <a:moveTo>
                    <a:pt x="109728" y="82906"/>
                  </a:moveTo>
                  <a:lnTo>
                    <a:pt x="109728" y="224637"/>
                  </a:lnTo>
                  <a:lnTo>
                    <a:pt x="254661" y="224637"/>
                  </a:lnTo>
                  <a:cubicBezTo>
                    <a:pt x="329489" y="224637"/>
                    <a:pt x="367741" y="206502"/>
                    <a:pt x="367741" y="149809"/>
                  </a:cubicBezTo>
                  <a:cubicBezTo>
                    <a:pt x="367741" y="99974"/>
                    <a:pt x="333908" y="82906"/>
                    <a:pt x="258166" y="82906"/>
                  </a:cubicBezTo>
                  <a:close/>
                  <a:moveTo>
                    <a:pt x="109728" y="307543"/>
                  </a:moveTo>
                  <a:lnTo>
                    <a:pt x="109728" y="459943"/>
                  </a:lnTo>
                  <a:lnTo>
                    <a:pt x="275996" y="459943"/>
                  </a:lnTo>
                  <a:cubicBezTo>
                    <a:pt x="348234" y="459943"/>
                    <a:pt x="391821" y="436321"/>
                    <a:pt x="391821" y="380543"/>
                  </a:cubicBezTo>
                  <a:cubicBezTo>
                    <a:pt x="391821" y="329032"/>
                    <a:pt x="351739" y="307696"/>
                    <a:pt x="251918" y="307696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7CFC653-C713-4F9A-94AC-71ECEB1E704C}"/>
                </a:ext>
              </a:extLst>
            </p:cNvPr>
            <p:cNvSpPr/>
            <p:nvPr/>
          </p:nvSpPr>
          <p:spPr>
            <a:xfrm>
              <a:off x="8881938" y="5636250"/>
              <a:ext cx="511235" cy="563396"/>
            </a:xfrm>
            <a:custGeom>
              <a:avLst/>
              <a:gdLst>
                <a:gd name="connsiteX0" fmla="*/ 304430 w 511235"/>
                <a:gd name="connsiteY0" fmla="*/ 354441 h 563396"/>
                <a:gd name="connsiteX1" fmla="*/ 409128 w 511235"/>
                <a:gd name="connsiteY1" fmla="*/ 354441 h 563396"/>
                <a:gd name="connsiteX2" fmla="*/ 409128 w 511235"/>
                <a:gd name="connsiteY2" fmla="*/ 466608 h 563396"/>
                <a:gd name="connsiteX3" fmla="*/ 328204 w 511235"/>
                <a:gd name="connsiteY3" fmla="*/ 470113 h 563396"/>
                <a:gd name="connsiteX4" fmla="*/ 111948 w 511235"/>
                <a:gd name="connsiteY4" fmla="*/ 284337 h 563396"/>
                <a:gd name="connsiteX5" fmla="*/ 461096 w 511235"/>
                <a:gd name="connsiteY5" fmla="*/ 126908 h 563396"/>
                <a:gd name="connsiteX6" fmla="*/ 503159 w 511235"/>
                <a:gd name="connsiteY6" fmla="*/ 33639 h 563396"/>
                <a:gd name="connsiteX7" fmla="*/ 382915 w 511235"/>
                <a:gd name="connsiteY7" fmla="*/ 3159 h 563396"/>
                <a:gd name="connsiteX8" fmla="*/ 24166 w 511235"/>
                <a:gd name="connsiteY8" fmla="*/ 174914 h 563396"/>
                <a:gd name="connsiteX9" fmla="*/ 61504 w 511235"/>
                <a:gd name="connsiteY9" fmla="*/ 460207 h 563396"/>
                <a:gd name="connsiteX10" fmla="*/ 305344 w 511235"/>
                <a:gd name="connsiteY10" fmla="*/ 563381 h 563396"/>
                <a:gd name="connsiteX11" fmla="*/ 323174 w 511235"/>
                <a:gd name="connsiteY11" fmla="*/ 563381 h 563396"/>
                <a:gd name="connsiteX12" fmla="*/ 511236 w 511235"/>
                <a:gd name="connsiteY12" fmla="*/ 546922 h 563396"/>
                <a:gd name="connsiteX13" fmla="*/ 511236 w 511235"/>
                <a:gd name="connsiteY13" fmla="*/ 267421 h 563396"/>
                <a:gd name="connsiteX14" fmla="*/ 304430 w 511235"/>
                <a:gd name="connsiteY14" fmla="*/ 267421 h 5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235" h="563396">
                  <a:moveTo>
                    <a:pt x="304430" y="354441"/>
                  </a:moveTo>
                  <a:lnTo>
                    <a:pt x="409128" y="354441"/>
                  </a:lnTo>
                  <a:lnTo>
                    <a:pt x="409128" y="466608"/>
                  </a:lnTo>
                  <a:cubicBezTo>
                    <a:pt x="383524" y="469198"/>
                    <a:pt x="354721" y="470113"/>
                    <a:pt x="328204" y="470113"/>
                  </a:cubicBezTo>
                  <a:cubicBezTo>
                    <a:pt x="229144" y="470113"/>
                    <a:pt x="111948" y="428660"/>
                    <a:pt x="111948" y="284337"/>
                  </a:cubicBezTo>
                  <a:cubicBezTo>
                    <a:pt x="111948" y="99324"/>
                    <a:pt x="318450" y="62138"/>
                    <a:pt x="461096" y="126908"/>
                  </a:cubicBezTo>
                  <a:lnTo>
                    <a:pt x="503159" y="33639"/>
                  </a:lnTo>
                  <a:cubicBezTo>
                    <a:pt x="464525" y="18429"/>
                    <a:pt x="424124" y="8188"/>
                    <a:pt x="382915" y="3159"/>
                  </a:cubicBezTo>
                  <a:cubicBezTo>
                    <a:pt x="242250" y="-13757"/>
                    <a:pt x="80858" y="36382"/>
                    <a:pt x="24166" y="174914"/>
                  </a:cubicBezTo>
                  <a:cubicBezTo>
                    <a:pt x="-15459" y="271688"/>
                    <a:pt x="-8601" y="379739"/>
                    <a:pt x="61504" y="460207"/>
                  </a:cubicBezTo>
                  <a:cubicBezTo>
                    <a:pt x="122464" y="530768"/>
                    <a:pt x="215884" y="560181"/>
                    <a:pt x="305344" y="563381"/>
                  </a:cubicBezTo>
                  <a:lnTo>
                    <a:pt x="323174" y="563381"/>
                  </a:lnTo>
                  <a:cubicBezTo>
                    <a:pt x="386238" y="563732"/>
                    <a:pt x="449194" y="558215"/>
                    <a:pt x="511236" y="546922"/>
                  </a:cubicBezTo>
                  <a:lnTo>
                    <a:pt x="511236" y="267421"/>
                  </a:lnTo>
                  <a:lnTo>
                    <a:pt x="304430" y="267421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AD9F4A33-E5C7-4ACB-BF4B-669291544803}"/>
                </a:ext>
              </a:extLst>
            </p:cNvPr>
            <p:cNvSpPr/>
            <p:nvPr/>
          </p:nvSpPr>
          <p:spPr>
            <a:xfrm>
              <a:off x="10180320" y="4944618"/>
              <a:ext cx="622553" cy="595274"/>
            </a:xfrm>
            <a:custGeom>
              <a:avLst/>
              <a:gdLst>
                <a:gd name="connsiteX0" fmla="*/ 518160 w 622553"/>
                <a:gd name="connsiteY0" fmla="*/ 95707 h 595274"/>
                <a:gd name="connsiteX1" fmla="*/ 449733 w 622553"/>
                <a:gd name="connsiteY1" fmla="*/ 69342 h 595274"/>
                <a:gd name="connsiteX2" fmla="*/ 439064 w 622553"/>
                <a:gd name="connsiteY2" fmla="*/ 61112 h 595274"/>
                <a:gd name="connsiteX3" fmla="*/ 429158 w 622553"/>
                <a:gd name="connsiteY3" fmla="*/ 56236 h 595274"/>
                <a:gd name="connsiteX4" fmla="*/ 414832 w 622553"/>
                <a:gd name="connsiteY4" fmla="*/ 54254 h 595274"/>
                <a:gd name="connsiteX5" fmla="*/ 396849 w 622553"/>
                <a:gd name="connsiteY5" fmla="*/ 57455 h 595274"/>
                <a:gd name="connsiteX6" fmla="*/ 381000 w 622553"/>
                <a:gd name="connsiteY6" fmla="*/ 69342 h 595274"/>
                <a:gd name="connsiteX7" fmla="*/ 243840 w 622553"/>
                <a:gd name="connsiteY7" fmla="*/ 69342 h 595274"/>
                <a:gd name="connsiteX8" fmla="*/ 233019 w 622553"/>
                <a:gd name="connsiteY8" fmla="*/ 61112 h 595274"/>
                <a:gd name="connsiteX9" fmla="*/ 223114 w 622553"/>
                <a:gd name="connsiteY9" fmla="*/ 56236 h 595274"/>
                <a:gd name="connsiteX10" fmla="*/ 208788 w 622553"/>
                <a:gd name="connsiteY10" fmla="*/ 54254 h 595274"/>
                <a:gd name="connsiteX11" fmla="*/ 194919 w 622553"/>
                <a:gd name="connsiteY11" fmla="*/ 56236 h 595274"/>
                <a:gd name="connsiteX12" fmla="*/ 185014 w 622553"/>
                <a:gd name="connsiteY12" fmla="*/ 61112 h 595274"/>
                <a:gd name="connsiteX13" fmla="*/ 173736 w 622553"/>
                <a:gd name="connsiteY13" fmla="*/ 69342 h 595274"/>
                <a:gd name="connsiteX14" fmla="*/ 36576 w 622553"/>
                <a:gd name="connsiteY14" fmla="*/ 69342 h 595274"/>
                <a:gd name="connsiteX15" fmla="*/ 25908 w 622553"/>
                <a:gd name="connsiteY15" fmla="*/ 61112 h 595274"/>
                <a:gd name="connsiteX16" fmla="*/ 16002 w 622553"/>
                <a:gd name="connsiteY16" fmla="*/ 56236 h 595274"/>
                <a:gd name="connsiteX17" fmla="*/ 0 w 622553"/>
                <a:gd name="connsiteY17" fmla="*/ 54102 h 595274"/>
                <a:gd name="connsiteX18" fmla="*/ 0 w 622553"/>
                <a:gd name="connsiteY18" fmla="*/ 0 h 595274"/>
                <a:gd name="connsiteX19" fmla="*/ 69189 w 622553"/>
                <a:gd name="connsiteY19" fmla="*/ 27127 h 595274"/>
                <a:gd name="connsiteX20" fmla="*/ 79857 w 622553"/>
                <a:gd name="connsiteY20" fmla="*/ 35052 h 595274"/>
                <a:gd name="connsiteX21" fmla="*/ 89916 w 622553"/>
                <a:gd name="connsiteY21" fmla="*/ 39472 h 595274"/>
                <a:gd name="connsiteX22" fmla="*/ 104242 w 622553"/>
                <a:gd name="connsiteY22" fmla="*/ 41453 h 595274"/>
                <a:gd name="connsiteX23" fmla="*/ 121920 w 622553"/>
                <a:gd name="connsiteY23" fmla="*/ 38862 h 595274"/>
                <a:gd name="connsiteX24" fmla="*/ 138989 w 622553"/>
                <a:gd name="connsiteY24" fmla="*/ 27736 h 595274"/>
                <a:gd name="connsiteX25" fmla="*/ 276149 w 622553"/>
                <a:gd name="connsiteY25" fmla="*/ 27736 h 595274"/>
                <a:gd name="connsiteX26" fmla="*/ 286969 w 622553"/>
                <a:gd name="connsiteY26" fmla="*/ 35662 h 595274"/>
                <a:gd name="connsiteX27" fmla="*/ 296875 w 622553"/>
                <a:gd name="connsiteY27" fmla="*/ 40081 h 595274"/>
                <a:gd name="connsiteX28" fmla="*/ 311201 w 622553"/>
                <a:gd name="connsiteY28" fmla="*/ 42062 h 595274"/>
                <a:gd name="connsiteX29" fmla="*/ 329032 w 622553"/>
                <a:gd name="connsiteY29" fmla="*/ 38862 h 595274"/>
                <a:gd name="connsiteX30" fmla="*/ 346252 w 622553"/>
                <a:gd name="connsiteY30" fmla="*/ 27736 h 595274"/>
                <a:gd name="connsiteX31" fmla="*/ 414985 w 622553"/>
                <a:gd name="connsiteY31" fmla="*/ 609 h 595274"/>
                <a:gd name="connsiteX32" fmla="*/ 483108 w 622553"/>
                <a:gd name="connsiteY32" fmla="*/ 27736 h 595274"/>
                <a:gd name="connsiteX33" fmla="*/ 494538 w 622553"/>
                <a:gd name="connsiteY33" fmla="*/ 35662 h 595274"/>
                <a:gd name="connsiteX34" fmla="*/ 504596 w 622553"/>
                <a:gd name="connsiteY34" fmla="*/ 40081 h 595274"/>
                <a:gd name="connsiteX35" fmla="*/ 518007 w 622553"/>
                <a:gd name="connsiteY35" fmla="*/ 42062 h 595274"/>
                <a:gd name="connsiteX36" fmla="*/ 536296 w 622553"/>
                <a:gd name="connsiteY36" fmla="*/ 38862 h 595274"/>
                <a:gd name="connsiteX37" fmla="*/ 553059 w 622553"/>
                <a:gd name="connsiteY37" fmla="*/ 27736 h 595274"/>
                <a:gd name="connsiteX38" fmla="*/ 622249 w 622553"/>
                <a:gd name="connsiteY38" fmla="*/ 609 h 595274"/>
                <a:gd name="connsiteX39" fmla="*/ 622249 w 622553"/>
                <a:gd name="connsiteY39" fmla="*/ 54102 h 595274"/>
                <a:gd name="connsiteX40" fmla="*/ 611581 w 622553"/>
                <a:gd name="connsiteY40" fmla="*/ 54864 h 595274"/>
                <a:gd name="connsiteX41" fmla="*/ 602742 w 622553"/>
                <a:gd name="connsiteY41" fmla="*/ 58064 h 595274"/>
                <a:gd name="connsiteX42" fmla="*/ 595579 w 622553"/>
                <a:gd name="connsiteY42" fmla="*/ 62484 h 595274"/>
                <a:gd name="connsiteX43" fmla="*/ 587349 w 622553"/>
                <a:gd name="connsiteY43" fmla="*/ 69189 h 595274"/>
                <a:gd name="connsiteX44" fmla="*/ 570586 w 622553"/>
                <a:gd name="connsiteY44" fmla="*/ 81534 h 595274"/>
                <a:gd name="connsiteX45" fmla="*/ 549554 w 622553"/>
                <a:gd name="connsiteY45" fmla="*/ 90678 h 595274"/>
                <a:gd name="connsiteX46" fmla="*/ 518160 w 622553"/>
                <a:gd name="connsiteY46" fmla="*/ 95707 h 595274"/>
                <a:gd name="connsiteX47" fmla="*/ 519379 w 622553"/>
                <a:gd name="connsiteY47" fmla="*/ 220523 h 595274"/>
                <a:gd name="connsiteX48" fmla="*/ 450647 w 622553"/>
                <a:gd name="connsiteY48" fmla="*/ 194310 h 595274"/>
                <a:gd name="connsiteX49" fmla="*/ 439826 w 622553"/>
                <a:gd name="connsiteY49" fmla="*/ 185928 h 595274"/>
                <a:gd name="connsiteX50" fmla="*/ 429921 w 622553"/>
                <a:gd name="connsiteY50" fmla="*/ 181203 h 595274"/>
                <a:gd name="connsiteX51" fmla="*/ 415595 w 622553"/>
                <a:gd name="connsiteY51" fmla="*/ 179222 h 595274"/>
                <a:gd name="connsiteX52" fmla="*/ 397764 w 622553"/>
                <a:gd name="connsiteY52" fmla="*/ 182423 h 595274"/>
                <a:gd name="connsiteX53" fmla="*/ 380542 w 622553"/>
                <a:gd name="connsiteY53" fmla="*/ 194310 h 595274"/>
                <a:gd name="connsiteX54" fmla="*/ 243382 w 622553"/>
                <a:gd name="connsiteY54" fmla="*/ 194310 h 595274"/>
                <a:gd name="connsiteX55" fmla="*/ 235762 w 622553"/>
                <a:gd name="connsiteY55" fmla="*/ 187604 h 595274"/>
                <a:gd name="connsiteX56" fmla="*/ 228295 w 622553"/>
                <a:gd name="connsiteY56" fmla="*/ 183185 h 595274"/>
                <a:gd name="connsiteX57" fmla="*/ 219151 w 622553"/>
                <a:gd name="connsiteY57" fmla="*/ 179984 h 595274"/>
                <a:gd name="connsiteX58" fmla="*/ 208331 w 622553"/>
                <a:gd name="connsiteY58" fmla="*/ 179222 h 595274"/>
                <a:gd name="connsiteX59" fmla="*/ 190500 w 622553"/>
                <a:gd name="connsiteY59" fmla="*/ 182423 h 595274"/>
                <a:gd name="connsiteX60" fmla="*/ 173431 w 622553"/>
                <a:gd name="connsiteY60" fmla="*/ 194310 h 595274"/>
                <a:gd name="connsiteX61" fmla="*/ 36271 w 622553"/>
                <a:gd name="connsiteY61" fmla="*/ 194310 h 595274"/>
                <a:gd name="connsiteX62" fmla="*/ 25146 w 622553"/>
                <a:gd name="connsiteY62" fmla="*/ 185928 h 595274"/>
                <a:gd name="connsiteX63" fmla="*/ 14782 w 622553"/>
                <a:gd name="connsiteY63" fmla="*/ 181203 h 595274"/>
                <a:gd name="connsiteX64" fmla="*/ 1219 w 622553"/>
                <a:gd name="connsiteY64" fmla="*/ 179222 h 595274"/>
                <a:gd name="connsiteX65" fmla="*/ 1219 w 622553"/>
                <a:gd name="connsiteY65" fmla="*/ 125120 h 595274"/>
                <a:gd name="connsiteX66" fmla="*/ 69647 w 622553"/>
                <a:gd name="connsiteY66" fmla="*/ 152095 h 595274"/>
                <a:gd name="connsiteX67" fmla="*/ 78029 w 622553"/>
                <a:gd name="connsiteY67" fmla="*/ 158039 h 595274"/>
                <a:gd name="connsiteX68" fmla="*/ 85192 w 622553"/>
                <a:gd name="connsiteY68" fmla="*/ 162458 h 595274"/>
                <a:gd name="connsiteX69" fmla="*/ 93878 w 622553"/>
                <a:gd name="connsiteY69" fmla="*/ 165659 h 595274"/>
                <a:gd name="connsiteX70" fmla="*/ 104699 w 622553"/>
                <a:gd name="connsiteY70" fmla="*/ 166421 h 595274"/>
                <a:gd name="connsiteX71" fmla="*/ 122529 w 622553"/>
                <a:gd name="connsiteY71" fmla="*/ 163220 h 595274"/>
                <a:gd name="connsiteX72" fmla="*/ 139598 w 622553"/>
                <a:gd name="connsiteY72" fmla="*/ 152095 h 595274"/>
                <a:gd name="connsiteX73" fmla="*/ 276758 w 622553"/>
                <a:gd name="connsiteY73" fmla="*/ 152095 h 595274"/>
                <a:gd name="connsiteX74" fmla="*/ 287426 w 622553"/>
                <a:gd name="connsiteY74" fmla="*/ 160020 h 595274"/>
                <a:gd name="connsiteX75" fmla="*/ 297333 w 622553"/>
                <a:gd name="connsiteY75" fmla="*/ 164439 h 595274"/>
                <a:gd name="connsiteX76" fmla="*/ 311658 w 622553"/>
                <a:gd name="connsiteY76" fmla="*/ 166421 h 595274"/>
                <a:gd name="connsiteX77" fmla="*/ 335585 w 622553"/>
                <a:gd name="connsiteY77" fmla="*/ 160020 h 595274"/>
                <a:gd name="connsiteX78" fmla="*/ 346710 w 622553"/>
                <a:gd name="connsiteY78" fmla="*/ 152095 h 595274"/>
                <a:gd name="connsiteX79" fmla="*/ 483870 w 622553"/>
                <a:gd name="connsiteY79" fmla="*/ 152095 h 595274"/>
                <a:gd name="connsiteX80" fmla="*/ 494691 w 622553"/>
                <a:gd name="connsiteY80" fmla="*/ 160020 h 595274"/>
                <a:gd name="connsiteX81" fmla="*/ 504596 w 622553"/>
                <a:gd name="connsiteY81" fmla="*/ 164439 h 595274"/>
                <a:gd name="connsiteX82" fmla="*/ 518922 w 622553"/>
                <a:gd name="connsiteY82" fmla="*/ 166421 h 595274"/>
                <a:gd name="connsiteX83" fmla="*/ 536752 w 622553"/>
                <a:gd name="connsiteY83" fmla="*/ 163220 h 595274"/>
                <a:gd name="connsiteX84" fmla="*/ 553974 w 622553"/>
                <a:gd name="connsiteY84" fmla="*/ 152095 h 595274"/>
                <a:gd name="connsiteX85" fmla="*/ 622249 w 622553"/>
                <a:gd name="connsiteY85" fmla="*/ 125120 h 595274"/>
                <a:gd name="connsiteX86" fmla="*/ 622249 w 622553"/>
                <a:gd name="connsiteY86" fmla="*/ 179222 h 595274"/>
                <a:gd name="connsiteX87" fmla="*/ 604418 w 622553"/>
                <a:gd name="connsiteY87" fmla="*/ 182423 h 595274"/>
                <a:gd name="connsiteX88" fmla="*/ 587349 w 622553"/>
                <a:gd name="connsiteY88" fmla="*/ 194310 h 595274"/>
                <a:gd name="connsiteX89" fmla="*/ 519836 w 622553"/>
                <a:gd name="connsiteY89" fmla="*/ 220523 h 595274"/>
                <a:gd name="connsiteX90" fmla="*/ 519379 w 622553"/>
                <a:gd name="connsiteY90" fmla="*/ 345491 h 595274"/>
                <a:gd name="connsiteX91" fmla="*/ 450647 w 622553"/>
                <a:gd name="connsiteY91" fmla="*/ 319278 h 595274"/>
                <a:gd name="connsiteX92" fmla="*/ 439826 w 622553"/>
                <a:gd name="connsiteY92" fmla="*/ 310439 h 595274"/>
                <a:gd name="connsiteX93" fmla="*/ 429921 w 622553"/>
                <a:gd name="connsiteY93" fmla="*/ 306019 h 595274"/>
                <a:gd name="connsiteX94" fmla="*/ 415595 w 622553"/>
                <a:gd name="connsiteY94" fmla="*/ 304038 h 595274"/>
                <a:gd name="connsiteX95" fmla="*/ 401726 w 622553"/>
                <a:gd name="connsiteY95" fmla="*/ 306019 h 595274"/>
                <a:gd name="connsiteX96" fmla="*/ 391668 w 622553"/>
                <a:gd name="connsiteY96" fmla="*/ 310439 h 595274"/>
                <a:gd name="connsiteX97" fmla="*/ 380542 w 622553"/>
                <a:gd name="connsiteY97" fmla="*/ 319278 h 595274"/>
                <a:gd name="connsiteX98" fmla="*/ 243382 w 622553"/>
                <a:gd name="connsiteY98" fmla="*/ 319278 h 595274"/>
                <a:gd name="connsiteX99" fmla="*/ 232715 w 622553"/>
                <a:gd name="connsiteY99" fmla="*/ 310439 h 595274"/>
                <a:gd name="connsiteX100" fmla="*/ 222656 w 622553"/>
                <a:gd name="connsiteY100" fmla="*/ 306019 h 595274"/>
                <a:gd name="connsiteX101" fmla="*/ 208788 w 622553"/>
                <a:gd name="connsiteY101" fmla="*/ 304038 h 595274"/>
                <a:gd name="connsiteX102" fmla="*/ 194919 w 622553"/>
                <a:gd name="connsiteY102" fmla="*/ 306019 h 595274"/>
                <a:gd name="connsiteX103" fmla="*/ 184556 w 622553"/>
                <a:gd name="connsiteY103" fmla="*/ 310439 h 595274"/>
                <a:gd name="connsiteX104" fmla="*/ 173431 w 622553"/>
                <a:gd name="connsiteY104" fmla="*/ 319278 h 595274"/>
                <a:gd name="connsiteX105" fmla="*/ 36271 w 622553"/>
                <a:gd name="connsiteY105" fmla="*/ 319278 h 595274"/>
                <a:gd name="connsiteX106" fmla="*/ 25146 w 622553"/>
                <a:gd name="connsiteY106" fmla="*/ 310439 h 595274"/>
                <a:gd name="connsiteX107" fmla="*/ 14782 w 622553"/>
                <a:gd name="connsiteY107" fmla="*/ 306019 h 595274"/>
                <a:gd name="connsiteX108" fmla="*/ 1219 w 622553"/>
                <a:gd name="connsiteY108" fmla="*/ 304038 h 595274"/>
                <a:gd name="connsiteX109" fmla="*/ 1219 w 622553"/>
                <a:gd name="connsiteY109" fmla="*/ 249936 h 595274"/>
                <a:gd name="connsiteX110" fmla="*/ 69647 w 622553"/>
                <a:gd name="connsiteY110" fmla="*/ 277063 h 595274"/>
                <a:gd name="connsiteX111" fmla="*/ 80468 w 622553"/>
                <a:gd name="connsiteY111" fmla="*/ 284988 h 595274"/>
                <a:gd name="connsiteX112" fmla="*/ 90373 w 622553"/>
                <a:gd name="connsiteY112" fmla="*/ 289407 h 595274"/>
                <a:gd name="connsiteX113" fmla="*/ 104699 w 622553"/>
                <a:gd name="connsiteY113" fmla="*/ 291389 h 595274"/>
                <a:gd name="connsiteX114" fmla="*/ 119024 w 622553"/>
                <a:gd name="connsiteY114" fmla="*/ 289407 h 595274"/>
                <a:gd name="connsiteX115" fmla="*/ 128931 w 622553"/>
                <a:gd name="connsiteY115" fmla="*/ 284988 h 595274"/>
                <a:gd name="connsiteX116" fmla="*/ 139598 w 622553"/>
                <a:gd name="connsiteY116" fmla="*/ 277063 h 595274"/>
                <a:gd name="connsiteX117" fmla="*/ 276758 w 622553"/>
                <a:gd name="connsiteY117" fmla="*/ 277063 h 595274"/>
                <a:gd name="connsiteX118" fmla="*/ 287426 w 622553"/>
                <a:gd name="connsiteY118" fmla="*/ 284988 h 595274"/>
                <a:gd name="connsiteX119" fmla="*/ 297333 w 622553"/>
                <a:gd name="connsiteY119" fmla="*/ 289407 h 595274"/>
                <a:gd name="connsiteX120" fmla="*/ 311658 w 622553"/>
                <a:gd name="connsiteY120" fmla="*/ 291389 h 595274"/>
                <a:gd name="connsiteX121" fmla="*/ 325679 w 622553"/>
                <a:gd name="connsiteY121" fmla="*/ 289407 h 595274"/>
                <a:gd name="connsiteX122" fmla="*/ 335585 w 622553"/>
                <a:gd name="connsiteY122" fmla="*/ 284988 h 595274"/>
                <a:gd name="connsiteX123" fmla="*/ 346710 w 622553"/>
                <a:gd name="connsiteY123" fmla="*/ 277063 h 595274"/>
                <a:gd name="connsiteX124" fmla="*/ 483870 w 622553"/>
                <a:gd name="connsiteY124" fmla="*/ 277063 h 595274"/>
                <a:gd name="connsiteX125" fmla="*/ 494691 w 622553"/>
                <a:gd name="connsiteY125" fmla="*/ 284988 h 595274"/>
                <a:gd name="connsiteX126" fmla="*/ 504596 w 622553"/>
                <a:gd name="connsiteY126" fmla="*/ 289407 h 595274"/>
                <a:gd name="connsiteX127" fmla="*/ 518922 w 622553"/>
                <a:gd name="connsiteY127" fmla="*/ 291389 h 595274"/>
                <a:gd name="connsiteX128" fmla="*/ 529285 w 622553"/>
                <a:gd name="connsiteY128" fmla="*/ 290626 h 595274"/>
                <a:gd name="connsiteX129" fmla="*/ 538429 w 622553"/>
                <a:gd name="connsiteY129" fmla="*/ 287426 h 595274"/>
                <a:gd name="connsiteX130" fmla="*/ 545592 w 622553"/>
                <a:gd name="connsiteY130" fmla="*/ 283006 h 595274"/>
                <a:gd name="connsiteX131" fmla="*/ 553974 w 622553"/>
                <a:gd name="connsiteY131" fmla="*/ 277063 h 595274"/>
                <a:gd name="connsiteX132" fmla="*/ 622249 w 622553"/>
                <a:gd name="connsiteY132" fmla="*/ 249936 h 595274"/>
                <a:gd name="connsiteX133" fmla="*/ 622249 w 622553"/>
                <a:gd name="connsiteY133" fmla="*/ 304038 h 595274"/>
                <a:gd name="connsiteX134" fmla="*/ 608076 w 622553"/>
                <a:gd name="connsiteY134" fmla="*/ 306019 h 595274"/>
                <a:gd name="connsiteX135" fmla="*/ 598017 w 622553"/>
                <a:gd name="connsiteY135" fmla="*/ 310439 h 595274"/>
                <a:gd name="connsiteX136" fmla="*/ 587349 w 622553"/>
                <a:gd name="connsiteY136" fmla="*/ 319278 h 595274"/>
                <a:gd name="connsiteX137" fmla="*/ 519836 w 622553"/>
                <a:gd name="connsiteY137" fmla="*/ 345491 h 595274"/>
                <a:gd name="connsiteX138" fmla="*/ 519379 w 622553"/>
                <a:gd name="connsiteY138" fmla="*/ 470459 h 595274"/>
                <a:gd name="connsiteX139" fmla="*/ 450189 w 622553"/>
                <a:gd name="connsiteY139" fmla="*/ 444093 h 595274"/>
                <a:gd name="connsiteX140" fmla="*/ 439369 w 622553"/>
                <a:gd name="connsiteY140" fmla="*/ 435406 h 595274"/>
                <a:gd name="connsiteX141" fmla="*/ 429463 w 622553"/>
                <a:gd name="connsiteY141" fmla="*/ 430987 h 595274"/>
                <a:gd name="connsiteX142" fmla="*/ 415137 w 622553"/>
                <a:gd name="connsiteY142" fmla="*/ 429006 h 595274"/>
                <a:gd name="connsiteX143" fmla="*/ 397307 w 622553"/>
                <a:gd name="connsiteY143" fmla="*/ 432206 h 595274"/>
                <a:gd name="connsiteX144" fmla="*/ 380086 w 622553"/>
                <a:gd name="connsiteY144" fmla="*/ 444093 h 595274"/>
                <a:gd name="connsiteX145" fmla="*/ 242926 w 622553"/>
                <a:gd name="connsiteY145" fmla="*/ 444093 h 595274"/>
                <a:gd name="connsiteX146" fmla="*/ 232257 w 622553"/>
                <a:gd name="connsiteY146" fmla="*/ 435406 h 595274"/>
                <a:gd name="connsiteX147" fmla="*/ 222199 w 622553"/>
                <a:gd name="connsiteY147" fmla="*/ 430987 h 595274"/>
                <a:gd name="connsiteX148" fmla="*/ 207874 w 622553"/>
                <a:gd name="connsiteY148" fmla="*/ 429006 h 595274"/>
                <a:gd name="connsiteX149" fmla="*/ 190042 w 622553"/>
                <a:gd name="connsiteY149" fmla="*/ 432206 h 595274"/>
                <a:gd name="connsiteX150" fmla="*/ 172974 w 622553"/>
                <a:gd name="connsiteY150" fmla="*/ 444093 h 595274"/>
                <a:gd name="connsiteX151" fmla="*/ 35814 w 622553"/>
                <a:gd name="connsiteY151" fmla="*/ 444093 h 595274"/>
                <a:gd name="connsiteX152" fmla="*/ 24689 w 622553"/>
                <a:gd name="connsiteY152" fmla="*/ 435406 h 595274"/>
                <a:gd name="connsiteX153" fmla="*/ 14326 w 622553"/>
                <a:gd name="connsiteY153" fmla="*/ 430987 h 595274"/>
                <a:gd name="connsiteX154" fmla="*/ 762 w 622553"/>
                <a:gd name="connsiteY154" fmla="*/ 429006 h 595274"/>
                <a:gd name="connsiteX155" fmla="*/ 762 w 622553"/>
                <a:gd name="connsiteY155" fmla="*/ 374904 h 595274"/>
                <a:gd name="connsiteX156" fmla="*/ 69189 w 622553"/>
                <a:gd name="connsiteY156" fmla="*/ 401116 h 595274"/>
                <a:gd name="connsiteX157" fmla="*/ 80010 w 622553"/>
                <a:gd name="connsiteY157" fmla="*/ 409956 h 595274"/>
                <a:gd name="connsiteX158" fmla="*/ 89916 w 622553"/>
                <a:gd name="connsiteY158" fmla="*/ 414376 h 595274"/>
                <a:gd name="connsiteX159" fmla="*/ 104242 w 622553"/>
                <a:gd name="connsiteY159" fmla="*/ 416356 h 595274"/>
                <a:gd name="connsiteX160" fmla="*/ 122073 w 622553"/>
                <a:gd name="connsiteY160" fmla="*/ 413156 h 595274"/>
                <a:gd name="connsiteX161" fmla="*/ 139141 w 622553"/>
                <a:gd name="connsiteY161" fmla="*/ 401116 h 595274"/>
                <a:gd name="connsiteX162" fmla="*/ 276301 w 622553"/>
                <a:gd name="connsiteY162" fmla="*/ 401116 h 595274"/>
                <a:gd name="connsiteX163" fmla="*/ 286969 w 622553"/>
                <a:gd name="connsiteY163" fmla="*/ 409956 h 595274"/>
                <a:gd name="connsiteX164" fmla="*/ 296875 w 622553"/>
                <a:gd name="connsiteY164" fmla="*/ 414376 h 595274"/>
                <a:gd name="connsiteX165" fmla="*/ 311201 w 622553"/>
                <a:gd name="connsiteY165" fmla="*/ 416356 h 595274"/>
                <a:gd name="connsiteX166" fmla="*/ 329184 w 622553"/>
                <a:gd name="connsiteY166" fmla="*/ 413156 h 595274"/>
                <a:gd name="connsiteX167" fmla="*/ 346252 w 622553"/>
                <a:gd name="connsiteY167" fmla="*/ 401116 h 595274"/>
                <a:gd name="connsiteX168" fmla="*/ 483412 w 622553"/>
                <a:gd name="connsiteY168" fmla="*/ 401116 h 595274"/>
                <a:gd name="connsiteX169" fmla="*/ 494233 w 622553"/>
                <a:gd name="connsiteY169" fmla="*/ 409956 h 595274"/>
                <a:gd name="connsiteX170" fmla="*/ 504139 w 622553"/>
                <a:gd name="connsiteY170" fmla="*/ 414376 h 595274"/>
                <a:gd name="connsiteX171" fmla="*/ 518465 w 622553"/>
                <a:gd name="connsiteY171" fmla="*/ 416356 h 595274"/>
                <a:gd name="connsiteX172" fmla="*/ 536296 w 622553"/>
                <a:gd name="connsiteY172" fmla="*/ 413156 h 595274"/>
                <a:gd name="connsiteX173" fmla="*/ 553517 w 622553"/>
                <a:gd name="connsiteY173" fmla="*/ 401116 h 595274"/>
                <a:gd name="connsiteX174" fmla="*/ 621792 w 622553"/>
                <a:gd name="connsiteY174" fmla="*/ 374904 h 595274"/>
                <a:gd name="connsiteX175" fmla="*/ 621792 w 622553"/>
                <a:gd name="connsiteY175" fmla="*/ 429006 h 595274"/>
                <a:gd name="connsiteX176" fmla="*/ 603961 w 622553"/>
                <a:gd name="connsiteY176" fmla="*/ 432206 h 595274"/>
                <a:gd name="connsiteX177" fmla="*/ 586893 w 622553"/>
                <a:gd name="connsiteY177" fmla="*/ 444093 h 595274"/>
                <a:gd name="connsiteX178" fmla="*/ 570128 w 622553"/>
                <a:gd name="connsiteY178" fmla="*/ 456438 h 595274"/>
                <a:gd name="connsiteX179" fmla="*/ 549098 w 622553"/>
                <a:gd name="connsiteY179" fmla="*/ 465582 h 595274"/>
                <a:gd name="connsiteX180" fmla="*/ 520294 w 622553"/>
                <a:gd name="connsiteY180" fmla="*/ 470459 h 595274"/>
                <a:gd name="connsiteX181" fmla="*/ 519379 w 622553"/>
                <a:gd name="connsiteY181" fmla="*/ 595274 h 595274"/>
                <a:gd name="connsiteX182" fmla="*/ 450189 w 622553"/>
                <a:gd name="connsiteY182" fmla="*/ 569062 h 595274"/>
                <a:gd name="connsiteX183" fmla="*/ 439369 w 622553"/>
                <a:gd name="connsiteY183" fmla="*/ 560222 h 595274"/>
                <a:gd name="connsiteX184" fmla="*/ 429463 w 622553"/>
                <a:gd name="connsiteY184" fmla="*/ 555955 h 595274"/>
                <a:gd name="connsiteX185" fmla="*/ 415137 w 622553"/>
                <a:gd name="connsiteY185" fmla="*/ 553974 h 595274"/>
                <a:gd name="connsiteX186" fmla="*/ 397307 w 622553"/>
                <a:gd name="connsiteY186" fmla="*/ 557174 h 595274"/>
                <a:gd name="connsiteX187" fmla="*/ 380086 w 622553"/>
                <a:gd name="connsiteY187" fmla="*/ 569062 h 595274"/>
                <a:gd name="connsiteX188" fmla="*/ 242926 w 622553"/>
                <a:gd name="connsiteY188" fmla="*/ 569062 h 595274"/>
                <a:gd name="connsiteX189" fmla="*/ 232257 w 622553"/>
                <a:gd name="connsiteY189" fmla="*/ 560222 h 595274"/>
                <a:gd name="connsiteX190" fmla="*/ 222199 w 622553"/>
                <a:gd name="connsiteY190" fmla="*/ 555955 h 595274"/>
                <a:gd name="connsiteX191" fmla="*/ 208788 w 622553"/>
                <a:gd name="connsiteY191" fmla="*/ 553974 h 595274"/>
                <a:gd name="connsiteX192" fmla="*/ 190500 w 622553"/>
                <a:gd name="connsiteY192" fmla="*/ 557174 h 595274"/>
                <a:gd name="connsiteX193" fmla="*/ 173736 w 622553"/>
                <a:gd name="connsiteY193" fmla="*/ 569062 h 595274"/>
                <a:gd name="connsiteX194" fmla="*/ 36576 w 622553"/>
                <a:gd name="connsiteY194" fmla="*/ 569062 h 595274"/>
                <a:gd name="connsiteX195" fmla="*/ 25756 w 622553"/>
                <a:gd name="connsiteY195" fmla="*/ 560222 h 595274"/>
                <a:gd name="connsiteX196" fmla="*/ 15849 w 622553"/>
                <a:gd name="connsiteY196" fmla="*/ 555955 h 595274"/>
                <a:gd name="connsiteX197" fmla="*/ 1524 w 622553"/>
                <a:gd name="connsiteY197" fmla="*/ 553974 h 595274"/>
                <a:gd name="connsiteX198" fmla="*/ 1524 w 622553"/>
                <a:gd name="connsiteY198" fmla="*/ 499872 h 595274"/>
                <a:gd name="connsiteX199" fmla="*/ 69952 w 622553"/>
                <a:gd name="connsiteY199" fmla="*/ 526085 h 595274"/>
                <a:gd name="connsiteX200" fmla="*/ 78334 w 622553"/>
                <a:gd name="connsiteY200" fmla="*/ 532790 h 595274"/>
                <a:gd name="connsiteX201" fmla="*/ 85496 w 622553"/>
                <a:gd name="connsiteY201" fmla="*/ 537210 h 595274"/>
                <a:gd name="connsiteX202" fmla="*/ 94641 w 622553"/>
                <a:gd name="connsiteY202" fmla="*/ 540410 h 595274"/>
                <a:gd name="connsiteX203" fmla="*/ 105004 w 622553"/>
                <a:gd name="connsiteY203" fmla="*/ 540410 h 595274"/>
                <a:gd name="connsiteX204" fmla="*/ 119329 w 622553"/>
                <a:gd name="connsiteY204" fmla="*/ 538429 h 595274"/>
                <a:gd name="connsiteX205" fmla="*/ 129235 w 622553"/>
                <a:gd name="connsiteY205" fmla="*/ 534009 h 595274"/>
                <a:gd name="connsiteX206" fmla="*/ 139903 w 622553"/>
                <a:gd name="connsiteY206" fmla="*/ 525323 h 595274"/>
                <a:gd name="connsiteX207" fmla="*/ 277063 w 622553"/>
                <a:gd name="connsiteY207" fmla="*/ 525323 h 595274"/>
                <a:gd name="connsiteX208" fmla="*/ 287731 w 622553"/>
                <a:gd name="connsiteY208" fmla="*/ 534009 h 595274"/>
                <a:gd name="connsiteX209" fmla="*/ 297638 w 622553"/>
                <a:gd name="connsiteY209" fmla="*/ 538429 h 595274"/>
                <a:gd name="connsiteX210" fmla="*/ 326288 w 622553"/>
                <a:gd name="connsiteY210" fmla="*/ 538429 h 595274"/>
                <a:gd name="connsiteX211" fmla="*/ 336194 w 622553"/>
                <a:gd name="connsiteY211" fmla="*/ 534009 h 595274"/>
                <a:gd name="connsiteX212" fmla="*/ 347015 w 622553"/>
                <a:gd name="connsiteY212" fmla="*/ 525323 h 595274"/>
                <a:gd name="connsiteX213" fmla="*/ 484175 w 622553"/>
                <a:gd name="connsiteY213" fmla="*/ 525323 h 595274"/>
                <a:gd name="connsiteX214" fmla="*/ 490576 w 622553"/>
                <a:gd name="connsiteY214" fmla="*/ 530962 h 595274"/>
                <a:gd name="connsiteX215" fmla="*/ 496519 w 622553"/>
                <a:gd name="connsiteY215" fmla="*/ 534924 h 595274"/>
                <a:gd name="connsiteX216" fmla="*/ 502920 w 622553"/>
                <a:gd name="connsiteY216" fmla="*/ 538124 h 595274"/>
                <a:gd name="connsiteX217" fmla="*/ 510082 w 622553"/>
                <a:gd name="connsiteY217" fmla="*/ 539648 h 595274"/>
                <a:gd name="connsiteX218" fmla="*/ 519227 w 622553"/>
                <a:gd name="connsiteY218" fmla="*/ 539648 h 595274"/>
                <a:gd name="connsiteX219" fmla="*/ 537057 w 622553"/>
                <a:gd name="connsiteY219" fmla="*/ 536448 h 595274"/>
                <a:gd name="connsiteX220" fmla="*/ 554279 w 622553"/>
                <a:gd name="connsiteY220" fmla="*/ 524561 h 595274"/>
                <a:gd name="connsiteX221" fmla="*/ 622554 w 622553"/>
                <a:gd name="connsiteY221" fmla="*/ 498348 h 595274"/>
                <a:gd name="connsiteX222" fmla="*/ 622554 w 622553"/>
                <a:gd name="connsiteY222" fmla="*/ 552450 h 595274"/>
                <a:gd name="connsiteX223" fmla="*/ 604723 w 622553"/>
                <a:gd name="connsiteY223" fmla="*/ 555650 h 595274"/>
                <a:gd name="connsiteX224" fmla="*/ 587654 w 622553"/>
                <a:gd name="connsiteY224" fmla="*/ 567537 h 595274"/>
                <a:gd name="connsiteX225" fmla="*/ 570891 w 622553"/>
                <a:gd name="connsiteY225" fmla="*/ 579882 h 595274"/>
                <a:gd name="connsiteX226" fmla="*/ 549859 w 622553"/>
                <a:gd name="connsiteY226" fmla="*/ 589026 h 595274"/>
                <a:gd name="connsiteX227" fmla="*/ 520294 w 622553"/>
                <a:gd name="connsiteY227" fmla="*/ 595274 h 59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622553" h="595274">
                  <a:moveTo>
                    <a:pt x="518160" y="95707"/>
                  </a:moveTo>
                  <a:cubicBezTo>
                    <a:pt x="493014" y="94991"/>
                    <a:pt x="468859" y="85679"/>
                    <a:pt x="449733" y="69342"/>
                  </a:cubicBezTo>
                  <a:lnTo>
                    <a:pt x="439064" y="61112"/>
                  </a:lnTo>
                  <a:cubicBezTo>
                    <a:pt x="436078" y="58918"/>
                    <a:pt x="432724" y="57272"/>
                    <a:pt x="429158" y="56236"/>
                  </a:cubicBezTo>
                  <a:cubicBezTo>
                    <a:pt x="424495" y="54910"/>
                    <a:pt x="419680" y="54254"/>
                    <a:pt x="414832" y="54254"/>
                  </a:cubicBezTo>
                  <a:cubicBezTo>
                    <a:pt x="408676" y="54010"/>
                    <a:pt x="402549" y="55108"/>
                    <a:pt x="396849" y="57455"/>
                  </a:cubicBezTo>
                  <a:cubicBezTo>
                    <a:pt x="391134" y="60807"/>
                    <a:pt x="385816" y="64800"/>
                    <a:pt x="381000" y="69342"/>
                  </a:cubicBezTo>
                  <a:cubicBezTo>
                    <a:pt x="341924" y="104196"/>
                    <a:pt x="282916" y="104196"/>
                    <a:pt x="243840" y="69342"/>
                  </a:cubicBezTo>
                  <a:lnTo>
                    <a:pt x="233019" y="61112"/>
                  </a:lnTo>
                  <a:cubicBezTo>
                    <a:pt x="230063" y="58857"/>
                    <a:pt x="226695" y="57196"/>
                    <a:pt x="223114" y="56236"/>
                  </a:cubicBezTo>
                  <a:cubicBezTo>
                    <a:pt x="218450" y="54910"/>
                    <a:pt x="213634" y="54239"/>
                    <a:pt x="208788" y="54254"/>
                  </a:cubicBezTo>
                  <a:cubicBezTo>
                    <a:pt x="204095" y="54208"/>
                    <a:pt x="199416" y="54879"/>
                    <a:pt x="194919" y="56236"/>
                  </a:cubicBezTo>
                  <a:cubicBezTo>
                    <a:pt x="191384" y="57333"/>
                    <a:pt x="188046" y="58979"/>
                    <a:pt x="185014" y="61112"/>
                  </a:cubicBezTo>
                  <a:cubicBezTo>
                    <a:pt x="182271" y="62941"/>
                    <a:pt x="178612" y="65684"/>
                    <a:pt x="173736" y="69342"/>
                  </a:cubicBezTo>
                  <a:cubicBezTo>
                    <a:pt x="134661" y="104196"/>
                    <a:pt x="75651" y="104196"/>
                    <a:pt x="36576" y="69342"/>
                  </a:cubicBezTo>
                  <a:lnTo>
                    <a:pt x="25908" y="61112"/>
                  </a:lnTo>
                  <a:cubicBezTo>
                    <a:pt x="22921" y="58918"/>
                    <a:pt x="19568" y="57272"/>
                    <a:pt x="16002" y="56236"/>
                  </a:cubicBezTo>
                  <a:cubicBezTo>
                    <a:pt x="10805" y="54696"/>
                    <a:pt x="5410" y="53980"/>
                    <a:pt x="0" y="54102"/>
                  </a:cubicBezTo>
                  <a:lnTo>
                    <a:pt x="0" y="0"/>
                  </a:lnTo>
                  <a:cubicBezTo>
                    <a:pt x="25543" y="609"/>
                    <a:pt x="50033" y="10226"/>
                    <a:pt x="69189" y="27127"/>
                  </a:cubicBezTo>
                  <a:lnTo>
                    <a:pt x="79857" y="35052"/>
                  </a:lnTo>
                  <a:cubicBezTo>
                    <a:pt x="83027" y="36926"/>
                    <a:pt x="86396" y="38405"/>
                    <a:pt x="89916" y="39472"/>
                  </a:cubicBezTo>
                  <a:cubicBezTo>
                    <a:pt x="94579" y="40812"/>
                    <a:pt x="99395" y="41483"/>
                    <a:pt x="104242" y="41453"/>
                  </a:cubicBezTo>
                  <a:cubicBezTo>
                    <a:pt x="110246" y="41849"/>
                    <a:pt x="116281" y="40965"/>
                    <a:pt x="121920" y="38862"/>
                  </a:cubicBezTo>
                  <a:cubicBezTo>
                    <a:pt x="127940" y="35676"/>
                    <a:pt x="133655" y="31958"/>
                    <a:pt x="138989" y="27736"/>
                  </a:cubicBezTo>
                  <a:cubicBezTo>
                    <a:pt x="177683" y="-8123"/>
                    <a:pt x="237454" y="-8123"/>
                    <a:pt x="276149" y="27736"/>
                  </a:cubicBezTo>
                  <a:lnTo>
                    <a:pt x="286969" y="35662"/>
                  </a:lnTo>
                  <a:cubicBezTo>
                    <a:pt x="290063" y="37567"/>
                    <a:pt x="293385" y="39060"/>
                    <a:pt x="296875" y="40081"/>
                  </a:cubicBezTo>
                  <a:cubicBezTo>
                    <a:pt x="301539" y="41407"/>
                    <a:pt x="306354" y="42077"/>
                    <a:pt x="311201" y="42062"/>
                  </a:cubicBezTo>
                  <a:cubicBezTo>
                    <a:pt x="317312" y="42321"/>
                    <a:pt x="323392" y="41224"/>
                    <a:pt x="329032" y="38862"/>
                  </a:cubicBezTo>
                  <a:cubicBezTo>
                    <a:pt x="335097" y="35692"/>
                    <a:pt x="340873" y="31973"/>
                    <a:pt x="346252" y="27736"/>
                  </a:cubicBezTo>
                  <a:cubicBezTo>
                    <a:pt x="365257" y="10881"/>
                    <a:pt x="389596" y="1265"/>
                    <a:pt x="414985" y="609"/>
                  </a:cubicBezTo>
                  <a:cubicBezTo>
                    <a:pt x="440208" y="1204"/>
                    <a:pt x="464378" y="10820"/>
                    <a:pt x="483108" y="27736"/>
                  </a:cubicBezTo>
                  <a:lnTo>
                    <a:pt x="494538" y="35662"/>
                  </a:lnTo>
                  <a:cubicBezTo>
                    <a:pt x="497708" y="37536"/>
                    <a:pt x="501076" y="39014"/>
                    <a:pt x="504596" y="40081"/>
                  </a:cubicBezTo>
                  <a:cubicBezTo>
                    <a:pt x="508955" y="41377"/>
                    <a:pt x="513466" y="42047"/>
                    <a:pt x="518007" y="42062"/>
                  </a:cubicBezTo>
                  <a:cubicBezTo>
                    <a:pt x="524271" y="42413"/>
                    <a:pt x="530519" y="41316"/>
                    <a:pt x="536296" y="38862"/>
                  </a:cubicBezTo>
                  <a:cubicBezTo>
                    <a:pt x="542194" y="35631"/>
                    <a:pt x="547786" y="31912"/>
                    <a:pt x="553059" y="27736"/>
                  </a:cubicBezTo>
                  <a:cubicBezTo>
                    <a:pt x="572216" y="10836"/>
                    <a:pt x="596707" y="1219"/>
                    <a:pt x="622249" y="609"/>
                  </a:cubicBezTo>
                  <a:lnTo>
                    <a:pt x="622249" y="54102"/>
                  </a:lnTo>
                  <a:cubicBezTo>
                    <a:pt x="618683" y="54071"/>
                    <a:pt x="615117" y="54331"/>
                    <a:pt x="611581" y="54864"/>
                  </a:cubicBezTo>
                  <a:cubicBezTo>
                    <a:pt x="608502" y="55550"/>
                    <a:pt x="605546" y="56617"/>
                    <a:pt x="602742" y="58064"/>
                  </a:cubicBezTo>
                  <a:lnTo>
                    <a:pt x="595579" y="62484"/>
                  </a:lnTo>
                  <a:cubicBezTo>
                    <a:pt x="593751" y="63856"/>
                    <a:pt x="591008" y="65989"/>
                    <a:pt x="587349" y="69189"/>
                  </a:cubicBezTo>
                  <a:cubicBezTo>
                    <a:pt x="580339" y="74523"/>
                    <a:pt x="574852" y="78638"/>
                    <a:pt x="570586" y="81534"/>
                  </a:cubicBezTo>
                  <a:cubicBezTo>
                    <a:pt x="564002" y="85466"/>
                    <a:pt x="556931" y="88544"/>
                    <a:pt x="549554" y="90678"/>
                  </a:cubicBezTo>
                  <a:cubicBezTo>
                    <a:pt x="539420" y="93985"/>
                    <a:pt x="528828" y="95676"/>
                    <a:pt x="518160" y="95707"/>
                  </a:cubicBezTo>
                  <a:close/>
                  <a:moveTo>
                    <a:pt x="519379" y="220523"/>
                  </a:moveTo>
                  <a:cubicBezTo>
                    <a:pt x="494142" y="219943"/>
                    <a:pt x="469864" y="210677"/>
                    <a:pt x="450647" y="194310"/>
                  </a:cubicBezTo>
                  <a:lnTo>
                    <a:pt x="439826" y="185928"/>
                  </a:lnTo>
                  <a:cubicBezTo>
                    <a:pt x="436825" y="183779"/>
                    <a:pt x="433471" y="182194"/>
                    <a:pt x="429921" y="181203"/>
                  </a:cubicBezTo>
                  <a:cubicBezTo>
                    <a:pt x="425273" y="179801"/>
                    <a:pt x="420441" y="179131"/>
                    <a:pt x="415595" y="179222"/>
                  </a:cubicBezTo>
                  <a:cubicBezTo>
                    <a:pt x="409484" y="178963"/>
                    <a:pt x="403402" y="180061"/>
                    <a:pt x="397764" y="182423"/>
                  </a:cubicBezTo>
                  <a:cubicBezTo>
                    <a:pt x="391546" y="185653"/>
                    <a:pt x="385770" y="189647"/>
                    <a:pt x="380542" y="194310"/>
                  </a:cubicBezTo>
                  <a:cubicBezTo>
                    <a:pt x="341391" y="228966"/>
                    <a:pt x="282534" y="228966"/>
                    <a:pt x="243382" y="194310"/>
                  </a:cubicBezTo>
                  <a:cubicBezTo>
                    <a:pt x="241081" y="191811"/>
                    <a:pt x="238521" y="189570"/>
                    <a:pt x="235762" y="187604"/>
                  </a:cubicBezTo>
                  <a:cubicBezTo>
                    <a:pt x="233431" y="185882"/>
                    <a:pt x="230916" y="184404"/>
                    <a:pt x="228295" y="183185"/>
                  </a:cubicBezTo>
                  <a:cubicBezTo>
                    <a:pt x="225415" y="181691"/>
                    <a:pt x="222336" y="180609"/>
                    <a:pt x="219151" y="179984"/>
                  </a:cubicBezTo>
                  <a:cubicBezTo>
                    <a:pt x="215570" y="179451"/>
                    <a:pt x="211958" y="179192"/>
                    <a:pt x="208331" y="179222"/>
                  </a:cubicBezTo>
                  <a:cubicBezTo>
                    <a:pt x="202219" y="178978"/>
                    <a:pt x="196139" y="180076"/>
                    <a:pt x="190500" y="182423"/>
                  </a:cubicBezTo>
                  <a:cubicBezTo>
                    <a:pt x="184343" y="185653"/>
                    <a:pt x="178597" y="189647"/>
                    <a:pt x="173431" y="194310"/>
                  </a:cubicBezTo>
                  <a:cubicBezTo>
                    <a:pt x="134462" y="229453"/>
                    <a:pt x="75240" y="229453"/>
                    <a:pt x="36271" y="194310"/>
                  </a:cubicBezTo>
                  <a:lnTo>
                    <a:pt x="25146" y="185928"/>
                  </a:lnTo>
                  <a:cubicBezTo>
                    <a:pt x="21931" y="183886"/>
                    <a:pt x="18441" y="182286"/>
                    <a:pt x="14782" y="181203"/>
                  </a:cubicBezTo>
                  <a:cubicBezTo>
                    <a:pt x="10394" y="179847"/>
                    <a:pt x="5822" y="179177"/>
                    <a:pt x="1219" y="179222"/>
                  </a:cubicBezTo>
                  <a:lnTo>
                    <a:pt x="1219" y="125120"/>
                  </a:lnTo>
                  <a:cubicBezTo>
                    <a:pt x="26472" y="125852"/>
                    <a:pt x="50688" y="135392"/>
                    <a:pt x="69647" y="152095"/>
                  </a:cubicBezTo>
                  <a:lnTo>
                    <a:pt x="78029" y="158039"/>
                  </a:lnTo>
                  <a:cubicBezTo>
                    <a:pt x="80299" y="159700"/>
                    <a:pt x="82693" y="161178"/>
                    <a:pt x="85192" y="162458"/>
                  </a:cubicBezTo>
                  <a:cubicBezTo>
                    <a:pt x="87859" y="164058"/>
                    <a:pt x="90815" y="165141"/>
                    <a:pt x="93878" y="165659"/>
                  </a:cubicBezTo>
                  <a:cubicBezTo>
                    <a:pt x="97444" y="166268"/>
                    <a:pt x="101072" y="166528"/>
                    <a:pt x="104699" y="166421"/>
                  </a:cubicBezTo>
                  <a:cubicBezTo>
                    <a:pt x="110810" y="166664"/>
                    <a:pt x="116891" y="165567"/>
                    <a:pt x="122529" y="163220"/>
                  </a:cubicBezTo>
                  <a:cubicBezTo>
                    <a:pt x="128626" y="160187"/>
                    <a:pt x="134356" y="156454"/>
                    <a:pt x="139598" y="152095"/>
                  </a:cubicBezTo>
                  <a:cubicBezTo>
                    <a:pt x="178399" y="116525"/>
                    <a:pt x="237958" y="116525"/>
                    <a:pt x="276758" y="152095"/>
                  </a:cubicBezTo>
                  <a:cubicBezTo>
                    <a:pt x="280172" y="154930"/>
                    <a:pt x="283723" y="157582"/>
                    <a:pt x="287426" y="160020"/>
                  </a:cubicBezTo>
                  <a:cubicBezTo>
                    <a:pt x="290459" y="162016"/>
                    <a:pt x="293812" y="163510"/>
                    <a:pt x="297333" y="164439"/>
                  </a:cubicBezTo>
                  <a:cubicBezTo>
                    <a:pt x="301981" y="165842"/>
                    <a:pt x="306812" y="166512"/>
                    <a:pt x="311658" y="166421"/>
                  </a:cubicBezTo>
                  <a:cubicBezTo>
                    <a:pt x="320071" y="166573"/>
                    <a:pt x="328361" y="164348"/>
                    <a:pt x="335585" y="160020"/>
                  </a:cubicBezTo>
                  <a:cubicBezTo>
                    <a:pt x="339471" y="157642"/>
                    <a:pt x="343189" y="154991"/>
                    <a:pt x="346710" y="152095"/>
                  </a:cubicBezTo>
                  <a:cubicBezTo>
                    <a:pt x="385450" y="116388"/>
                    <a:pt x="445130" y="116388"/>
                    <a:pt x="483870" y="152095"/>
                  </a:cubicBezTo>
                  <a:cubicBezTo>
                    <a:pt x="487314" y="154945"/>
                    <a:pt x="490941" y="157582"/>
                    <a:pt x="494691" y="160020"/>
                  </a:cubicBezTo>
                  <a:cubicBezTo>
                    <a:pt x="497723" y="162047"/>
                    <a:pt x="501061" y="163540"/>
                    <a:pt x="504596" y="164439"/>
                  </a:cubicBezTo>
                  <a:cubicBezTo>
                    <a:pt x="509244" y="165842"/>
                    <a:pt x="514076" y="166512"/>
                    <a:pt x="518922" y="166421"/>
                  </a:cubicBezTo>
                  <a:cubicBezTo>
                    <a:pt x="525033" y="166680"/>
                    <a:pt x="531114" y="165582"/>
                    <a:pt x="536752" y="163220"/>
                  </a:cubicBezTo>
                  <a:cubicBezTo>
                    <a:pt x="542894" y="160157"/>
                    <a:pt x="548671" y="156438"/>
                    <a:pt x="553974" y="152095"/>
                  </a:cubicBezTo>
                  <a:cubicBezTo>
                    <a:pt x="572887" y="135407"/>
                    <a:pt x="597043" y="125852"/>
                    <a:pt x="622249" y="125120"/>
                  </a:cubicBezTo>
                  <a:lnTo>
                    <a:pt x="622249" y="179222"/>
                  </a:lnTo>
                  <a:cubicBezTo>
                    <a:pt x="616138" y="178994"/>
                    <a:pt x="610058" y="180076"/>
                    <a:pt x="604418" y="182423"/>
                  </a:cubicBezTo>
                  <a:cubicBezTo>
                    <a:pt x="598261" y="185653"/>
                    <a:pt x="592516" y="189647"/>
                    <a:pt x="587349" y="194310"/>
                  </a:cubicBezTo>
                  <a:cubicBezTo>
                    <a:pt x="568437" y="210403"/>
                    <a:pt x="544647" y="219639"/>
                    <a:pt x="519836" y="220523"/>
                  </a:cubicBezTo>
                  <a:close/>
                  <a:moveTo>
                    <a:pt x="519379" y="345491"/>
                  </a:moveTo>
                  <a:cubicBezTo>
                    <a:pt x="494157" y="344835"/>
                    <a:pt x="469910" y="335585"/>
                    <a:pt x="450647" y="319278"/>
                  </a:cubicBezTo>
                  <a:cubicBezTo>
                    <a:pt x="447202" y="316154"/>
                    <a:pt x="443591" y="313197"/>
                    <a:pt x="439826" y="310439"/>
                  </a:cubicBezTo>
                  <a:cubicBezTo>
                    <a:pt x="436732" y="308534"/>
                    <a:pt x="433411" y="307040"/>
                    <a:pt x="429921" y="306019"/>
                  </a:cubicBezTo>
                  <a:cubicBezTo>
                    <a:pt x="425257" y="304693"/>
                    <a:pt x="420441" y="304022"/>
                    <a:pt x="415595" y="304038"/>
                  </a:cubicBezTo>
                  <a:cubicBezTo>
                    <a:pt x="410901" y="303992"/>
                    <a:pt x="406223" y="304663"/>
                    <a:pt x="401726" y="306019"/>
                  </a:cubicBezTo>
                  <a:cubicBezTo>
                    <a:pt x="398252" y="307192"/>
                    <a:pt x="394884" y="308671"/>
                    <a:pt x="391668" y="310439"/>
                  </a:cubicBezTo>
                  <a:cubicBezTo>
                    <a:pt x="387766" y="313136"/>
                    <a:pt x="384048" y="316093"/>
                    <a:pt x="380542" y="319278"/>
                  </a:cubicBezTo>
                  <a:cubicBezTo>
                    <a:pt x="341391" y="353934"/>
                    <a:pt x="282534" y="353934"/>
                    <a:pt x="243382" y="319278"/>
                  </a:cubicBezTo>
                  <a:cubicBezTo>
                    <a:pt x="238658" y="315011"/>
                    <a:pt x="235001" y="312115"/>
                    <a:pt x="232715" y="310439"/>
                  </a:cubicBezTo>
                  <a:cubicBezTo>
                    <a:pt x="229545" y="308564"/>
                    <a:pt x="226177" y="307086"/>
                    <a:pt x="222656" y="306019"/>
                  </a:cubicBezTo>
                  <a:cubicBezTo>
                    <a:pt x="218146" y="304708"/>
                    <a:pt x="213482" y="304038"/>
                    <a:pt x="208788" y="304038"/>
                  </a:cubicBezTo>
                  <a:cubicBezTo>
                    <a:pt x="204095" y="304038"/>
                    <a:pt x="199431" y="304693"/>
                    <a:pt x="194919" y="306019"/>
                  </a:cubicBezTo>
                  <a:cubicBezTo>
                    <a:pt x="191323" y="307116"/>
                    <a:pt x="187848" y="308595"/>
                    <a:pt x="184556" y="310439"/>
                  </a:cubicBezTo>
                  <a:cubicBezTo>
                    <a:pt x="180609" y="313060"/>
                    <a:pt x="176876" y="316017"/>
                    <a:pt x="173431" y="319278"/>
                  </a:cubicBezTo>
                  <a:cubicBezTo>
                    <a:pt x="134462" y="354421"/>
                    <a:pt x="75240" y="354421"/>
                    <a:pt x="36271" y="319278"/>
                  </a:cubicBezTo>
                  <a:cubicBezTo>
                    <a:pt x="32766" y="316093"/>
                    <a:pt x="29048" y="313136"/>
                    <a:pt x="25146" y="310439"/>
                  </a:cubicBezTo>
                  <a:cubicBezTo>
                    <a:pt x="21854" y="308625"/>
                    <a:pt x="18379" y="307147"/>
                    <a:pt x="14782" y="306019"/>
                  </a:cubicBezTo>
                  <a:cubicBezTo>
                    <a:pt x="10379" y="304724"/>
                    <a:pt x="5806" y="304068"/>
                    <a:pt x="1219" y="304038"/>
                  </a:cubicBezTo>
                  <a:lnTo>
                    <a:pt x="1219" y="249936"/>
                  </a:lnTo>
                  <a:cubicBezTo>
                    <a:pt x="26487" y="250728"/>
                    <a:pt x="50688" y="260330"/>
                    <a:pt x="69647" y="277063"/>
                  </a:cubicBezTo>
                  <a:cubicBezTo>
                    <a:pt x="74371" y="280721"/>
                    <a:pt x="78029" y="283464"/>
                    <a:pt x="80468" y="284988"/>
                  </a:cubicBezTo>
                  <a:cubicBezTo>
                    <a:pt x="83531" y="286954"/>
                    <a:pt x="86868" y="288448"/>
                    <a:pt x="90373" y="289407"/>
                  </a:cubicBezTo>
                  <a:cubicBezTo>
                    <a:pt x="95021" y="290810"/>
                    <a:pt x="99853" y="291480"/>
                    <a:pt x="104699" y="291389"/>
                  </a:cubicBezTo>
                  <a:cubicBezTo>
                    <a:pt x="109545" y="291465"/>
                    <a:pt x="114376" y="290794"/>
                    <a:pt x="119024" y="289407"/>
                  </a:cubicBezTo>
                  <a:cubicBezTo>
                    <a:pt x="122514" y="288386"/>
                    <a:pt x="125837" y="286893"/>
                    <a:pt x="128931" y="284988"/>
                  </a:cubicBezTo>
                  <a:cubicBezTo>
                    <a:pt x="131369" y="283464"/>
                    <a:pt x="134874" y="280721"/>
                    <a:pt x="139598" y="277063"/>
                  </a:cubicBezTo>
                  <a:cubicBezTo>
                    <a:pt x="178323" y="241280"/>
                    <a:pt x="238034" y="241280"/>
                    <a:pt x="276758" y="277063"/>
                  </a:cubicBezTo>
                  <a:cubicBezTo>
                    <a:pt x="281482" y="280721"/>
                    <a:pt x="284988" y="283464"/>
                    <a:pt x="287426" y="284988"/>
                  </a:cubicBezTo>
                  <a:cubicBezTo>
                    <a:pt x="290505" y="286923"/>
                    <a:pt x="293843" y="288417"/>
                    <a:pt x="297333" y="289407"/>
                  </a:cubicBezTo>
                  <a:cubicBezTo>
                    <a:pt x="301981" y="290810"/>
                    <a:pt x="306812" y="291480"/>
                    <a:pt x="311658" y="291389"/>
                  </a:cubicBezTo>
                  <a:cubicBezTo>
                    <a:pt x="316413" y="291495"/>
                    <a:pt x="321153" y="290840"/>
                    <a:pt x="325679" y="289407"/>
                  </a:cubicBezTo>
                  <a:cubicBezTo>
                    <a:pt x="329123" y="288295"/>
                    <a:pt x="332446" y="286816"/>
                    <a:pt x="335585" y="284988"/>
                  </a:cubicBezTo>
                  <a:cubicBezTo>
                    <a:pt x="339441" y="282549"/>
                    <a:pt x="343160" y="279913"/>
                    <a:pt x="346710" y="277063"/>
                  </a:cubicBezTo>
                  <a:cubicBezTo>
                    <a:pt x="385404" y="241203"/>
                    <a:pt x="445176" y="241203"/>
                    <a:pt x="483870" y="277063"/>
                  </a:cubicBezTo>
                  <a:cubicBezTo>
                    <a:pt x="488594" y="280721"/>
                    <a:pt x="492252" y="283464"/>
                    <a:pt x="494691" y="284988"/>
                  </a:cubicBezTo>
                  <a:cubicBezTo>
                    <a:pt x="497754" y="286954"/>
                    <a:pt x="501091" y="288448"/>
                    <a:pt x="504596" y="289407"/>
                  </a:cubicBezTo>
                  <a:cubicBezTo>
                    <a:pt x="509244" y="290810"/>
                    <a:pt x="514076" y="291480"/>
                    <a:pt x="518922" y="291389"/>
                  </a:cubicBezTo>
                  <a:cubicBezTo>
                    <a:pt x="522397" y="291373"/>
                    <a:pt x="525856" y="291130"/>
                    <a:pt x="529285" y="290626"/>
                  </a:cubicBezTo>
                  <a:cubicBezTo>
                    <a:pt x="532471" y="290017"/>
                    <a:pt x="535565" y="288935"/>
                    <a:pt x="538429" y="287426"/>
                  </a:cubicBezTo>
                  <a:lnTo>
                    <a:pt x="545592" y="283006"/>
                  </a:lnTo>
                  <a:lnTo>
                    <a:pt x="553974" y="277063"/>
                  </a:lnTo>
                  <a:cubicBezTo>
                    <a:pt x="572872" y="260330"/>
                    <a:pt x="597027" y="250728"/>
                    <a:pt x="622249" y="249936"/>
                  </a:cubicBezTo>
                  <a:lnTo>
                    <a:pt x="622249" y="304038"/>
                  </a:lnTo>
                  <a:cubicBezTo>
                    <a:pt x="617449" y="304022"/>
                    <a:pt x="612679" y="304693"/>
                    <a:pt x="608076" y="306019"/>
                  </a:cubicBezTo>
                  <a:cubicBezTo>
                    <a:pt x="604556" y="307086"/>
                    <a:pt x="601188" y="308564"/>
                    <a:pt x="598017" y="310439"/>
                  </a:cubicBezTo>
                  <a:cubicBezTo>
                    <a:pt x="595732" y="312115"/>
                    <a:pt x="592074" y="315011"/>
                    <a:pt x="587349" y="319278"/>
                  </a:cubicBezTo>
                  <a:cubicBezTo>
                    <a:pt x="568406" y="335310"/>
                    <a:pt x="544632" y="344546"/>
                    <a:pt x="519836" y="345491"/>
                  </a:cubicBezTo>
                  <a:close/>
                  <a:moveTo>
                    <a:pt x="519379" y="470459"/>
                  </a:moveTo>
                  <a:cubicBezTo>
                    <a:pt x="493975" y="469880"/>
                    <a:pt x="469544" y="460568"/>
                    <a:pt x="450189" y="444093"/>
                  </a:cubicBezTo>
                  <a:cubicBezTo>
                    <a:pt x="446791" y="440954"/>
                    <a:pt x="443179" y="438043"/>
                    <a:pt x="439369" y="435406"/>
                  </a:cubicBezTo>
                  <a:cubicBezTo>
                    <a:pt x="436306" y="433441"/>
                    <a:pt x="432968" y="431947"/>
                    <a:pt x="429463" y="430987"/>
                  </a:cubicBezTo>
                  <a:cubicBezTo>
                    <a:pt x="424800" y="429661"/>
                    <a:pt x="419984" y="428991"/>
                    <a:pt x="415137" y="429006"/>
                  </a:cubicBezTo>
                  <a:cubicBezTo>
                    <a:pt x="409026" y="428747"/>
                    <a:pt x="402946" y="429844"/>
                    <a:pt x="397307" y="432206"/>
                  </a:cubicBezTo>
                  <a:cubicBezTo>
                    <a:pt x="391089" y="435437"/>
                    <a:pt x="385313" y="439430"/>
                    <a:pt x="380086" y="444093"/>
                  </a:cubicBezTo>
                  <a:cubicBezTo>
                    <a:pt x="341010" y="478948"/>
                    <a:pt x="282001" y="478948"/>
                    <a:pt x="242926" y="444093"/>
                  </a:cubicBezTo>
                  <a:cubicBezTo>
                    <a:pt x="239572" y="440969"/>
                    <a:pt x="236007" y="438058"/>
                    <a:pt x="232257" y="435406"/>
                  </a:cubicBezTo>
                  <a:cubicBezTo>
                    <a:pt x="229133" y="433471"/>
                    <a:pt x="225735" y="431978"/>
                    <a:pt x="222199" y="430987"/>
                  </a:cubicBezTo>
                  <a:cubicBezTo>
                    <a:pt x="217536" y="429661"/>
                    <a:pt x="212720" y="428991"/>
                    <a:pt x="207874" y="429006"/>
                  </a:cubicBezTo>
                  <a:cubicBezTo>
                    <a:pt x="201763" y="428762"/>
                    <a:pt x="195682" y="429844"/>
                    <a:pt x="190042" y="432206"/>
                  </a:cubicBezTo>
                  <a:cubicBezTo>
                    <a:pt x="183886" y="435437"/>
                    <a:pt x="178141" y="439430"/>
                    <a:pt x="172974" y="444093"/>
                  </a:cubicBezTo>
                  <a:cubicBezTo>
                    <a:pt x="134081" y="479435"/>
                    <a:pt x="74706" y="479435"/>
                    <a:pt x="35814" y="444093"/>
                  </a:cubicBezTo>
                  <a:cubicBezTo>
                    <a:pt x="32354" y="440893"/>
                    <a:pt x="28636" y="437982"/>
                    <a:pt x="24689" y="435406"/>
                  </a:cubicBezTo>
                  <a:cubicBezTo>
                    <a:pt x="21428" y="433532"/>
                    <a:pt x="17938" y="432054"/>
                    <a:pt x="14326" y="430987"/>
                  </a:cubicBezTo>
                  <a:cubicBezTo>
                    <a:pt x="9921" y="429691"/>
                    <a:pt x="5349" y="429036"/>
                    <a:pt x="762" y="429006"/>
                  </a:cubicBezTo>
                  <a:lnTo>
                    <a:pt x="762" y="374904"/>
                  </a:lnTo>
                  <a:cubicBezTo>
                    <a:pt x="25908" y="375544"/>
                    <a:pt x="50063" y="384795"/>
                    <a:pt x="69189" y="401116"/>
                  </a:cubicBezTo>
                  <a:cubicBezTo>
                    <a:pt x="72603" y="404287"/>
                    <a:pt x="76231" y="407243"/>
                    <a:pt x="80010" y="409956"/>
                  </a:cubicBezTo>
                  <a:cubicBezTo>
                    <a:pt x="83104" y="411861"/>
                    <a:pt x="86426" y="413354"/>
                    <a:pt x="89916" y="414376"/>
                  </a:cubicBezTo>
                  <a:cubicBezTo>
                    <a:pt x="94579" y="415701"/>
                    <a:pt x="99395" y="416372"/>
                    <a:pt x="104242" y="416356"/>
                  </a:cubicBezTo>
                  <a:cubicBezTo>
                    <a:pt x="110353" y="416601"/>
                    <a:pt x="116434" y="415503"/>
                    <a:pt x="122073" y="413156"/>
                  </a:cubicBezTo>
                  <a:cubicBezTo>
                    <a:pt x="128260" y="409910"/>
                    <a:pt x="134006" y="405856"/>
                    <a:pt x="139141" y="401116"/>
                  </a:cubicBezTo>
                  <a:cubicBezTo>
                    <a:pt x="178323" y="366537"/>
                    <a:pt x="237119" y="366537"/>
                    <a:pt x="276301" y="401116"/>
                  </a:cubicBezTo>
                  <a:cubicBezTo>
                    <a:pt x="279684" y="404271"/>
                    <a:pt x="283236" y="407228"/>
                    <a:pt x="286969" y="409956"/>
                  </a:cubicBezTo>
                  <a:cubicBezTo>
                    <a:pt x="290078" y="411830"/>
                    <a:pt x="293401" y="413309"/>
                    <a:pt x="296875" y="414376"/>
                  </a:cubicBezTo>
                  <a:cubicBezTo>
                    <a:pt x="301539" y="415701"/>
                    <a:pt x="306354" y="416372"/>
                    <a:pt x="311201" y="416356"/>
                  </a:cubicBezTo>
                  <a:cubicBezTo>
                    <a:pt x="317357" y="416601"/>
                    <a:pt x="323499" y="415503"/>
                    <a:pt x="329184" y="413156"/>
                  </a:cubicBezTo>
                  <a:cubicBezTo>
                    <a:pt x="335356" y="409880"/>
                    <a:pt x="341086" y="405826"/>
                    <a:pt x="346252" y="401116"/>
                  </a:cubicBezTo>
                  <a:cubicBezTo>
                    <a:pt x="385404" y="366461"/>
                    <a:pt x="444261" y="366461"/>
                    <a:pt x="483412" y="401116"/>
                  </a:cubicBezTo>
                  <a:cubicBezTo>
                    <a:pt x="486826" y="404287"/>
                    <a:pt x="490454" y="407243"/>
                    <a:pt x="494233" y="409956"/>
                  </a:cubicBezTo>
                  <a:cubicBezTo>
                    <a:pt x="497327" y="411861"/>
                    <a:pt x="500664" y="413354"/>
                    <a:pt x="504139" y="414376"/>
                  </a:cubicBezTo>
                  <a:cubicBezTo>
                    <a:pt x="508802" y="415701"/>
                    <a:pt x="513619" y="416372"/>
                    <a:pt x="518465" y="416356"/>
                  </a:cubicBezTo>
                  <a:cubicBezTo>
                    <a:pt x="524576" y="416616"/>
                    <a:pt x="530657" y="415518"/>
                    <a:pt x="536296" y="413156"/>
                  </a:cubicBezTo>
                  <a:cubicBezTo>
                    <a:pt x="542514" y="409880"/>
                    <a:pt x="548305" y="405841"/>
                    <a:pt x="553517" y="401116"/>
                  </a:cubicBezTo>
                  <a:cubicBezTo>
                    <a:pt x="572598" y="384795"/>
                    <a:pt x="596707" y="375544"/>
                    <a:pt x="621792" y="374904"/>
                  </a:cubicBezTo>
                  <a:lnTo>
                    <a:pt x="621792" y="429006"/>
                  </a:lnTo>
                  <a:cubicBezTo>
                    <a:pt x="615681" y="428777"/>
                    <a:pt x="609600" y="429859"/>
                    <a:pt x="603961" y="432206"/>
                  </a:cubicBezTo>
                  <a:cubicBezTo>
                    <a:pt x="597804" y="435437"/>
                    <a:pt x="592059" y="439430"/>
                    <a:pt x="586893" y="444093"/>
                  </a:cubicBezTo>
                  <a:cubicBezTo>
                    <a:pt x="580034" y="449427"/>
                    <a:pt x="574396" y="453542"/>
                    <a:pt x="570128" y="456438"/>
                  </a:cubicBezTo>
                  <a:cubicBezTo>
                    <a:pt x="563545" y="460370"/>
                    <a:pt x="556473" y="463448"/>
                    <a:pt x="549098" y="465582"/>
                  </a:cubicBezTo>
                  <a:cubicBezTo>
                    <a:pt x="539786" y="468615"/>
                    <a:pt x="530077" y="470261"/>
                    <a:pt x="520294" y="470459"/>
                  </a:cubicBezTo>
                  <a:close/>
                  <a:moveTo>
                    <a:pt x="519379" y="595274"/>
                  </a:moveTo>
                  <a:cubicBezTo>
                    <a:pt x="493989" y="594756"/>
                    <a:pt x="469544" y="585505"/>
                    <a:pt x="450189" y="569062"/>
                  </a:cubicBezTo>
                  <a:cubicBezTo>
                    <a:pt x="446746" y="565937"/>
                    <a:pt x="443134" y="562981"/>
                    <a:pt x="439369" y="560222"/>
                  </a:cubicBezTo>
                  <a:cubicBezTo>
                    <a:pt x="436260" y="558378"/>
                    <a:pt x="432938" y="556946"/>
                    <a:pt x="429463" y="555955"/>
                  </a:cubicBezTo>
                  <a:cubicBezTo>
                    <a:pt x="424815" y="554553"/>
                    <a:pt x="419984" y="553883"/>
                    <a:pt x="415137" y="553974"/>
                  </a:cubicBezTo>
                  <a:cubicBezTo>
                    <a:pt x="409026" y="553715"/>
                    <a:pt x="402946" y="554812"/>
                    <a:pt x="397307" y="557174"/>
                  </a:cubicBezTo>
                  <a:cubicBezTo>
                    <a:pt x="391089" y="560405"/>
                    <a:pt x="385313" y="564398"/>
                    <a:pt x="380086" y="569062"/>
                  </a:cubicBezTo>
                  <a:cubicBezTo>
                    <a:pt x="340934" y="603717"/>
                    <a:pt x="282077" y="603717"/>
                    <a:pt x="242926" y="569062"/>
                  </a:cubicBezTo>
                  <a:cubicBezTo>
                    <a:pt x="238201" y="564794"/>
                    <a:pt x="234544" y="561899"/>
                    <a:pt x="232257" y="560222"/>
                  </a:cubicBezTo>
                  <a:cubicBezTo>
                    <a:pt x="229087" y="558409"/>
                    <a:pt x="225704" y="556976"/>
                    <a:pt x="222199" y="555955"/>
                  </a:cubicBezTo>
                  <a:cubicBezTo>
                    <a:pt x="217856" y="554599"/>
                    <a:pt x="213329" y="553928"/>
                    <a:pt x="208788" y="553974"/>
                  </a:cubicBezTo>
                  <a:cubicBezTo>
                    <a:pt x="202524" y="553623"/>
                    <a:pt x="196276" y="554721"/>
                    <a:pt x="190500" y="557174"/>
                  </a:cubicBezTo>
                  <a:cubicBezTo>
                    <a:pt x="184496" y="560497"/>
                    <a:pt x="178872" y="564489"/>
                    <a:pt x="173736" y="569062"/>
                  </a:cubicBezTo>
                  <a:cubicBezTo>
                    <a:pt x="134584" y="603717"/>
                    <a:pt x="75727" y="603717"/>
                    <a:pt x="36576" y="569062"/>
                  </a:cubicBezTo>
                  <a:cubicBezTo>
                    <a:pt x="33132" y="565937"/>
                    <a:pt x="29520" y="562981"/>
                    <a:pt x="25756" y="560222"/>
                  </a:cubicBezTo>
                  <a:cubicBezTo>
                    <a:pt x="22647" y="558378"/>
                    <a:pt x="19324" y="556946"/>
                    <a:pt x="15849" y="555955"/>
                  </a:cubicBezTo>
                  <a:cubicBezTo>
                    <a:pt x="11201" y="554553"/>
                    <a:pt x="6371" y="553883"/>
                    <a:pt x="1524" y="553974"/>
                  </a:cubicBezTo>
                  <a:lnTo>
                    <a:pt x="1524" y="499872"/>
                  </a:lnTo>
                  <a:cubicBezTo>
                    <a:pt x="26670" y="500512"/>
                    <a:pt x="50826" y="509762"/>
                    <a:pt x="69952" y="526085"/>
                  </a:cubicBezTo>
                  <a:cubicBezTo>
                    <a:pt x="72619" y="528478"/>
                    <a:pt x="75407" y="530717"/>
                    <a:pt x="78334" y="532790"/>
                  </a:cubicBezTo>
                  <a:cubicBezTo>
                    <a:pt x="80604" y="534452"/>
                    <a:pt x="82997" y="535930"/>
                    <a:pt x="85496" y="537210"/>
                  </a:cubicBezTo>
                  <a:cubicBezTo>
                    <a:pt x="88316" y="538856"/>
                    <a:pt x="91409" y="539938"/>
                    <a:pt x="94641" y="540410"/>
                  </a:cubicBezTo>
                  <a:cubicBezTo>
                    <a:pt x="98084" y="540730"/>
                    <a:pt x="101559" y="540730"/>
                    <a:pt x="105004" y="540410"/>
                  </a:cubicBezTo>
                  <a:cubicBezTo>
                    <a:pt x="109850" y="540487"/>
                    <a:pt x="114681" y="539816"/>
                    <a:pt x="119329" y="538429"/>
                  </a:cubicBezTo>
                  <a:cubicBezTo>
                    <a:pt x="122819" y="537408"/>
                    <a:pt x="126141" y="535914"/>
                    <a:pt x="129235" y="534009"/>
                  </a:cubicBezTo>
                  <a:cubicBezTo>
                    <a:pt x="133015" y="531388"/>
                    <a:pt x="136581" y="528492"/>
                    <a:pt x="139903" y="525323"/>
                  </a:cubicBezTo>
                  <a:cubicBezTo>
                    <a:pt x="179085" y="490743"/>
                    <a:pt x="237881" y="490743"/>
                    <a:pt x="277063" y="525323"/>
                  </a:cubicBezTo>
                  <a:cubicBezTo>
                    <a:pt x="280386" y="528492"/>
                    <a:pt x="283952" y="531388"/>
                    <a:pt x="287731" y="534009"/>
                  </a:cubicBezTo>
                  <a:cubicBezTo>
                    <a:pt x="290809" y="535945"/>
                    <a:pt x="294148" y="537438"/>
                    <a:pt x="297638" y="538429"/>
                  </a:cubicBezTo>
                  <a:cubicBezTo>
                    <a:pt x="307010" y="541081"/>
                    <a:pt x="316916" y="541081"/>
                    <a:pt x="326288" y="538429"/>
                  </a:cubicBezTo>
                  <a:cubicBezTo>
                    <a:pt x="329794" y="537469"/>
                    <a:pt x="333131" y="535975"/>
                    <a:pt x="336194" y="534009"/>
                  </a:cubicBezTo>
                  <a:cubicBezTo>
                    <a:pt x="340019" y="531403"/>
                    <a:pt x="343647" y="528492"/>
                    <a:pt x="347015" y="525323"/>
                  </a:cubicBezTo>
                  <a:cubicBezTo>
                    <a:pt x="386166" y="490667"/>
                    <a:pt x="445023" y="490667"/>
                    <a:pt x="484175" y="525323"/>
                  </a:cubicBezTo>
                  <a:cubicBezTo>
                    <a:pt x="486126" y="527411"/>
                    <a:pt x="488260" y="529300"/>
                    <a:pt x="490576" y="530962"/>
                  </a:cubicBezTo>
                  <a:lnTo>
                    <a:pt x="496519" y="534924"/>
                  </a:lnTo>
                  <a:cubicBezTo>
                    <a:pt x="498516" y="536234"/>
                    <a:pt x="500664" y="537317"/>
                    <a:pt x="502920" y="538124"/>
                  </a:cubicBezTo>
                  <a:cubicBezTo>
                    <a:pt x="504749" y="538124"/>
                    <a:pt x="507188" y="539191"/>
                    <a:pt x="510082" y="539648"/>
                  </a:cubicBezTo>
                  <a:cubicBezTo>
                    <a:pt x="513116" y="539968"/>
                    <a:pt x="516179" y="539968"/>
                    <a:pt x="519227" y="539648"/>
                  </a:cubicBezTo>
                  <a:cubicBezTo>
                    <a:pt x="525338" y="539908"/>
                    <a:pt x="531419" y="538810"/>
                    <a:pt x="537057" y="536448"/>
                  </a:cubicBezTo>
                  <a:cubicBezTo>
                    <a:pt x="543245" y="533187"/>
                    <a:pt x="549036" y="529194"/>
                    <a:pt x="554279" y="524561"/>
                  </a:cubicBezTo>
                  <a:cubicBezTo>
                    <a:pt x="573344" y="508239"/>
                    <a:pt x="597454" y="498988"/>
                    <a:pt x="622554" y="498348"/>
                  </a:cubicBezTo>
                  <a:lnTo>
                    <a:pt x="622554" y="552450"/>
                  </a:lnTo>
                  <a:cubicBezTo>
                    <a:pt x="616442" y="552221"/>
                    <a:pt x="610362" y="553303"/>
                    <a:pt x="604723" y="555650"/>
                  </a:cubicBezTo>
                  <a:cubicBezTo>
                    <a:pt x="598566" y="558881"/>
                    <a:pt x="592821" y="562874"/>
                    <a:pt x="587654" y="567537"/>
                  </a:cubicBezTo>
                  <a:cubicBezTo>
                    <a:pt x="580796" y="572872"/>
                    <a:pt x="575157" y="576986"/>
                    <a:pt x="570891" y="579882"/>
                  </a:cubicBezTo>
                  <a:cubicBezTo>
                    <a:pt x="564307" y="583814"/>
                    <a:pt x="557236" y="586892"/>
                    <a:pt x="549859" y="589026"/>
                  </a:cubicBezTo>
                  <a:cubicBezTo>
                    <a:pt x="540380" y="592607"/>
                    <a:pt x="530413" y="594726"/>
                    <a:pt x="520294" y="595274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556603A2-27E5-4DC0-ABAE-E90E160D8038}"/>
                </a:ext>
              </a:extLst>
            </p:cNvPr>
            <p:cNvSpPr/>
            <p:nvPr/>
          </p:nvSpPr>
          <p:spPr>
            <a:xfrm>
              <a:off x="10180320" y="4297680"/>
              <a:ext cx="622249" cy="594512"/>
            </a:xfrm>
            <a:custGeom>
              <a:avLst/>
              <a:gdLst>
                <a:gd name="connsiteX0" fmla="*/ 0 w 622249"/>
                <a:gd name="connsiteY0" fmla="*/ 53493 h 594512"/>
                <a:gd name="connsiteX1" fmla="*/ 0 w 622249"/>
                <a:gd name="connsiteY1" fmla="*/ 0 h 594512"/>
                <a:gd name="connsiteX2" fmla="*/ 54102 w 622249"/>
                <a:gd name="connsiteY2" fmla="*/ 0 h 594512"/>
                <a:gd name="connsiteX3" fmla="*/ 54102 w 622249"/>
                <a:gd name="connsiteY3" fmla="*/ 54102 h 594512"/>
                <a:gd name="connsiteX4" fmla="*/ 0 w 622249"/>
                <a:gd name="connsiteY4" fmla="*/ 161849 h 594512"/>
                <a:gd name="connsiteX5" fmla="*/ 0 w 622249"/>
                <a:gd name="connsiteY5" fmla="*/ 107747 h 594512"/>
                <a:gd name="connsiteX6" fmla="*/ 54102 w 622249"/>
                <a:gd name="connsiteY6" fmla="*/ 107747 h 594512"/>
                <a:gd name="connsiteX7" fmla="*/ 54102 w 622249"/>
                <a:gd name="connsiteY7" fmla="*/ 161849 h 594512"/>
                <a:gd name="connsiteX8" fmla="*/ 0 w 622249"/>
                <a:gd name="connsiteY8" fmla="*/ 269900 h 594512"/>
                <a:gd name="connsiteX9" fmla="*/ 0 w 622249"/>
                <a:gd name="connsiteY9" fmla="*/ 215798 h 594512"/>
                <a:gd name="connsiteX10" fmla="*/ 54102 w 622249"/>
                <a:gd name="connsiteY10" fmla="*/ 215798 h 594512"/>
                <a:gd name="connsiteX11" fmla="*/ 54102 w 622249"/>
                <a:gd name="connsiteY11" fmla="*/ 269900 h 594512"/>
                <a:gd name="connsiteX12" fmla="*/ 0 w 622249"/>
                <a:gd name="connsiteY12" fmla="*/ 378257 h 594512"/>
                <a:gd name="connsiteX13" fmla="*/ 0 w 622249"/>
                <a:gd name="connsiteY13" fmla="*/ 324003 h 594512"/>
                <a:gd name="connsiteX14" fmla="*/ 54102 w 622249"/>
                <a:gd name="connsiteY14" fmla="*/ 324003 h 594512"/>
                <a:gd name="connsiteX15" fmla="*/ 54102 w 622249"/>
                <a:gd name="connsiteY15" fmla="*/ 378257 h 594512"/>
                <a:gd name="connsiteX16" fmla="*/ 0 w 622249"/>
                <a:gd name="connsiteY16" fmla="*/ 486308 h 594512"/>
                <a:gd name="connsiteX17" fmla="*/ 0 w 622249"/>
                <a:gd name="connsiteY17" fmla="*/ 432206 h 594512"/>
                <a:gd name="connsiteX18" fmla="*/ 54102 w 622249"/>
                <a:gd name="connsiteY18" fmla="*/ 432206 h 594512"/>
                <a:gd name="connsiteX19" fmla="*/ 54102 w 622249"/>
                <a:gd name="connsiteY19" fmla="*/ 486308 h 594512"/>
                <a:gd name="connsiteX20" fmla="*/ 0 w 622249"/>
                <a:gd name="connsiteY20" fmla="*/ 594513 h 594512"/>
                <a:gd name="connsiteX21" fmla="*/ 0 w 622249"/>
                <a:gd name="connsiteY21" fmla="*/ 540410 h 594512"/>
                <a:gd name="connsiteX22" fmla="*/ 54102 w 622249"/>
                <a:gd name="connsiteY22" fmla="*/ 540410 h 594512"/>
                <a:gd name="connsiteX23" fmla="*/ 54102 w 622249"/>
                <a:gd name="connsiteY23" fmla="*/ 594360 h 594512"/>
                <a:gd name="connsiteX24" fmla="*/ 113842 w 622249"/>
                <a:gd name="connsiteY24" fmla="*/ 53493 h 594512"/>
                <a:gd name="connsiteX25" fmla="*/ 113842 w 622249"/>
                <a:gd name="connsiteY25" fmla="*/ 0 h 594512"/>
                <a:gd name="connsiteX26" fmla="*/ 167640 w 622249"/>
                <a:gd name="connsiteY26" fmla="*/ 0 h 594512"/>
                <a:gd name="connsiteX27" fmla="*/ 167640 w 622249"/>
                <a:gd name="connsiteY27" fmla="*/ 54102 h 594512"/>
                <a:gd name="connsiteX28" fmla="*/ 113842 w 622249"/>
                <a:gd name="connsiteY28" fmla="*/ 161849 h 594512"/>
                <a:gd name="connsiteX29" fmla="*/ 113842 w 622249"/>
                <a:gd name="connsiteY29" fmla="*/ 107747 h 594512"/>
                <a:gd name="connsiteX30" fmla="*/ 167640 w 622249"/>
                <a:gd name="connsiteY30" fmla="*/ 107747 h 594512"/>
                <a:gd name="connsiteX31" fmla="*/ 167640 w 622249"/>
                <a:gd name="connsiteY31" fmla="*/ 161849 h 594512"/>
                <a:gd name="connsiteX32" fmla="*/ 113842 w 622249"/>
                <a:gd name="connsiteY32" fmla="*/ 269900 h 594512"/>
                <a:gd name="connsiteX33" fmla="*/ 113842 w 622249"/>
                <a:gd name="connsiteY33" fmla="*/ 215798 h 594512"/>
                <a:gd name="connsiteX34" fmla="*/ 167640 w 622249"/>
                <a:gd name="connsiteY34" fmla="*/ 215798 h 594512"/>
                <a:gd name="connsiteX35" fmla="*/ 167640 w 622249"/>
                <a:gd name="connsiteY35" fmla="*/ 269900 h 594512"/>
                <a:gd name="connsiteX36" fmla="*/ 113842 w 622249"/>
                <a:gd name="connsiteY36" fmla="*/ 378257 h 594512"/>
                <a:gd name="connsiteX37" fmla="*/ 113842 w 622249"/>
                <a:gd name="connsiteY37" fmla="*/ 324003 h 594512"/>
                <a:gd name="connsiteX38" fmla="*/ 167640 w 622249"/>
                <a:gd name="connsiteY38" fmla="*/ 324003 h 594512"/>
                <a:gd name="connsiteX39" fmla="*/ 167640 w 622249"/>
                <a:gd name="connsiteY39" fmla="*/ 378257 h 594512"/>
                <a:gd name="connsiteX40" fmla="*/ 113842 w 622249"/>
                <a:gd name="connsiteY40" fmla="*/ 486308 h 594512"/>
                <a:gd name="connsiteX41" fmla="*/ 113842 w 622249"/>
                <a:gd name="connsiteY41" fmla="*/ 432206 h 594512"/>
                <a:gd name="connsiteX42" fmla="*/ 167640 w 622249"/>
                <a:gd name="connsiteY42" fmla="*/ 432206 h 594512"/>
                <a:gd name="connsiteX43" fmla="*/ 167640 w 622249"/>
                <a:gd name="connsiteY43" fmla="*/ 486308 h 594512"/>
                <a:gd name="connsiteX44" fmla="*/ 113842 w 622249"/>
                <a:gd name="connsiteY44" fmla="*/ 594513 h 594512"/>
                <a:gd name="connsiteX45" fmla="*/ 113842 w 622249"/>
                <a:gd name="connsiteY45" fmla="*/ 540410 h 594512"/>
                <a:gd name="connsiteX46" fmla="*/ 167640 w 622249"/>
                <a:gd name="connsiteY46" fmla="*/ 540410 h 594512"/>
                <a:gd name="connsiteX47" fmla="*/ 167640 w 622249"/>
                <a:gd name="connsiteY47" fmla="*/ 594360 h 594512"/>
                <a:gd name="connsiteX48" fmla="*/ 227533 w 622249"/>
                <a:gd name="connsiteY48" fmla="*/ 53493 h 594512"/>
                <a:gd name="connsiteX49" fmla="*/ 227533 w 622249"/>
                <a:gd name="connsiteY49" fmla="*/ 0 h 594512"/>
                <a:gd name="connsiteX50" fmla="*/ 281635 w 622249"/>
                <a:gd name="connsiteY50" fmla="*/ 0 h 594512"/>
                <a:gd name="connsiteX51" fmla="*/ 281635 w 622249"/>
                <a:gd name="connsiteY51" fmla="*/ 54102 h 594512"/>
                <a:gd name="connsiteX52" fmla="*/ 227533 w 622249"/>
                <a:gd name="connsiteY52" fmla="*/ 161849 h 594512"/>
                <a:gd name="connsiteX53" fmla="*/ 227533 w 622249"/>
                <a:gd name="connsiteY53" fmla="*/ 107747 h 594512"/>
                <a:gd name="connsiteX54" fmla="*/ 281635 w 622249"/>
                <a:gd name="connsiteY54" fmla="*/ 107747 h 594512"/>
                <a:gd name="connsiteX55" fmla="*/ 281635 w 622249"/>
                <a:gd name="connsiteY55" fmla="*/ 161849 h 594512"/>
                <a:gd name="connsiteX56" fmla="*/ 227533 w 622249"/>
                <a:gd name="connsiteY56" fmla="*/ 269900 h 594512"/>
                <a:gd name="connsiteX57" fmla="*/ 227533 w 622249"/>
                <a:gd name="connsiteY57" fmla="*/ 215798 h 594512"/>
                <a:gd name="connsiteX58" fmla="*/ 281635 w 622249"/>
                <a:gd name="connsiteY58" fmla="*/ 215798 h 594512"/>
                <a:gd name="connsiteX59" fmla="*/ 281635 w 622249"/>
                <a:gd name="connsiteY59" fmla="*/ 269900 h 594512"/>
                <a:gd name="connsiteX60" fmla="*/ 227533 w 622249"/>
                <a:gd name="connsiteY60" fmla="*/ 378257 h 594512"/>
                <a:gd name="connsiteX61" fmla="*/ 227533 w 622249"/>
                <a:gd name="connsiteY61" fmla="*/ 324003 h 594512"/>
                <a:gd name="connsiteX62" fmla="*/ 281635 w 622249"/>
                <a:gd name="connsiteY62" fmla="*/ 324003 h 594512"/>
                <a:gd name="connsiteX63" fmla="*/ 281635 w 622249"/>
                <a:gd name="connsiteY63" fmla="*/ 378257 h 594512"/>
                <a:gd name="connsiteX64" fmla="*/ 227533 w 622249"/>
                <a:gd name="connsiteY64" fmla="*/ 486308 h 594512"/>
                <a:gd name="connsiteX65" fmla="*/ 227533 w 622249"/>
                <a:gd name="connsiteY65" fmla="*/ 432206 h 594512"/>
                <a:gd name="connsiteX66" fmla="*/ 281635 w 622249"/>
                <a:gd name="connsiteY66" fmla="*/ 432206 h 594512"/>
                <a:gd name="connsiteX67" fmla="*/ 281635 w 622249"/>
                <a:gd name="connsiteY67" fmla="*/ 486308 h 594512"/>
                <a:gd name="connsiteX68" fmla="*/ 227533 w 622249"/>
                <a:gd name="connsiteY68" fmla="*/ 594513 h 594512"/>
                <a:gd name="connsiteX69" fmla="*/ 227533 w 622249"/>
                <a:gd name="connsiteY69" fmla="*/ 540410 h 594512"/>
                <a:gd name="connsiteX70" fmla="*/ 281635 w 622249"/>
                <a:gd name="connsiteY70" fmla="*/ 540410 h 594512"/>
                <a:gd name="connsiteX71" fmla="*/ 281635 w 622249"/>
                <a:gd name="connsiteY71" fmla="*/ 594360 h 594512"/>
                <a:gd name="connsiteX72" fmla="*/ 340614 w 622249"/>
                <a:gd name="connsiteY72" fmla="*/ 53493 h 594512"/>
                <a:gd name="connsiteX73" fmla="*/ 340614 w 622249"/>
                <a:gd name="connsiteY73" fmla="*/ 0 h 594512"/>
                <a:gd name="connsiteX74" fmla="*/ 394716 w 622249"/>
                <a:gd name="connsiteY74" fmla="*/ 0 h 594512"/>
                <a:gd name="connsiteX75" fmla="*/ 394716 w 622249"/>
                <a:gd name="connsiteY75" fmla="*/ 54102 h 594512"/>
                <a:gd name="connsiteX76" fmla="*/ 340614 w 622249"/>
                <a:gd name="connsiteY76" fmla="*/ 161849 h 594512"/>
                <a:gd name="connsiteX77" fmla="*/ 340614 w 622249"/>
                <a:gd name="connsiteY77" fmla="*/ 107747 h 594512"/>
                <a:gd name="connsiteX78" fmla="*/ 394716 w 622249"/>
                <a:gd name="connsiteY78" fmla="*/ 107747 h 594512"/>
                <a:gd name="connsiteX79" fmla="*/ 394716 w 622249"/>
                <a:gd name="connsiteY79" fmla="*/ 161849 h 594512"/>
                <a:gd name="connsiteX80" fmla="*/ 340614 w 622249"/>
                <a:gd name="connsiteY80" fmla="*/ 269900 h 594512"/>
                <a:gd name="connsiteX81" fmla="*/ 340614 w 622249"/>
                <a:gd name="connsiteY81" fmla="*/ 215798 h 594512"/>
                <a:gd name="connsiteX82" fmla="*/ 394716 w 622249"/>
                <a:gd name="connsiteY82" fmla="*/ 215798 h 594512"/>
                <a:gd name="connsiteX83" fmla="*/ 394716 w 622249"/>
                <a:gd name="connsiteY83" fmla="*/ 269900 h 594512"/>
                <a:gd name="connsiteX84" fmla="*/ 340614 w 622249"/>
                <a:gd name="connsiteY84" fmla="*/ 378257 h 594512"/>
                <a:gd name="connsiteX85" fmla="*/ 340614 w 622249"/>
                <a:gd name="connsiteY85" fmla="*/ 324003 h 594512"/>
                <a:gd name="connsiteX86" fmla="*/ 394716 w 622249"/>
                <a:gd name="connsiteY86" fmla="*/ 324003 h 594512"/>
                <a:gd name="connsiteX87" fmla="*/ 394716 w 622249"/>
                <a:gd name="connsiteY87" fmla="*/ 378257 h 594512"/>
                <a:gd name="connsiteX88" fmla="*/ 340614 w 622249"/>
                <a:gd name="connsiteY88" fmla="*/ 486308 h 594512"/>
                <a:gd name="connsiteX89" fmla="*/ 340614 w 622249"/>
                <a:gd name="connsiteY89" fmla="*/ 432206 h 594512"/>
                <a:gd name="connsiteX90" fmla="*/ 394716 w 622249"/>
                <a:gd name="connsiteY90" fmla="*/ 432206 h 594512"/>
                <a:gd name="connsiteX91" fmla="*/ 394716 w 622249"/>
                <a:gd name="connsiteY91" fmla="*/ 486308 h 594512"/>
                <a:gd name="connsiteX92" fmla="*/ 340614 w 622249"/>
                <a:gd name="connsiteY92" fmla="*/ 594513 h 594512"/>
                <a:gd name="connsiteX93" fmla="*/ 340614 w 622249"/>
                <a:gd name="connsiteY93" fmla="*/ 540410 h 594512"/>
                <a:gd name="connsiteX94" fmla="*/ 394716 w 622249"/>
                <a:gd name="connsiteY94" fmla="*/ 540410 h 594512"/>
                <a:gd name="connsiteX95" fmla="*/ 394716 w 622249"/>
                <a:gd name="connsiteY95" fmla="*/ 594360 h 594512"/>
                <a:gd name="connsiteX96" fmla="*/ 454304 w 622249"/>
                <a:gd name="connsiteY96" fmla="*/ 53493 h 594512"/>
                <a:gd name="connsiteX97" fmla="*/ 454304 w 622249"/>
                <a:gd name="connsiteY97" fmla="*/ 0 h 594512"/>
                <a:gd name="connsiteX98" fmla="*/ 508406 w 622249"/>
                <a:gd name="connsiteY98" fmla="*/ 0 h 594512"/>
                <a:gd name="connsiteX99" fmla="*/ 508406 w 622249"/>
                <a:gd name="connsiteY99" fmla="*/ 54102 h 594512"/>
                <a:gd name="connsiteX100" fmla="*/ 454304 w 622249"/>
                <a:gd name="connsiteY100" fmla="*/ 161849 h 594512"/>
                <a:gd name="connsiteX101" fmla="*/ 454304 w 622249"/>
                <a:gd name="connsiteY101" fmla="*/ 107747 h 594512"/>
                <a:gd name="connsiteX102" fmla="*/ 508406 w 622249"/>
                <a:gd name="connsiteY102" fmla="*/ 107747 h 594512"/>
                <a:gd name="connsiteX103" fmla="*/ 508406 w 622249"/>
                <a:gd name="connsiteY103" fmla="*/ 161849 h 594512"/>
                <a:gd name="connsiteX104" fmla="*/ 454304 w 622249"/>
                <a:gd name="connsiteY104" fmla="*/ 269900 h 594512"/>
                <a:gd name="connsiteX105" fmla="*/ 454304 w 622249"/>
                <a:gd name="connsiteY105" fmla="*/ 215798 h 594512"/>
                <a:gd name="connsiteX106" fmla="*/ 508406 w 622249"/>
                <a:gd name="connsiteY106" fmla="*/ 215798 h 594512"/>
                <a:gd name="connsiteX107" fmla="*/ 508406 w 622249"/>
                <a:gd name="connsiteY107" fmla="*/ 269900 h 594512"/>
                <a:gd name="connsiteX108" fmla="*/ 454304 w 622249"/>
                <a:gd name="connsiteY108" fmla="*/ 378257 h 594512"/>
                <a:gd name="connsiteX109" fmla="*/ 454304 w 622249"/>
                <a:gd name="connsiteY109" fmla="*/ 324003 h 594512"/>
                <a:gd name="connsiteX110" fmla="*/ 508406 w 622249"/>
                <a:gd name="connsiteY110" fmla="*/ 324003 h 594512"/>
                <a:gd name="connsiteX111" fmla="*/ 508406 w 622249"/>
                <a:gd name="connsiteY111" fmla="*/ 378257 h 594512"/>
                <a:gd name="connsiteX112" fmla="*/ 454304 w 622249"/>
                <a:gd name="connsiteY112" fmla="*/ 486308 h 594512"/>
                <a:gd name="connsiteX113" fmla="*/ 454304 w 622249"/>
                <a:gd name="connsiteY113" fmla="*/ 432206 h 594512"/>
                <a:gd name="connsiteX114" fmla="*/ 508406 w 622249"/>
                <a:gd name="connsiteY114" fmla="*/ 432206 h 594512"/>
                <a:gd name="connsiteX115" fmla="*/ 508406 w 622249"/>
                <a:gd name="connsiteY115" fmla="*/ 486308 h 594512"/>
                <a:gd name="connsiteX116" fmla="*/ 454304 w 622249"/>
                <a:gd name="connsiteY116" fmla="*/ 594513 h 594512"/>
                <a:gd name="connsiteX117" fmla="*/ 454304 w 622249"/>
                <a:gd name="connsiteY117" fmla="*/ 540410 h 594512"/>
                <a:gd name="connsiteX118" fmla="*/ 508406 w 622249"/>
                <a:gd name="connsiteY118" fmla="*/ 540410 h 594512"/>
                <a:gd name="connsiteX119" fmla="*/ 508406 w 622249"/>
                <a:gd name="connsiteY119" fmla="*/ 594360 h 594512"/>
                <a:gd name="connsiteX120" fmla="*/ 568148 w 622249"/>
                <a:gd name="connsiteY120" fmla="*/ 53493 h 594512"/>
                <a:gd name="connsiteX121" fmla="*/ 568148 w 622249"/>
                <a:gd name="connsiteY121" fmla="*/ 0 h 594512"/>
                <a:gd name="connsiteX122" fmla="*/ 622249 w 622249"/>
                <a:gd name="connsiteY122" fmla="*/ 0 h 594512"/>
                <a:gd name="connsiteX123" fmla="*/ 622249 w 622249"/>
                <a:gd name="connsiteY123" fmla="*/ 54102 h 594512"/>
                <a:gd name="connsiteX124" fmla="*/ 568148 w 622249"/>
                <a:gd name="connsiteY124" fmla="*/ 161849 h 594512"/>
                <a:gd name="connsiteX125" fmla="*/ 568148 w 622249"/>
                <a:gd name="connsiteY125" fmla="*/ 107747 h 594512"/>
                <a:gd name="connsiteX126" fmla="*/ 622249 w 622249"/>
                <a:gd name="connsiteY126" fmla="*/ 107747 h 594512"/>
                <a:gd name="connsiteX127" fmla="*/ 622249 w 622249"/>
                <a:gd name="connsiteY127" fmla="*/ 161849 h 594512"/>
                <a:gd name="connsiteX128" fmla="*/ 568148 w 622249"/>
                <a:gd name="connsiteY128" fmla="*/ 269900 h 594512"/>
                <a:gd name="connsiteX129" fmla="*/ 568148 w 622249"/>
                <a:gd name="connsiteY129" fmla="*/ 215798 h 594512"/>
                <a:gd name="connsiteX130" fmla="*/ 622249 w 622249"/>
                <a:gd name="connsiteY130" fmla="*/ 215798 h 594512"/>
                <a:gd name="connsiteX131" fmla="*/ 622249 w 622249"/>
                <a:gd name="connsiteY131" fmla="*/ 269900 h 594512"/>
                <a:gd name="connsiteX132" fmla="*/ 568148 w 622249"/>
                <a:gd name="connsiteY132" fmla="*/ 378257 h 594512"/>
                <a:gd name="connsiteX133" fmla="*/ 568148 w 622249"/>
                <a:gd name="connsiteY133" fmla="*/ 324003 h 594512"/>
                <a:gd name="connsiteX134" fmla="*/ 622249 w 622249"/>
                <a:gd name="connsiteY134" fmla="*/ 324003 h 594512"/>
                <a:gd name="connsiteX135" fmla="*/ 622249 w 622249"/>
                <a:gd name="connsiteY135" fmla="*/ 378257 h 594512"/>
                <a:gd name="connsiteX136" fmla="*/ 568148 w 622249"/>
                <a:gd name="connsiteY136" fmla="*/ 486308 h 594512"/>
                <a:gd name="connsiteX137" fmla="*/ 568148 w 622249"/>
                <a:gd name="connsiteY137" fmla="*/ 432206 h 594512"/>
                <a:gd name="connsiteX138" fmla="*/ 622249 w 622249"/>
                <a:gd name="connsiteY138" fmla="*/ 432206 h 594512"/>
                <a:gd name="connsiteX139" fmla="*/ 622249 w 622249"/>
                <a:gd name="connsiteY139" fmla="*/ 486308 h 594512"/>
                <a:gd name="connsiteX140" fmla="*/ 568148 w 622249"/>
                <a:gd name="connsiteY140" fmla="*/ 594513 h 594512"/>
                <a:gd name="connsiteX141" fmla="*/ 568148 w 622249"/>
                <a:gd name="connsiteY141" fmla="*/ 540410 h 594512"/>
                <a:gd name="connsiteX142" fmla="*/ 622249 w 622249"/>
                <a:gd name="connsiteY142" fmla="*/ 540410 h 594512"/>
                <a:gd name="connsiteX143" fmla="*/ 622249 w 622249"/>
                <a:gd name="connsiteY143" fmla="*/ 594360 h 59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2249" h="594512">
                  <a:moveTo>
                    <a:pt x="0" y="53493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1849"/>
                  </a:moveTo>
                  <a:lnTo>
                    <a:pt x="0" y="107747"/>
                  </a:lnTo>
                  <a:lnTo>
                    <a:pt x="54102" y="107747"/>
                  </a:lnTo>
                  <a:lnTo>
                    <a:pt x="54102" y="161849"/>
                  </a:lnTo>
                  <a:close/>
                  <a:moveTo>
                    <a:pt x="0" y="269900"/>
                  </a:moveTo>
                  <a:lnTo>
                    <a:pt x="0" y="215798"/>
                  </a:lnTo>
                  <a:lnTo>
                    <a:pt x="54102" y="215798"/>
                  </a:lnTo>
                  <a:lnTo>
                    <a:pt x="54102" y="269900"/>
                  </a:lnTo>
                  <a:close/>
                  <a:moveTo>
                    <a:pt x="0" y="378257"/>
                  </a:moveTo>
                  <a:lnTo>
                    <a:pt x="0" y="324003"/>
                  </a:lnTo>
                  <a:lnTo>
                    <a:pt x="54102" y="324003"/>
                  </a:lnTo>
                  <a:lnTo>
                    <a:pt x="54102" y="378257"/>
                  </a:lnTo>
                  <a:close/>
                  <a:moveTo>
                    <a:pt x="0" y="486308"/>
                  </a:moveTo>
                  <a:lnTo>
                    <a:pt x="0" y="432206"/>
                  </a:lnTo>
                  <a:lnTo>
                    <a:pt x="54102" y="432206"/>
                  </a:lnTo>
                  <a:lnTo>
                    <a:pt x="54102" y="486308"/>
                  </a:lnTo>
                  <a:close/>
                  <a:moveTo>
                    <a:pt x="0" y="594513"/>
                  </a:moveTo>
                  <a:lnTo>
                    <a:pt x="0" y="540410"/>
                  </a:lnTo>
                  <a:lnTo>
                    <a:pt x="54102" y="540410"/>
                  </a:lnTo>
                  <a:lnTo>
                    <a:pt x="54102" y="594360"/>
                  </a:lnTo>
                  <a:close/>
                  <a:moveTo>
                    <a:pt x="113842" y="53493"/>
                  </a:moveTo>
                  <a:lnTo>
                    <a:pt x="113842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842" y="161849"/>
                  </a:moveTo>
                  <a:lnTo>
                    <a:pt x="113842" y="107747"/>
                  </a:lnTo>
                  <a:lnTo>
                    <a:pt x="167640" y="107747"/>
                  </a:lnTo>
                  <a:lnTo>
                    <a:pt x="167640" y="161849"/>
                  </a:lnTo>
                  <a:close/>
                  <a:moveTo>
                    <a:pt x="113842" y="269900"/>
                  </a:moveTo>
                  <a:lnTo>
                    <a:pt x="113842" y="215798"/>
                  </a:lnTo>
                  <a:lnTo>
                    <a:pt x="167640" y="215798"/>
                  </a:lnTo>
                  <a:lnTo>
                    <a:pt x="167640" y="269900"/>
                  </a:lnTo>
                  <a:close/>
                  <a:moveTo>
                    <a:pt x="113842" y="378257"/>
                  </a:moveTo>
                  <a:lnTo>
                    <a:pt x="113842" y="324003"/>
                  </a:lnTo>
                  <a:lnTo>
                    <a:pt x="167640" y="324003"/>
                  </a:lnTo>
                  <a:lnTo>
                    <a:pt x="167640" y="378257"/>
                  </a:lnTo>
                  <a:close/>
                  <a:moveTo>
                    <a:pt x="113842" y="486308"/>
                  </a:moveTo>
                  <a:lnTo>
                    <a:pt x="113842" y="432206"/>
                  </a:lnTo>
                  <a:lnTo>
                    <a:pt x="167640" y="432206"/>
                  </a:lnTo>
                  <a:lnTo>
                    <a:pt x="167640" y="486308"/>
                  </a:lnTo>
                  <a:close/>
                  <a:moveTo>
                    <a:pt x="113842" y="594513"/>
                  </a:moveTo>
                  <a:lnTo>
                    <a:pt x="113842" y="540410"/>
                  </a:lnTo>
                  <a:lnTo>
                    <a:pt x="167640" y="540410"/>
                  </a:lnTo>
                  <a:lnTo>
                    <a:pt x="167640" y="594360"/>
                  </a:lnTo>
                  <a:close/>
                  <a:moveTo>
                    <a:pt x="227533" y="53493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4102"/>
                  </a:lnTo>
                  <a:close/>
                  <a:moveTo>
                    <a:pt x="227533" y="161849"/>
                  </a:moveTo>
                  <a:lnTo>
                    <a:pt x="227533" y="107747"/>
                  </a:lnTo>
                  <a:lnTo>
                    <a:pt x="281635" y="107747"/>
                  </a:lnTo>
                  <a:lnTo>
                    <a:pt x="281635" y="161849"/>
                  </a:lnTo>
                  <a:close/>
                  <a:moveTo>
                    <a:pt x="227533" y="269900"/>
                  </a:moveTo>
                  <a:lnTo>
                    <a:pt x="227533" y="215798"/>
                  </a:lnTo>
                  <a:lnTo>
                    <a:pt x="281635" y="215798"/>
                  </a:lnTo>
                  <a:lnTo>
                    <a:pt x="281635" y="269900"/>
                  </a:lnTo>
                  <a:close/>
                  <a:moveTo>
                    <a:pt x="227533" y="378257"/>
                  </a:moveTo>
                  <a:lnTo>
                    <a:pt x="227533" y="324003"/>
                  </a:lnTo>
                  <a:lnTo>
                    <a:pt x="281635" y="324003"/>
                  </a:lnTo>
                  <a:lnTo>
                    <a:pt x="281635" y="378257"/>
                  </a:lnTo>
                  <a:close/>
                  <a:moveTo>
                    <a:pt x="227533" y="486308"/>
                  </a:moveTo>
                  <a:lnTo>
                    <a:pt x="227533" y="432206"/>
                  </a:lnTo>
                  <a:lnTo>
                    <a:pt x="281635" y="432206"/>
                  </a:lnTo>
                  <a:lnTo>
                    <a:pt x="281635" y="486308"/>
                  </a:lnTo>
                  <a:close/>
                  <a:moveTo>
                    <a:pt x="227533" y="594513"/>
                  </a:moveTo>
                  <a:lnTo>
                    <a:pt x="227533" y="540410"/>
                  </a:lnTo>
                  <a:lnTo>
                    <a:pt x="281635" y="540410"/>
                  </a:lnTo>
                  <a:lnTo>
                    <a:pt x="281635" y="594360"/>
                  </a:lnTo>
                  <a:close/>
                  <a:moveTo>
                    <a:pt x="340614" y="53493"/>
                  </a:moveTo>
                  <a:lnTo>
                    <a:pt x="340614" y="0"/>
                  </a:lnTo>
                  <a:lnTo>
                    <a:pt x="394716" y="0"/>
                  </a:lnTo>
                  <a:lnTo>
                    <a:pt x="394716" y="54102"/>
                  </a:lnTo>
                  <a:close/>
                  <a:moveTo>
                    <a:pt x="340614" y="161849"/>
                  </a:moveTo>
                  <a:lnTo>
                    <a:pt x="340614" y="107747"/>
                  </a:lnTo>
                  <a:lnTo>
                    <a:pt x="394716" y="107747"/>
                  </a:lnTo>
                  <a:lnTo>
                    <a:pt x="394716" y="161849"/>
                  </a:lnTo>
                  <a:close/>
                  <a:moveTo>
                    <a:pt x="340614" y="269900"/>
                  </a:moveTo>
                  <a:lnTo>
                    <a:pt x="340614" y="215798"/>
                  </a:lnTo>
                  <a:lnTo>
                    <a:pt x="394716" y="215798"/>
                  </a:lnTo>
                  <a:lnTo>
                    <a:pt x="394716" y="269900"/>
                  </a:lnTo>
                  <a:close/>
                  <a:moveTo>
                    <a:pt x="340614" y="378257"/>
                  </a:moveTo>
                  <a:lnTo>
                    <a:pt x="340614" y="324003"/>
                  </a:lnTo>
                  <a:lnTo>
                    <a:pt x="394716" y="324003"/>
                  </a:lnTo>
                  <a:lnTo>
                    <a:pt x="394716" y="378257"/>
                  </a:lnTo>
                  <a:close/>
                  <a:moveTo>
                    <a:pt x="340614" y="486308"/>
                  </a:moveTo>
                  <a:lnTo>
                    <a:pt x="340614" y="432206"/>
                  </a:lnTo>
                  <a:lnTo>
                    <a:pt x="394716" y="432206"/>
                  </a:lnTo>
                  <a:lnTo>
                    <a:pt x="394716" y="486308"/>
                  </a:lnTo>
                  <a:close/>
                  <a:moveTo>
                    <a:pt x="340614" y="594513"/>
                  </a:moveTo>
                  <a:lnTo>
                    <a:pt x="340614" y="540410"/>
                  </a:lnTo>
                  <a:lnTo>
                    <a:pt x="394716" y="540410"/>
                  </a:lnTo>
                  <a:lnTo>
                    <a:pt x="394716" y="594360"/>
                  </a:lnTo>
                  <a:close/>
                  <a:moveTo>
                    <a:pt x="454304" y="53493"/>
                  </a:moveTo>
                  <a:lnTo>
                    <a:pt x="454304" y="0"/>
                  </a:lnTo>
                  <a:lnTo>
                    <a:pt x="508406" y="0"/>
                  </a:lnTo>
                  <a:lnTo>
                    <a:pt x="508406" y="54102"/>
                  </a:lnTo>
                  <a:close/>
                  <a:moveTo>
                    <a:pt x="454304" y="161849"/>
                  </a:moveTo>
                  <a:lnTo>
                    <a:pt x="454304" y="107747"/>
                  </a:lnTo>
                  <a:lnTo>
                    <a:pt x="508406" y="107747"/>
                  </a:lnTo>
                  <a:lnTo>
                    <a:pt x="508406" y="161849"/>
                  </a:lnTo>
                  <a:close/>
                  <a:moveTo>
                    <a:pt x="454304" y="269900"/>
                  </a:moveTo>
                  <a:lnTo>
                    <a:pt x="454304" y="215798"/>
                  </a:lnTo>
                  <a:lnTo>
                    <a:pt x="508406" y="215798"/>
                  </a:lnTo>
                  <a:lnTo>
                    <a:pt x="508406" y="269900"/>
                  </a:lnTo>
                  <a:close/>
                  <a:moveTo>
                    <a:pt x="454304" y="378257"/>
                  </a:moveTo>
                  <a:lnTo>
                    <a:pt x="454304" y="324003"/>
                  </a:lnTo>
                  <a:lnTo>
                    <a:pt x="508406" y="324003"/>
                  </a:lnTo>
                  <a:lnTo>
                    <a:pt x="508406" y="378257"/>
                  </a:lnTo>
                  <a:close/>
                  <a:moveTo>
                    <a:pt x="454304" y="486308"/>
                  </a:moveTo>
                  <a:lnTo>
                    <a:pt x="454304" y="432206"/>
                  </a:lnTo>
                  <a:lnTo>
                    <a:pt x="508406" y="432206"/>
                  </a:lnTo>
                  <a:lnTo>
                    <a:pt x="508406" y="486308"/>
                  </a:lnTo>
                  <a:close/>
                  <a:moveTo>
                    <a:pt x="454304" y="594513"/>
                  </a:moveTo>
                  <a:lnTo>
                    <a:pt x="454304" y="540410"/>
                  </a:lnTo>
                  <a:lnTo>
                    <a:pt x="508406" y="540410"/>
                  </a:lnTo>
                  <a:lnTo>
                    <a:pt x="508406" y="594360"/>
                  </a:lnTo>
                  <a:close/>
                  <a:moveTo>
                    <a:pt x="568148" y="53493"/>
                  </a:moveTo>
                  <a:lnTo>
                    <a:pt x="568148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568148" y="161849"/>
                  </a:moveTo>
                  <a:lnTo>
                    <a:pt x="568148" y="107747"/>
                  </a:lnTo>
                  <a:lnTo>
                    <a:pt x="622249" y="107747"/>
                  </a:lnTo>
                  <a:lnTo>
                    <a:pt x="622249" y="161849"/>
                  </a:lnTo>
                  <a:close/>
                  <a:moveTo>
                    <a:pt x="568148" y="269900"/>
                  </a:moveTo>
                  <a:lnTo>
                    <a:pt x="568148" y="215798"/>
                  </a:lnTo>
                  <a:lnTo>
                    <a:pt x="622249" y="215798"/>
                  </a:lnTo>
                  <a:lnTo>
                    <a:pt x="622249" y="269900"/>
                  </a:lnTo>
                  <a:close/>
                  <a:moveTo>
                    <a:pt x="568148" y="378257"/>
                  </a:moveTo>
                  <a:lnTo>
                    <a:pt x="568148" y="324003"/>
                  </a:lnTo>
                  <a:lnTo>
                    <a:pt x="622249" y="324003"/>
                  </a:lnTo>
                  <a:lnTo>
                    <a:pt x="622249" y="378257"/>
                  </a:lnTo>
                  <a:close/>
                  <a:moveTo>
                    <a:pt x="568148" y="486308"/>
                  </a:moveTo>
                  <a:lnTo>
                    <a:pt x="568148" y="432206"/>
                  </a:lnTo>
                  <a:lnTo>
                    <a:pt x="622249" y="432206"/>
                  </a:lnTo>
                  <a:lnTo>
                    <a:pt x="622249" y="486308"/>
                  </a:lnTo>
                  <a:close/>
                  <a:moveTo>
                    <a:pt x="568148" y="594513"/>
                  </a:moveTo>
                  <a:lnTo>
                    <a:pt x="568148" y="540410"/>
                  </a:lnTo>
                  <a:lnTo>
                    <a:pt x="622249" y="540410"/>
                  </a:lnTo>
                  <a:lnTo>
                    <a:pt x="622249" y="594360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8D4C85F2-A22D-4371-8773-137B24436B6A}"/>
                </a:ext>
              </a:extLst>
            </p:cNvPr>
            <p:cNvSpPr/>
            <p:nvPr/>
          </p:nvSpPr>
          <p:spPr>
            <a:xfrm>
              <a:off x="8835237" y="4297680"/>
              <a:ext cx="622402" cy="594360"/>
            </a:xfrm>
            <a:custGeom>
              <a:avLst/>
              <a:gdLst>
                <a:gd name="connsiteX0" fmla="*/ 573025 w 622402"/>
                <a:gd name="connsiteY0" fmla="*/ 0 h 594360"/>
                <a:gd name="connsiteX1" fmla="*/ 622402 w 622402"/>
                <a:gd name="connsiteY1" fmla="*/ 0 h 594360"/>
                <a:gd name="connsiteX2" fmla="*/ 622402 w 622402"/>
                <a:gd name="connsiteY2" fmla="*/ 26975 h 594360"/>
                <a:gd name="connsiteX3" fmla="*/ 54254 w 622402"/>
                <a:gd name="connsiteY3" fmla="*/ 594360 h 594360"/>
                <a:gd name="connsiteX4" fmla="*/ 153 w 622402"/>
                <a:gd name="connsiteY4" fmla="*/ 594360 h 594360"/>
                <a:gd name="connsiteX5" fmla="*/ 153 w 622402"/>
                <a:gd name="connsiteY5" fmla="*/ 572110 h 594360"/>
                <a:gd name="connsiteX6" fmla="*/ 153 w 622402"/>
                <a:gd name="connsiteY6" fmla="*/ 429616 h 594360"/>
                <a:gd name="connsiteX7" fmla="*/ 429768 w 622402"/>
                <a:gd name="connsiteY7" fmla="*/ 0 h 594360"/>
                <a:gd name="connsiteX8" fmla="*/ 505968 w 622402"/>
                <a:gd name="connsiteY8" fmla="*/ 0 h 594360"/>
                <a:gd name="connsiteX9" fmla="*/ 0 w 622402"/>
                <a:gd name="connsiteY9" fmla="*/ 505968 h 594360"/>
                <a:gd name="connsiteX10" fmla="*/ 153 w 622402"/>
                <a:gd name="connsiteY10" fmla="*/ 286360 h 594360"/>
                <a:gd name="connsiteX11" fmla="*/ 286664 w 622402"/>
                <a:gd name="connsiteY11" fmla="*/ 0 h 594360"/>
                <a:gd name="connsiteX12" fmla="*/ 362864 w 622402"/>
                <a:gd name="connsiteY12" fmla="*/ 0 h 594360"/>
                <a:gd name="connsiteX13" fmla="*/ 0 w 622402"/>
                <a:gd name="connsiteY13" fmla="*/ 362712 h 594360"/>
                <a:gd name="connsiteX14" fmla="*/ 153 w 622402"/>
                <a:gd name="connsiteY14" fmla="*/ 144018 h 594360"/>
                <a:gd name="connsiteX15" fmla="*/ 144171 w 622402"/>
                <a:gd name="connsiteY15" fmla="*/ 0 h 594360"/>
                <a:gd name="connsiteX16" fmla="*/ 220371 w 622402"/>
                <a:gd name="connsiteY16" fmla="*/ 0 h 594360"/>
                <a:gd name="connsiteX17" fmla="*/ 0 w 622402"/>
                <a:gd name="connsiteY17" fmla="*/ 220370 h 594360"/>
                <a:gd name="connsiteX18" fmla="*/ 153 w 622402"/>
                <a:gd name="connsiteY18" fmla="*/ 1524 h 594360"/>
                <a:gd name="connsiteX19" fmla="*/ 1829 w 622402"/>
                <a:gd name="connsiteY19" fmla="*/ 0 h 594360"/>
                <a:gd name="connsiteX20" fmla="*/ 78029 w 622402"/>
                <a:gd name="connsiteY20" fmla="*/ 0 h 594360"/>
                <a:gd name="connsiteX21" fmla="*/ 0 w 622402"/>
                <a:gd name="connsiteY21" fmla="*/ 77876 h 594360"/>
                <a:gd name="connsiteX22" fmla="*/ 121158 w 622402"/>
                <a:gd name="connsiteY22" fmla="*/ 594360 h 594360"/>
                <a:gd name="connsiteX23" fmla="*/ 622402 w 622402"/>
                <a:gd name="connsiteY23" fmla="*/ 93116 h 594360"/>
                <a:gd name="connsiteX24" fmla="*/ 622402 w 622402"/>
                <a:gd name="connsiteY24" fmla="*/ 169316 h 594360"/>
                <a:gd name="connsiteX25" fmla="*/ 197511 w 622402"/>
                <a:gd name="connsiteY25" fmla="*/ 594360 h 594360"/>
                <a:gd name="connsiteX26" fmla="*/ 263500 w 622402"/>
                <a:gd name="connsiteY26" fmla="*/ 594360 h 594360"/>
                <a:gd name="connsiteX27" fmla="*/ 622402 w 622402"/>
                <a:gd name="connsiteY27" fmla="*/ 235458 h 594360"/>
                <a:gd name="connsiteX28" fmla="*/ 622402 w 622402"/>
                <a:gd name="connsiteY28" fmla="*/ 311658 h 594360"/>
                <a:gd name="connsiteX29" fmla="*/ 339243 w 622402"/>
                <a:gd name="connsiteY29" fmla="*/ 594360 h 594360"/>
                <a:gd name="connsiteX30" fmla="*/ 406756 w 622402"/>
                <a:gd name="connsiteY30" fmla="*/ 594360 h 594360"/>
                <a:gd name="connsiteX31" fmla="*/ 622402 w 622402"/>
                <a:gd name="connsiteY31" fmla="*/ 378714 h 594360"/>
                <a:gd name="connsiteX32" fmla="*/ 622402 w 622402"/>
                <a:gd name="connsiteY32" fmla="*/ 454914 h 594360"/>
                <a:gd name="connsiteX33" fmla="*/ 483108 w 622402"/>
                <a:gd name="connsiteY33" fmla="*/ 594360 h 594360"/>
                <a:gd name="connsiteX34" fmla="*/ 622402 w 622402"/>
                <a:gd name="connsiteY34" fmla="*/ 594360 h 594360"/>
                <a:gd name="connsiteX35" fmla="*/ 546202 w 622402"/>
                <a:gd name="connsiteY35" fmla="*/ 594360 h 594360"/>
                <a:gd name="connsiteX36" fmla="*/ 622402 w 622402"/>
                <a:gd name="connsiteY36" fmla="*/ 5181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2" h="594360">
                  <a:moveTo>
                    <a:pt x="573025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254" y="594360"/>
                  </a:lnTo>
                  <a:lnTo>
                    <a:pt x="153" y="594360"/>
                  </a:lnTo>
                  <a:lnTo>
                    <a:pt x="153" y="572110"/>
                  </a:lnTo>
                  <a:close/>
                  <a:moveTo>
                    <a:pt x="153" y="429616"/>
                  </a:moveTo>
                  <a:lnTo>
                    <a:pt x="429768" y="0"/>
                  </a:lnTo>
                  <a:lnTo>
                    <a:pt x="505968" y="0"/>
                  </a:lnTo>
                  <a:lnTo>
                    <a:pt x="0" y="505968"/>
                  </a:lnTo>
                  <a:close/>
                  <a:moveTo>
                    <a:pt x="153" y="286360"/>
                  </a:moveTo>
                  <a:lnTo>
                    <a:pt x="286664" y="0"/>
                  </a:lnTo>
                  <a:lnTo>
                    <a:pt x="362864" y="0"/>
                  </a:lnTo>
                  <a:lnTo>
                    <a:pt x="0" y="362712"/>
                  </a:lnTo>
                  <a:close/>
                  <a:moveTo>
                    <a:pt x="153" y="144018"/>
                  </a:moveTo>
                  <a:lnTo>
                    <a:pt x="144171" y="0"/>
                  </a:lnTo>
                  <a:lnTo>
                    <a:pt x="220371" y="0"/>
                  </a:lnTo>
                  <a:lnTo>
                    <a:pt x="0" y="220370"/>
                  </a:lnTo>
                  <a:close/>
                  <a:moveTo>
                    <a:pt x="153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4360"/>
                  </a:moveTo>
                  <a:lnTo>
                    <a:pt x="622402" y="93116"/>
                  </a:lnTo>
                  <a:lnTo>
                    <a:pt x="622402" y="169316"/>
                  </a:lnTo>
                  <a:lnTo>
                    <a:pt x="197511" y="594360"/>
                  </a:lnTo>
                  <a:close/>
                  <a:moveTo>
                    <a:pt x="263500" y="594360"/>
                  </a:moveTo>
                  <a:lnTo>
                    <a:pt x="622402" y="235458"/>
                  </a:lnTo>
                  <a:lnTo>
                    <a:pt x="622402" y="311658"/>
                  </a:lnTo>
                  <a:lnTo>
                    <a:pt x="339243" y="594360"/>
                  </a:lnTo>
                  <a:close/>
                  <a:moveTo>
                    <a:pt x="406756" y="594360"/>
                  </a:moveTo>
                  <a:lnTo>
                    <a:pt x="622402" y="378714"/>
                  </a:lnTo>
                  <a:lnTo>
                    <a:pt x="622402" y="454914"/>
                  </a:lnTo>
                  <a:lnTo>
                    <a:pt x="483108" y="594360"/>
                  </a:lnTo>
                  <a:close/>
                  <a:moveTo>
                    <a:pt x="622402" y="594360"/>
                  </a:moveTo>
                  <a:lnTo>
                    <a:pt x="546202" y="594360"/>
                  </a:lnTo>
                  <a:lnTo>
                    <a:pt x="622402" y="518160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B5598E65-A935-4330-83CD-4CABFD6CED94}"/>
                </a:ext>
              </a:extLst>
            </p:cNvPr>
            <p:cNvSpPr/>
            <p:nvPr/>
          </p:nvSpPr>
          <p:spPr>
            <a:xfrm>
              <a:off x="8835542" y="4944161"/>
              <a:ext cx="622096" cy="595121"/>
            </a:xfrm>
            <a:custGeom>
              <a:avLst/>
              <a:gdLst>
                <a:gd name="connsiteX0" fmla="*/ 0 w 622096"/>
                <a:gd name="connsiteY0" fmla="*/ 595122 h 595121"/>
                <a:gd name="connsiteX1" fmla="*/ 0 w 622096"/>
                <a:gd name="connsiteY1" fmla="*/ 0 h 595121"/>
                <a:gd name="connsiteX2" fmla="*/ 54102 w 622096"/>
                <a:gd name="connsiteY2" fmla="*/ 0 h 595121"/>
                <a:gd name="connsiteX3" fmla="*/ 54102 w 622096"/>
                <a:gd name="connsiteY3" fmla="*/ 595122 h 595121"/>
                <a:gd name="connsiteX4" fmla="*/ 113690 w 622096"/>
                <a:gd name="connsiteY4" fmla="*/ 595122 h 595121"/>
                <a:gd name="connsiteX5" fmla="*/ 113690 w 622096"/>
                <a:gd name="connsiteY5" fmla="*/ 0 h 595121"/>
                <a:gd name="connsiteX6" fmla="*/ 167793 w 622096"/>
                <a:gd name="connsiteY6" fmla="*/ 0 h 595121"/>
                <a:gd name="connsiteX7" fmla="*/ 167793 w 622096"/>
                <a:gd name="connsiteY7" fmla="*/ 595122 h 595121"/>
                <a:gd name="connsiteX8" fmla="*/ 227533 w 622096"/>
                <a:gd name="connsiteY8" fmla="*/ 595122 h 595121"/>
                <a:gd name="connsiteX9" fmla="*/ 227533 w 622096"/>
                <a:gd name="connsiteY9" fmla="*/ 0 h 595121"/>
                <a:gd name="connsiteX10" fmla="*/ 281635 w 622096"/>
                <a:gd name="connsiteY10" fmla="*/ 0 h 595121"/>
                <a:gd name="connsiteX11" fmla="*/ 281635 w 622096"/>
                <a:gd name="connsiteY11" fmla="*/ 595122 h 595121"/>
                <a:gd name="connsiteX12" fmla="*/ 340461 w 622096"/>
                <a:gd name="connsiteY12" fmla="*/ 595122 h 595121"/>
                <a:gd name="connsiteX13" fmla="*/ 340461 w 622096"/>
                <a:gd name="connsiteY13" fmla="*/ 0 h 595121"/>
                <a:gd name="connsiteX14" fmla="*/ 394564 w 622096"/>
                <a:gd name="connsiteY14" fmla="*/ 0 h 595121"/>
                <a:gd name="connsiteX15" fmla="*/ 394564 w 622096"/>
                <a:gd name="connsiteY15" fmla="*/ 595122 h 595121"/>
                <a:gd name="connsiteX16" fmla="*/ 454304 w 622096"/>
                <a:gd name="connsiteY16" fmla="*/ 595122 h 595121"/>
                <a:gd name="connsiteX17" fmla="*/ 454304 w 622096"/>
                <a:gd name="connsiteY17" fmla="*/ 0 h 595121"/>
                <a:gd name="connsiteX18" fmla="*/ 508406 w 622096"/>
                <a:gd name="connsiteY18" fmla="*/ 0 h 595121"/>
                <a:gd name="connsiteX19" fmla="*/ 508406 w 622096"/>
                <a:gd name="connsiteY19" fmla="*/ 595122 h 595121"/>
                <a:gd name="connsiteX20" fmla="*/ 567995 w 622096"/>
                <a:gd name="connsiteY20" fmla="*/ 595122 h 595121"/>
                <a:gd name="connsiteX21" fmla="*/ 567995 w 622096"/>
                <a:gd name="connsiteY21" fmla="*/ 0 h 595121"/>
                <a:gd name="connsiteX22" fmla="*/ 622097 w 622096"/>
                <a:gd name="connsiteY22" fmla="*/ 0 h 595121"/>
                <a:gd name="connsiteX23" fmla="*/ 622097 w 622096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1">
                  <a:moveTo>
                    <a:pt x="0" y="59512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95122"/>
                  </a:lnTo>
                  <a:close/>
                  <a:moveTo>
                    <a:pt x="113690" y="595122"/>
                  </a:moveTo>
                  <a:lnTo>
                    <a:pt x="113690" y="0"/>
                  </a:lnTo>
                  <a:lnTo>
                    <a:pt x="167793" y="0"/>
                  </a:lnTo>
                  <a:lnTo>
                    <a:pt x="167793" y="595122"/>
                  </a:lnTo>
                  <a:close/>
                  <a:moveTo>
                    <a:pt x="227533" y="595122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95122"/>
                  </a:lnTo>
                  <a:close/>
                  <a:moveTo>
                    <a:pt x="340461" y="595122"/>
                  </a:moveTo>
                  <a:lnTo>
                    <a:pt x="340461" y="0"/>
                  </a:lnTo>
                  <a:lnTo>
                    <a:pt x="394564" y="0"/>
                  </a:lnTo>
                  <a:lnTo>
                    <a:pt x="394564" y="595122"/>
                  </a:lnTo>
                  <a:close/>
                  <a:moveTo>
                    <a:pt x="454304" y="595122"/>
                  </a:moveTo>
                  <a:lnTo>
                    <a:pt x="454304" y="0"/>
                  </a:lnTo>
                  <a:lnTo>
                    <a:pt x="508406" y="0"/>
                  </a:lnTo>
                  <a:lnTo>
                    <a:pt x="508406" y="595122"/>
                  </a:lnTo>
                  <a:close/>
                  <a:moveTo>
                    <a:pt x="567995" y="595122"/>
                  </a:moveTo>
                  <a:lnTo>
                    <a:pt x="567995" y="0"/>
                  </a:lnTo>
                  <a:lnTo>
                    <a:pt x="622097" y="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1038" y="3288758"/>
            <a:ext cx="8130453" cy="25472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1684338"/>
            <a:ext cx="8126412" cy="1511269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de titel</a:t>
            </a:r>
            <a:br>
              <a:rPr lang="nl-NL" dirty="0"/>
            </a:br>
            <a:r>
              <a:rPr lang="nl-NL" dirty="0"/>
              <a:t>over max drie regels</a:t>
            </a:r>
          </a:p>
        </p:txBody>
      </p:sp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012" y="-1"/>
            <a:ext cx="4029075" cy="1594485"/>
          </a:xfrm>
          <a:prstGeom prst="rect">
            <a:avLst/>
          </a:prstGeom>
        </p:spPr>
      </p:pic>
      <p:pic>
        <p:nvPicPr>
          <p:cNvPr id="6" name="RO logo Positief">
            <a:extLst>
              <a:ext uri="{FF2B5EF4-FFF2-40B4-BE49-F238E27FC236}">
                <a16:creationId xmlns:a16="http://schemas.microsoft.com/office/drawing/2014/main" id="{1AA3D1D9-DD38-4A11-89C8-C8DE833A2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0538" y="1"/>
            <a:ext cx="3578729" cy="1416263"/>
          </a:xfrm>
          <a:prstGeom prst="rect">
            <a:avLst/>
          </a:prstGeom>
        </p:spPr>
      </p:pic>
      <p:sp>
        <p:nvSpPr>
          <p:cNvPr id="76" name="Tijdelijke aanduiding voor tekst 72">
            <a:extLst>
              <a:ext uri="{FF2B5EF4-FFF2-40B4-BE49-F238E27FC236}">
                <a16:creationId xmlns:a16="http://schemas.microsoft.com/office/drawing/2014/main" id="{DB32E573-8BD9-430D-88D7-EF0F881D23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863" y="6364065"/>
            <a:ext cx="8133628" cy="2540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nl-NL" dirty="0"/>
              <a:t>Naam | datum</a:t>
            </a:r>
          </a:p>
        </p:txBody>
      </p:sp>
    </p:spTree>
    <p:extLst>
      <p:ext uri="{BB962C8B-B14F-4D97-AF65-F5344CB8AC3E}">
        <p14:creationId xmlns:p14="http://schemas.microsoft.com/office/powerpoint/2010/main" val="200057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D66B8-C1D3-4C61-964D-4CFF6882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7B4706-BCC3-445F-94DB-DF3A0E446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9ACC7A-E5D6-4A47-919D-7221E4600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FCE2-9192-4B4E-9179-20B9C0FD1F2A}" type="datetime1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0716A-2301-44CE-9D36-1EE9380D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D77D95-842A-4E42-9152-4491B2EB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1947-5C13-4387-8C0B-CFBAF1DBBA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97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54E1-4067-4C4F-BB7A-2E446936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80B75-12BB-4FF9-B4D1-ACB8FB5E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9C8D26-6257-4F99-BF7C-414B507C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8C8C23-0522-434F-983F-0F2BEA76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86B60F-3227-4503-99B3-D6EBF57B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798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24-3-2021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1849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24-3-2021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0234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-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7864" y="4437572"/>
            <a:ext cx="8133628" cy="25472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2833152"/>
            <a:ext cx="8133628" cy="151311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Hoofdstuktitel</a:t>
            </a:r>
          </a:p>
        </p:txBody>
      </p:sp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012" y="-1"/>
            <a:ext cx="4029075" cy="1594485"/>
          </a:xfrm>
          <a:prstGeom prst="rect">
            <a:avLst/>
          </a:prstGeom>
        </p:spPr>
      </p:pic>
      <p:grpSp>
        <p:nvGrpSpPr>
          <p:cNvPr id="5" name="Graphic 3">
            <a:extLst>
              <a:ext uri="{FF2B5EF4-FFF2-40B4-BE49-F238E27FC236}">
                <a16:creationId xmlns:a16="http://schemas.microsoft.com/office/drawing/2014/main" id="{B3412048-7F41-45DE-8ECC-569CA8A64355}"/>
              </a:ext>
            </a:extLst>
          </p:cNvPr>
          <p:cNvGrpSpPr/>
          <p:nvPr/>
        </p:nvGrpSpPr>
        <p:grpSpPr>
          <a:xfrm>
            <a:off x="1386560" y="1061570"/>
            <a:ext cx="10108776" cy="5153357"/>
            <a:chOff x="1386560" y="1061570"/>
            <a:chExt cx="10108776" cy="5153357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4BB1C50-D6C1-4256-B4AA-8720FC2533EC}"/>
                </a:ext>
              </a:extLst>
            </p:cNvPr>
            <p:cNvSpPr/>
            <p:nvPr/>
          </p:nvSpPr>
          <p:spPr>
            <a:xfrm>
              <a:off x="8167792" y="2361731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59085744-AAB3-40CA-A3F4-C4950A0010E4}"/>
                </a:ext>
              </a:extLst>
            </p:cNvPr>
            <p:cNvSpPr/>
            <p:nvPr/>
          </p:nvSpPr>
          <p:spPr>
            <a:xfrm>
              <a:off x="8846167" y="2362341"/>
              <a:ext cx="621030" cy="594511"/>
            </a:xfrm>
            <a:custGeom>
              <a:avLst/>
              <a:gdLst>
                <a:gd name="connsiteX0" fmla="*/ 571348 w 621030"/>
                <a:gd name="connsiteY0" fmla="*/ 0 h 620572"/>
                <a:gd name="connsiteX1" fmla="*/ 621030 w 621030"/>
                <a:gd name="connsiteY1" fmla="*/ 0 h 620572"/>
                <a:gd name="connsiteX2" fmla="*/ 621030 w 621030"/>
                <a:gd name="connsiteY2" fmla="*/ 26975 h 620572"/>
                <a:gd name="connsiteX3" fmla="*/ 26670 w 621030"/>
                <a:gd name="connsiteY3" fmla="*/ 620573 h 620572"/>
                <a:gd name="connsiteX4" fmla="*/ 152 w 621030"/>
                <a:gd name="connsiteY4" fmla="*/ 620573 h 620572"/>
                <a:gd name="connsiteX5" fmla="*/ 152 w 621030"/>
                <a:gd name="connsiteY5" fmla="*/ 571195 h 620572"/>
                <a:gd name="connsiteX6" fmla="*/ 152 w 621030"/>
                <a:gd name="connsiteY6" fmla="*/ 427939 h 620572"/>
                <a:gd name="connsiteX7" fmla="*/ 428244 w 621030"/>
                <a:gd name="connsiteY7" fmla="*/ 0 h 620572"/>
                <a:gd name="connsiteX8" fmla="*/ 504444 w 621030"/>
                <a:gd name="connsiteY8" fmla="*/ 0 h 620572"/>
                <a:gd name="connsiteX9" fmla="*/ 0 w 621030"/>
                <a:gd name="connsiteY9" fmla="*/ 504444 h 620572"/>
                <a:gd name="connsiteX10" fmla="*/ 152 w 621030"/>
                <a:gd name="connsiteY10" fmla="*/ 284836 h 620572"/>
                <a:gd name="connsiteX11" fmla="*/ 285750 w 621030"/>
                <a:gd name="connsiteY11" fmla="*/ 0 h 620572"/>
                <a:gd name="connsiteX12" fmla="*/ 361950 w 621030"/>
                <a:gd name="connsiteY12" fmla="*/ 0 h 620572"/>
                <a:gd name="connsiteX13" fmla="*/ 762 w 621030"/>
                <a:gd name="connsiteY13" fmla="*/ 361188 h 620572"/>
                <a:gd name="connsiteX14" fmla="*/ 152 w 621030"/>
                <a:gd name="connsiteY14" fmla="*/ 142342 h 620572"/>
                <a:gd name="connsiteX15" fmla="*/ 142646 w 621030"/>
                <a:gd name="connsiteY15" fmla="*/ 0 h 620572"/>
                <a:gd name="connsiteX16" fmla="*/ 218846 w 621030"/>
                <a:gd name="connsiteY16" fmla="*/ 0 h 620572"/>
                <a:gd name="connsiteX17" fmla="*/ 152 w 621030"/>
                <a:gd name="connsiteY17" fmla="*/ 218846 h 620572"/>
                <a:gd name="connsiteX18" fmla="*/ 152 w 621030"/>
                <a:gd name="connsiteY18" fmla="*/ 0 h 620572"/>
                <a:gd name="connsiteX19" fmla="*/ 76352 w 621030"/>
                <a:gd name="connsiteY19" fmla="*/ 0 h 620572"/>
                <a:gd name="connsiteX20" fmla="*/ 152 w 621030"/>
                <a:gd name="connsiteY20" fmla="*/ 76200 h 620572"/>
                <a:gd name="connsiteX21" fmla="*/ 94031 w 621030"/>
                <a:gd name="connsiteY21" fmla="*/ 620573 h 620572"/>
                <a:gd name="connsiteX22" fmla="*/ 621030 w 621030"/>
                <a:gd name="connsiteY22" fmla="*/ 93878 h 620572"/>
                <a:gd name="connsiteX23" fmla="*/ 621030 w 621030"/>
                <a:gd name="connsiteY23" fmla="*/ 170078 h 620572"/>
                <a:gd name="connsiteX24" fmla="*/ 170688 w 621030"/>
                <a:gd name="connsiteY24" fmla="*/ 620420 h 620572"/>
                <a:gd name="connsiteX25" fmla="*/ 236525 w 621030"/>
                <a:gd name="connsiteY25" fmla="*/ 620573 h 620572"/>
                <a:gd name="connsiteX26" fmla="*/ 621030 w 621030"/>
                <a:gd name="connsiteY26" fmla="*/ 236220 h 620572"/>
                <a:gd name="connsiteX27" fmla="*/ 621030 w 621030"/>
                <a:gd name="connsiteY27" fmla="*/ 312420 h 620572"/>
                <a:gd name="connsiteX28" fmla="*/ 313944 w 621030"/>
                <a:gd name="connsiteY28" fmla="*/ 620268 h 620572"/>
                <a:gd name="connsiteX29" fmla="*/ 379628 w 621030"/>
                <a:gd name="connsiteY29" fmla="*/ 620573 h 620572"/>
                <a:gd name="connsiteX30" fmla="*/ 621030 w 621030"/>
                <a:gd name="connsiteY30" fmla="*/ 379476 h 620572"/>
                <a:gd name="connsiteX31" fmla="*/ 621030 w 621030"/>
                <a:gd name="connsiteY31" fmla="*/ 455676 h 620572"/>
                <a:gd name="connsiteX32" fmla="*/ 456286 w 621030"/>
                <a:gd name="connsiteY32" fmla="*/ 620420 h 620572"/>
                <a:gd name="connsiteX33" fmla="*/ 595274 w 621030"/>
                <a:gd name="connsiteY33" fmla="*/ 620573 h 620572"/>
                <a:gd name="connsiteX34" fmla="*/ 519074 w 621030"/>
                <a:gd name="connsiteY34" fmla="*/ 620573 h 620572"/>
                <a:gd name="connsiteX35" fmla="*/ 620878 w 621030"/>
                <a:gd name="connsiteY35" fmla="*/ 518770 h 620572"/>
                <a:gd name="connsiteX36" fmla="*/ 620878 w 621030"/>
                <a:gd name="connsiteY36" fmla="*/ 594970 h 62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30" h="620572">
                  <a:moveTo>
                    <a:pt x="571348" y="0"/>
                  </a:moveTo>
                  <a:lnTo>
                    <a:pt x="621030" y="0"/>
                  </a:lnTo>
                  <a:lnTo>
                    <a:pt x="621030" y="26975"/>
                  </a:lnTo>
                  <a:lnTo>
                    <a:pt x="26670" y="620573"/>
                  </a:lnTo>
                  <a:lnTo>
                    <a:pt x="152" y="620573"/>
                  </a:lnTo>
                  <a:lnTo>
                    <a:pt x="152" y="571195"/>
                  </a:lnTo>
                  <a:close/>
                  <a:moveTo>
                    <a:pt x="152" y="427939"/>
                  </a:moveTo>
                  <a:lnTo>
                    <a:pt x="428244" y="0"/>
                  </a:lnTo>
                  <a:lnTo>
                    <a:pt x="504444" y="0"/>
                  </a:lnTo>
                  <a:lnTo>
                    <a:pt x="0" y="504444"/>
                  </a:lnTo>
                  <a:close/>
                  <a:moveTo>
                    <a:pt x="152" y="284836"/>
                  </a:moveTo>
                  <a:lnTo>
                    <a:pt x="285750" y="0"/>
                  </a:lnTo>
                  <a:lnTo>
                    <a:pt x="361950" y="0"/>
                  </a:lnTo>
                  <a:lnTo>
                    <a:pt x="762" y="361188"/>
                  </a:lnTo>
                  <a:close/>
                  <a:moveTo>
                    <a:pt x="152" y="142342"/>
                  </a:moveTo>
                  <a:lnTo>
                    <a:pt x="142646" y="0"/>
                  </a:lnTo>
                  <a:lnTo>
                    <a:pt x="218846" y="0"/>
                  </a:lnTo>
                  <a:lnTo>
                    <a:pt x="152" y="218846"/>
                  </a:lnTo>
                  <a:close/>
                  <a:moveTo>
                    <a:pt x="152" y="0"/>
                  </a:moveTo>
                  <a:lnTo>
                    <a:pt x="76352" y="0"/>
                  </a:lnTo>
                  <a:lnTo>
                    <a:pt x="152" y="76200"/>
                  </a:lnTo>
                  <a:close/>
                  <a:moveTo>
                    <a:pt x="94031" y="620573"/>
                  </a:moveTo>
                  <a:lnTo>
                    <a:pt x="621030" y="93878"/>
                  </a:lnTo>
                  <a:lnTo>
                    <a:pt x="621030" y="170078"/>
                  </a:lnTo>
                  <a:lnTo>
                    <a:pt x="170688" y="620420"/>
                  </a:lnTo>
                  <a:close/>
                  <a:moveTo>
                    <a:pt x="236525" y="620573"/>
                  </a:moveTo>
                  <a:lnTo>
                    <a:pt x="621030" y="236220"/>
                  </a:lnTo>
                  <a:lnTo>
                    <a:pt x="621030" y="312420"/>
                  </a:lnTo>
                  <a:lnTo>
                    <a:pt x="313944" y="620268"/>
                  </a:lnTo>
                  <a:close/>
                  <a:moveTo>
                    <a:pt x="379628" y="620573"/>
                  </a:moveTo>
                  <a:lnTo>
                    <a:pt x="621030" y="379476"/>
                  </a:lnTo>
                  <a:lnTo>
                    <a:pt x="621030" y="455676"/>
                  </a:lnTo>
                  <a:lnTo>
                    <a:pt x="456286" y="620420"/>
                  </a:lnTo>
                  <a:close/>
                  <a:moveTo>
                    <a:pt x="595274" y="620573"/>
                  </a:moveTo>
                  <a:lnTo>
                    <a:pt x="519074" y="620573"/>
                  </a:lnTo>
                  <a:lnTo>
                    <a:pt x="620878" y="518770"/>
                  </a:lnTo>
                  <a:lnTo>
                    <a:pt x="620878" y="59497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654CD4C2-C527-462D-93AA-7CA7104377D5}"/>
                </a:ext>
              </a:extLst>
            </p:cNvPr>
            <p:cNvSpPr/>
            <p:nvPr/>
          </p:nvSpPr>
          <p:spPr>
            <a:xfrm>
              <a:off x="9520994" y="2362341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9FF3C65-2BC8-43B9-BE8E-1160BEBA9320}"/>
                </a:ext>
              </a:extLst>
            </p:cNvPr>
            <p:cNvSpPr/>
            <p:nvPr/>
          </p:nvSpPr>
          <p:spPr>
            <a:xfrm>
              <a:off x="10197041" y="2362188"/>
              <a:ext cx="622096" cy="596036"/>
            </a:xfrm>
            <a:custGeom>
              <a:avLst/>
              <a:gdLst>
                <a:gd name="connsiteX0" fmla="*/ 622097 w 622096"/>
                <a:gd name="connsiteY0" fmla="*/ 48616 h 596036"/>
                <a:gd name="connsiteX1" fmla="*/ 554431 w 622096"/>
                <a:gd name="connsiteY1" fmla="*/ 260299 h 596036"/>
                <a:gd name="connsiteX2" fmla="*/ 421538 w 622096"/>
                <a:gd name="connsiteY2" fmla="*/ 432968 h 596036"/>
                <a:gd name="connsiteX3" fmla="*/ 16612 w 622096"/>
                <a:gd name="connsiteY3" fmla="*/ 595274 h 596036"/>
                <a:gd name="connsiteX4" fmla="*/ 0 w 622096"/>
                <a:gd name="connsiteY4" fmla="*/ 595274 h 596036"/>
                <a:gd name="connsiteX5" fmla="*/ 0 w 622096"/>
                <a:gd name="connsiteY5" fmla="*/ 541173 h 596036"/>
                <a:gd name="connsiteX6" fmla="*/ 215494 w 622096"/>
                <a:gd name="connsiteY6" fmla="*/ 498957 h 596036"/>
                <a:gd name="connsiteX7" fmla="*/ 394564 w 622096"/>
                <a:gd name="connsiteY7" fmla="*/ 383591 h 596036"/>
                <a:gd name="connsiteX8" fmla="*/ 518617 w 622096"/>
                <a:gd name="connsiteY8" fmla="*/ 211836 h 596036"/>
                <a:gd name="connsiteX9" fmla="*/ 571957 w 622096"/>
                <a:gd name="connsiteY9" fmla="*/ 153 h 596036"/>
                <a:gd name="connsiteX10" fmla="*/ 622097 w 622096"/>
                <a:gd name="connsiteY10" fmla="*/ 153 h 596036"/>
                <a:gd name="connsiteX11" fmla="*/ 517855 w 622096"/>
                <a:gd name="connsiteY11" fmla="*/ 153 h 596036"/>
                <a:gd name="connsiteX12" fmla="*/ 356311 w 622096"/>
                <a:gd name="connsiteY12" fmla="*/ 346253 h 596036"/>
                <a:gd name="connsiteX13" fmla="*/ 194920 w 622096"/>
                <a:gd name="connsiteY13" fmla="*/ 448818 h 596036"/>
                <a:gd name="connsiteX14" fmla="*/ 0 w 622096"/>
                <a:gd name="connsiteY14" fmla="*/ 487070 h 596036"/>
                <a:gd name="connsiteX15" fmla="*/ 0 w 622096"/>
                <a:gd name="connsiteY15" fmla="*/ 432968 h 596036"/>
                <a:gd name="connsiteX16" fmla="*/ 173431 w 622096"/>
                <a:gd name="connsiteY16" fmla="*/ 398678 h 596036"/>
                <a:gd name="connsiteX17" fmla="*/ 318211 w 622096"/>
                <a:gd name="connsiteY17" fmla="*/ 307238 h 596036"/>
                <a:gd name="connsiteX18" fmla="*/ 463753 w 622096"/>
                <a:gd name="connsiteY18" fmla="*/ 153 h 596036"/>
                <a:gd name="connsiteX19" fmla="*/ 409651 w 622096"/>
                <a:gd name="connsiteY19" fmla="*/ 153 h 596036"/>
                <a:gd name="connsiteX20" fmla="*/ 0 w 622096"/>
                <a:gd name="connsiteY20" fmla="*/ 378867 h 596036"/>
                <a:gd name="connsiteX21" fmla="*/ 0 w 622096"/>
                <a:gd name="connsiteY21" fmla="*/ 324764 h 596036"/>
                <a:gd name="connsiteX22" fmla="*/ 298247 w 622096"/>
                <a:gd name="connsiteY22" fmla="*/ 163983 h 596036"/>
                <a:gd name="connsiteX23" fmla="*/ 355549 w 622096"/>
                <a:gd name="connsiteY23" fmla="*/ 153 h 596036"/>
                <a:gd name="connsiteX24" fmla="*/ 300685 w 622096"/>
                <a:gd name="connsiteY24" fmla="*/ 153 h 596036"/>
                <a:gd name="connsiteX25" fmla="*/ 202844 w 622096"/>
                <a:gd name="connsiteY25" fmla="*/ 192938 h 596036"/>
                <a:gd name="connsiteX26" fmla="*/ 0 w 622096"/>
                <a:gd name="connsiteY26" fmla="*/ 270967 h 596036"/>
                <a:gd name="connsiteX27" fmla="*/ 0 w 622096"/>
                <a:gd name="connsiteY27" fmla="*/ 216865 h 596036"/>
                <a:gd name="connsiteX28" fmla="*/ 116129 w 622096"/>
                <a:gd name="connsiteY28" fmla="*/ 188214 h 596036"/>
                <a:gd name="connsiteX29" fmla="*/ 246583 w 622096"/>
                <a:gd name="connsiteY29" fmla="*/ 457 h 596036"/>
                <a:gd name="connsiteX30" fmla="*/ 191719 w 622096"/>
                <a:gd name="connsiteY30" fmla="*/ 153 h 596036"/>
                <a:gd name="connsiteX31" fmla="*/ 89002 w 622096"/>
                <a:gd name="connsiteY31" fmla="*/ 141732 h 596036"/>
                <a:gd name="connsiteX32" fmla="*/ 0 w 622096"/>
                <a:gd name="connsiteY32" fmla="*/ 162458 h 596036"/>
                <a:gd name="connsiteX33" fmla="*/ 0 w 622096"/>
                <a:gd name="connsiteY33" fmla="*/ 108356 h 596036"/>
                <a:gd name="connsiteX34" fmla="*/ 87477 w 622096"/>
                <a:gd name="connsiteY34" fmla="*/ 77876 h 596036"/>
                <a:gd name="connsiteX35" fmla="*/ 136855 w 622096"/>
                <a:gd name="connsiteY35" fmla="*/ 0 h 596036"/>
                <a:gd name="connsiteX36" fmla="*/ 80315 w 622096"/>
                <a:gd name="connsiteY36" fmla="*/ 153 h 596036"/>
                <a:gd name="connsiteX37" fmla="*/ 48463 w 622096"/>
                <a:gd name="connsiteY37" fmla="*/ 39167 h 596036"/>
                <a:gd name="connsiteX38" fmla="*/ 0 w 622096"/>
                <a:gd name="connsiteY38" fmla="*/ 54407 h 596036"/>
                <a:gd name="connsiteX39" fmla="*/ 0 w 622096"/>
                <a:gd name="connsiteY39" fmla="*/ 305 h 596036"/>
                <a:gd name="connsiteX40" fmla="*/ 80315 w 622096"/>
                <a:gd name="connsiteY40" fmla="*/ 305 h 596036"/>
                <a:gd name="connsiteX41" fmla="*/ 622097 w 622096"/>
                <a:gd name="connsiteY41" fmla="*/ 360578 h 596036"/>
                <a:gd name="connsiteX42" fmla="*/ 384200 w 622096"/>
                <a:gd name="connsiteY42" fmla="*/ 596037 h 596036"/>
                <a:gd name="connsiteX43" fmla="*/ 266395 w 622096"/>
                <a:gd name="connsiteY43" fmla="*/ 596037 h 596036"/>
                <a:gd name="connsiteX44" fmla="*/ 477317 w 622096"/>
                <a:gd name="connsiteY44" fmla="*/ 454762 h 596036"/>
                <a:gd name="connsiteX45" fmla="*/ 622097 w 622096"/>
                <a:gd name="connsiteY45" fmla="*/ 246736 h 596036"/>
                <a:gd name="connsiteX46" fmla="*/ 478841 w 622096"/>
                <a:gd name="connsiteY46" fmla="*/ 596037 h 596036"/>
                <a:gd name="connsiteX47" fmla="*/ 622097 w 622096"/>
                <a:gd name="connsiteY47" fmla="*/ 454457 h 596036"/>
                <a:gd name="connsiteX48" fmla="*/ 622097 w 622096"/>
                <a:gd name="connsiteY48" fmla="*/ 537972 h 596036"/>
                <a:gd name="connsiteX49" fmla="*/ 564032 w 622096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096" h="596036">
                  <a:moveTo>
                    <a:pt x="622097" y="48616"/>
                  </a:moveTo>
                  <a:cubicBezTo>
                    <a:pt x="612587" y="122697"/>
                    <a:pt x="589666" y="194432"/>
                    <a:pt x="554431" y="260299"/>
                  </a:cubicBezTo>
                  <a:cubicBezTo>
                    <a:pt x="520461" y="325115"/>
                    <a:pt x="475503" y="383545"/>
                    <a:pt x="421538" y="432968"/>
                  </a:cubicBezTo>
                  <a:cubicBezTo>
                    <a:pt x="310119" y="533446"/>
                    <a:pt x="166573" y="590977"/>
                    <a:pt x="16612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7"/>
                  </a:cubicBezTo>
                  <a:cubicBezTo>
                    <a:pt x="281742" y="471785"/>
                    <a:pt x="342443" y="432679"/>
                    <a:pt x="394564" y="383591"/>
                  </a:cubicBezTo>
                  <a:cubicBezTo>
                    <a:pt x="446334" y="334640"/>
                    <a:pt x="488411" y="276362"/>
                    <a:pt x="518617" y="211836"/>
                  </a:cubicBezTo>
                  <a:cubicBezTo>
                    <a:pt x="550347" y="145542"/>
                    <a:pt x="568483" y="73564"/>
                    <a:pt x="571957" y="153"/>
                  </a:cubicBezTo>
                  <a:lnTo>
                    <a:pt x="622097" y="153"/>
                  </a:lnTo>
                  <a:close/>
                  <a:moveTo>
                    <a:pt x="517855" y="153"/>
                  </a:moveTo>
                  <a:cubicBezTo>
                    <a:pt x="509031" y="131628"/>
                    <a:pt x="451424" y="255057"/>
                    <a:pt x="356311" y="346253"/>
                  </a:cubicBezTo>
                  <a:cubicBezTo>
                    <a:pt x="309311" y="390113"/>
                    <a:pt x="254584" y="424891"/>
                    <a:pt x="194920" y="448818"/>
                  </a:cubicBezTo>
                  <a:cubicBezTo>
                    <a:pt x="133091" y="474223"/>
                    <a:pt x="66858" y="487223"/>
                    <a:pt x="0" y="487070"/>
                  </a:cubicBezTo>
                  <a:lnTo>
                    <a:pt x="0" y="432968"/>
                  </a:lnTo>
                  <a:cubicBezTo>
                    <a:pt x="59482" y="432831"/>
                    <a:pt x="118369" y="421188"/>
                    <a:pt x="173431" y="398678"/>
                  </a:cubicBezTo>
                  <a:cubicBezTo>
                    <a:pt x="227045" y="377647"/>
                    <a:pt x="276179" y="346619"/>
                    <a:pt x="318211" y="307238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651" y="153"/>
                  </a:moveTo>
                  <a:cubicBezTo>
                    <a:pt x="393223" y="214122"/>
                    <a:pt x="214610" y="379263"/>
                    <a:pt x="0" y="378867"/>
                  </a:cubicBezTo>
                  <a:lnTo>
                    <a:pt x="0" y="324764"/>
                  </a:lnTo>
                  <a:cubicBezTo>
                    <a:pt x="120198" y="325023"/>
                    <a:pt x="232395" y="264551"/>
                    <a:pt x="298247" y="163983"/>
                  </a:cubicBezTo>
                  <a:cubicBezTo>
                    <a:pt x="330982" y="115138"/>
                    <a:pt x="350718" y="58750"/>
                    <a:pt x="355549" y="153"/>
                  </a:cubicBezTo>
                  <a:close/>
                  <a:moveTo>
                    <a:pt x="300685" y="153"/>
                  </a:moveTo>
                  <a:cubicBezTo>
                    <a:pt x="294178" y="74630"/>
                    <a:pt x="259126" y="143713"/>
                    <a:pt x="202844" y="192938"/>
                  </a:cubicBezTo>
                  <a:cubicBezTo>
                    <a:pt x="147676" y="243886"/>
                    <a:pt x="75103" y="271805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153"/>
                  </a:moveTo>
                  <a:cubicBezTo>
                    <a:pt x="181935" y="60990"/>
                    <a:pt x="143789" y="113553"/>
                    <a:pt x="89002" y="141732"/>
                  </a:cubicBezTo>
                  <a:cubicBezTo>
                    <a:pt x="61356" y="155479"/>
                    <a:pt x="30876" y="162580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2"/>
                    <a:pt x="129692" y="30800"/>
                    <a:pt x="136855" y="0"/>
                  </a:cubicBezTo>
                  <a:close/>
                  <a:moveTo>
                    <a:pt x="80315" y="153"/>
                  </a:moveTo>
                  <a:cubicBezTo>
                    <a:pt x="73563" y="15880"/>
                    <a:pt x="62530" y="29398"/>
                    <a:pt x="48463" y="39167"/>
                  </a:cubicBezTo>
                  <a:cubicBezTo>
                    <a:pt x="34320" y="49225"/>
                    <a:pt x="17358" y="54559"/>
                    <a:pt x="0" y="54407"/>
                  </a:cubicBezTo>
                  <a:lnTo>
                    <a:pt x="0" y="305"/>
                  </a:lnTo>
                  <a:lnTo>
                    <a:pt x="80315" y="305"/>
                  </a:lnTo>
                  <a:close/>
                  <a:moveTo>
                    <a:pt x="622097" y="360578"/>
                  </a:moveTo>
                  <a:cubicBezTo>
                    <a:pt x="562143" y="456453"/>
                    <a:pt x="480700" y="537073"/>
                    <a:pt x="384200" y="596037"/>
                  </a:cubicBezTo>
                  <a:lnTo>
                    <a:pt x="266395" y="596037"/>
                  </a:lnTo>
                  <a:cubicBezTo>
                    <a:pt x="344866" y="562448"/>
                    <a:pt x="416387" y="514548"/>
                    <a:pt x="477317" y="454762"/>
                  </a:cubicBezTo>
                  <a:cubicBezTo>
                    <a:pt x="538368" y="395249"/>
                    <a:pt x="587502" y="324658"/>
                    <a:pt x="622097" y="246736"/>
                  </a:cubicBezTo>
                  <a:close/>
                  <a:moveTo>
                    <a:pt x="478841" y="596037"/>
                  </a:moveTo>
                  <a:cubicBezTo>
                    <a:pt x="532455" y="555178"/>
                    <a:pt x="580598" y="507583"/>
                    <a:pt x="622097" y="454457"/>
                  </a:cubicBezTo>
                  <a:lnTo>
                    <a:pt x="622097" y="537972"/>
                  </a:lnTo>
                  <a:cubicBezTo>
                    <a:pt x="603504" y="558287"/>
                    <a:pt x="584149" y="577642"/>
                    <a:pt x="564032" y="59603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0F628B3-4EBE-4517-96EE-A26D952E769D}"/>
                </a:ext>
              </a:extLst>
            </p:cNvPr>
            <p:cNvSpPr/>
            <p:nvPr/>
          </p:nvSpPr>
          <p:spPr>
            <a:xfrm>
              <a:off x="10872935" y="2362341"/>
              <a:ext cx="622401" cy="595121"/>
            </a:xfrm>
            <a:custGeom>
              <a:avLst/>
              <a:gdLst>
                <a:gd name="connsiteX0" fmla="*/ 573176 w 622401"/>
                <a:gd name="connsiteY0" fmla="*/ 0 h 595121"/>
                <a:gd name="connsiteX1" fmla="*/ 622402 w 622401"/>
                <a:gd name="connsiteY1" fmla="*/ 0 h 595121"/>
                <a:gd name="connsiteX2" fmla="*/ 622402 w 622401"/>
                <a:gd name="connsiteY2" fmla="*/ 26975 h 595121"/>
                <a:gd name="connsiteX3" fmla="*/ 54407 w 622401"/>
                <a:gd name="connsiteY3" fmla="*/ 595122 h 595121"/>
                <a:gd name="connsiteX4" fmla="*/ 305 w 622401"/>
                <a:gd name="connsiteY4" fmla="*/ 595122 h 595121"/>
                <a:gd name="connsiteX5" fmla="*/ 305 w 622401"/>
                <a:gd name="connsiteY5" fmla="*/ 572872 h 595121"/>
                <a:gd name="connsiteX6" fmla="*/ 305 w 622401"/>
                <a:gd name="connsiteY6" fmla="*/ 429616 h 595121"/>
                <a:gd name="connsiteX7" fmla="*/ 429921 w 622401"/>
                <a:gd name="connsiteY7" fmla="*/ 0 h 595121"/>
                <a:gd name="connsiteX8" fmla="*/ 506121 w 622401"/>
                <a:gd name="connsiteY8" fmla="*/ 0 h 595121"/>
                <a:gd name="connsiteX9" fmla="*/ 153 w 622401"/>
                <a:gd name="connsiteY9" fmla="*/ 505968 h 595121"/>
                <a:gd name="connsiteX10" fmla="*/ 305 w 622401"/>
                <a:gd name="connsiteY10" fmla="*/ 286360 h 595121"/>
                <a:gd name="connsiteX11" fmla="*/ 286665 w 622401"/>
                <a:gd name="connsiteY11" fmla="*/ 0 h 595121"/>
                <a:gd name="connsiteX12" fmla="*/ 362865 w 622401"/>
                <a:gd name="connsiteY12" fmla="*/ 0 h 595121"/>
                <a:gd name="connsiteX13" fmla="*/ 0 w 622401"/>
                <a:gd name="connsiteY13" fmla="*/ 362712 h 595121"/>
                <a:gd name="connsiteX14" fmla="*/ 305 w 622401"/>
                <a:gd name="connsiteY14" fmla="*/ 144018 h 595121"/>
                <a:gd name="connsiteX15" fmla="*/ 144323 w 622401"/>
                <a:gd name="connsiteY15" fmla="*/ 0 h 595121"/>
                <a:gd name="connsiteX16" fmla="*/ 220523 w 622401"/>
                <a:gd name="connsiteY16" fmla="*/ 0 h 595121"/>
                <a:gd name="connsiteX17" fmla="*/ 153 w 622401"/>
                <a:gd name="connsiteY17" fmla="*/ 220370 h 595121"/>
                <a:gd name="connsiteX18" fmla="*/ 305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2 w 622401"/>
                <a:gd name="connsiteY23" fmla="*/ 93878 h 595121"/>
                <a:gd name="connsiteX24" fmla="*/ 622402 w 622401"/>
                <a:gd name="connsiteY24" fmla="*/ 170078 h 595121"/>
                <a:gd name="connsiteX25" fmla="*/ 197663 w 622401"/>
                <a:gd name="connsiteY25" fmla="*/ 595122 h 595121"/>
                <a:gd name="connsiteX26" fmla="*/ 263652 w 622401"/>
                <a:gd name="connsiteY26" fmla="*/ 595122 h 595121"/>
                <a:gd name="connsiteX27" fmla="*/ 622402 w 622401"/>
                <a:gd name="connsiteY27" fmla="*/ 236220 h 595121"/>
                <a:gd name="connsiteX28" fmla="*/ 622402 w 622401"/>
                <a:gd name="connsiteY28" fmla="*/ 312420 h 595121"/>
                <a:gd name="connsiteX29" fmla="*/ 340005 w 622401"/>
                <a:gd name="connsiteY29" fmla="*/ 595122 h 595121"/>
                <a:gd name="connsiteX30" fmla="*/ 406908 w 622401"/>
                <a:gd name="connsiteY30" fmla="*/ 595122 h 595121"/>
                <a:gd name="connsiteX31" fmla="*/ 622402 w 622401"/>
                <a:gd name="connsiteY31" fmla="*/ 379476 h 595121"/>
                <a:gd name="connsiteX32" fmla="*/ 622402 w 622401"/>
                <a:gd name="connsiteY32" fmla="*/ 455676 h 595121"/>
                <a:gd name="connsiteX33" fmla="*/ 483718 w 622401"/>
                <a:gd name="connsiteY33" fmla="*/ 595122 h 595121"/>
                <a:gd name="connsiteX34" fmla="*/ 622402 w 622401"/>
                <a:gd name="connsiteY34" fmla="*/ 595122 h 595121"/>
                <a:gd name="connsiteX35" fmla="*/ 546202 w 622401"/>
                <a:gd name="connsiteY35" fmla="*/ 595122 h 595121"/>
                <a:gd name="connsiteX36" fmla="*/ 622402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176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407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5" y="0"/>
                  </a:lnTo>
                  <a:lnTo>
                    <a:pt x="362865" y="0"/>
                  </a:lnTo>
                  <a:lnTo>
                    <a:pt x="0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153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2" y="93878"/>
                  </a:lnTo>
                  <a:lnTo>
                    <a:pt x="622402" y="170078"/>
                  </a:lnTo>
                  <a:lnTo>
                    <a:pt x="197663" y="595122"/>
                  </a:lnTo>
                  <a:close/>
                  <a:moveTo>
                    <a:pt x="263652" y="595122"/>
                  </a:moveTo>
                  <a:lnTo>
                    <a:pt x="622402" y="236220"/>
                  </a:lnTo>
                  <a:lnTo>
                    <a:pt x="622402" y="312420"/>
                  </a:lnTo>
                  <a:lnTo>
                    <a:pt x="340005" y="595122"/>
                  </a:lnTo>
                  <a:close/>
                  <a:moveTo>
                    <a:pt x="406908" y="595122"/>
                  </a:moveTo>
                  <a:lnTo>
                    <a:pt x="622402" y="379476"/>
                  </a:lnTo>
                  <a:lnTo>
                    <a:pt x="622402" y="455676"/>
                  </a:lnTo>
                  <a:lnTo>
                    <a:pt x="483718" y="595122"/>
                  </a:lnTo>
                  <a:close/>
                  <a:moveTo>
                    <a:pt x="622402" y="595122"/>
                  </a:moveTo>
                  <a:lnTo>
                    <a:pt x="546202" y="595122"/>
                  </a:lnTo>
                  <a:lnTo>
                    <a:pt x="622402" y="5189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E8F33676-3C3A-40FA-8137-062FD1905F54}"/>
                </a:ext>
              </a:extLst>
            </p:cNvPr>
            <p:cNvSpPr/>
            <p:nvPr/>
          </p:nvSpPr>
          <p:spPr>
            <a:xfrm>
              <a:off x="2745560" y="1065302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3578 h 595122"/>
                <a:gd name="connsiteX18" fmla="*/ 54102 w 623163"/>
                <a:gd name="connsiteY18" fmla="*/ 433578 h 595122"/>
                <a:gd name="connsiteX19" fmla="*/ 54102 w 623163"/>
                <a:gd name="connsiteY19" fmla="*/ 487680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3578 h 595122"/>
                <a:gd name="connsiteX42" fmla="*/ 167640 w 623163"/>
                <a:gd name="connsiteY42" fmla="*/ 433578 h 595122"/>
                <a:gd name="connsiteX43" fmla="*/ 167640 w 623163"/>
                <a:gd name="connsiteY43" fmla="*/ 487680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3578 h 595122"/>
                <a:gd name="connsiteX66" fmla="*/ 282702 w 623163"/>
                <a:gd name="connsiteY66" fmla="*/ 433578 h 595122"/>
                <a:gd name="connsiteX67" fmla="*/ 282702 w 623163"/>
                <a:gd name="connsiteY67" fmla="*/ 487680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3578 h 595122"/>
                <a:gd name="connsiteX90" fmla="*/ 395630 w 623163"/>
                <a:gd name="connsiteY90" fmla="*/ 433578 h 595122"/>
                <a:gd name="connsiteX91" fmla="*/ 395630 w 623163"/>
                <a:gd name="connsiteY91" fmla="*/ 487680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3578 h 595122"/>
                <a:gd name="connsiteX114" fmla="*/ 509473 w 623163"/>
                <a:gd name="connsiteY114" fmla="*/ 433578 h 595122"/>
                <a:gd name="connsiteX115" fmla="*/ 509473 w 623163"/>
                <a:gd name="connsiteY115" fmla="*/ 487680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3578 h 595122"/>
                <a:gd name="connsiteX138" fmla="*/ 623164 w 623163"/>
                <a:gd name="connsiteY138" fmla="*/ 433578 h 595122"/>
                <a:gd name="connsiteX139" fmla="*/ 623164 w 623163"/>
                <a:gd name="connsiteY139" fmla="*/ 487680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3578"/>
                  </a:lnTo>
                  <a:lnTo>
                    <a:pt x="167640" y="433578"/>
                  </a:lnTo>
                  <a:lnTo>
                    <a:pt x="167640" y="487680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3578"/>
                  </a:lnTo>
                  <a:lnTo>
                    <a:pt x="282702" y="433578"/>
                  </a:lnTo>
                  <a:lnTo>
                    <a:pt x="282702" y="487680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3578"/>
                  </a:lnTo>
                  <a:lnTo>
                    <a:pt x="395630" y="433578"/>
                  </a:lnTo>
                  <a:lnTo>
                    <a:pt x="395630" y="487680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3578"/>
                  </a:lnTo>
                  <a:lnTo>
                    <a:pt x="509473" y="433578"/>
                  </a:lnTo>
                  <a:lnTo>
                    <a:pt x="509473" y="487680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3578"/>
                  </a:lnTo>
                  <a:lnTo>
                    <a:pt x="623164" y="433578"/>
                  </a:lnTo>
                  <a:lnTo>
                    <a:pt x="623164" y="487680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BD752B3-7F38-42F2-A13E-7E73F32F5D26}"/>
                </a:ext>
              </a:extLst>
            </p:cNvPr>
            <p:cNvSpPr/>
            <p:nvPr/>
          </p:nvSpPr>
          <p:spPr>
            <a:xfrm>
              <a:off x="1386560" y="4957456"/>
              <a:ext cx="622553" cy="595122"/>
            </a:xfrm>
            <a:custGeom>
              <a:avLst/>
              <a:gdLst>
                <a:gd name="connsiteX0" fmla="*/ 517855 w 622553"/>
                <a:gd name="connsiteY0" fmla="*/ 95403 h 595122"/>
                <a:gd name="connsiteX1" fmla="*/ 449427 w 622553"/>
                <a:gd name="connsiteY1" fmla="*/ 69190 h 595122"/>
                <a:gd name="connsiteX2" fmla="*/ 438759 w 622553"/>
                <a:gd name="connsiteY2" fmla="*/ 60808 h 595122"/>
                <a:gd name="connsiteX3" fmla="*/ 428701 w 622553"/>
                <a:gd name="connsiteY3" fmla="*/ 56084 h 595122"/>
                <a:gd name="connsiteX4" fmla="*/ 414376 w 622553"/>
                <a:gd name="connsiteY4" fmla="*/ 54102 h 595122"/>
                <a:gd name="connsiteX5" fmla="*/ 396545 w 622553"/>
                <a:gd name="connsiteY5" fmla="*/ 57303 h 595122"/>
                <a:gd name="connsiteX6" fmla="*/ 379476 w 622553"/>
                <a:gd name="connsiteY6" fmla="*/ 69190 h 595122"/>
                <a:gd name="connsiteX7" fmla="*/ 242316 w 622553"/>
                <a:gd name="connsiteY7" fmla="*/ 69190 h 595122"/>
                <a:gd name="connsiteX8" fmla="*/ 231496 w 622553"/>
                <a:gd name="connsiteY8" fmla="*/ 60808 h 595122"/>
                <a:gd name="connsiteX9" fmla="*/ 221589 w 622553"/>
                <a:gd name="connsiteY9" fmla="*/ 56084 h 595122"/>
                <a:gd name="connsiteX10" fmla="*/ 207264 w 622553"/>
                <a:gd name="connsiteY10" fmla="*/ 54102 h 595122"/>
                <a:gd name="connsiteX11" fmla="*/ 193396 w 622553"/>
                <a:gd name="connsiteY11" fmla="*/ 56084 h 595122"/>
                <a:gd name="connsiteX12" fmla="*/ 183337 w 622553"/>
                <a:gd name="connsiteY12" fmla="*/ 60808 h 595122"/>
                <a:gd name="connsiteX13" fmla="*/ 172212 w 622553"/>
                <a:gd name="connsiteY13" fmla="*/ 69190 h 595122"/>
                <a:gd name="connsiteX14" fmla="*/ 35052 w 622553"/>
                <a:gd name="connsiteY14" fmla="*/ 69190 h 595122"/>
                <a:gd name="connsiteX15" fmla="*/ 24384 w 622553"/>
                <a:gd name="connsiteY15" fmla="*/ 60808 h 595122"/>
                <a:gd name="connsiteX16" fmla="*/ 14326 w 622553"/>
                <a:gd name="connsiteY16" fmla="*/ 56084 h 595122"/>
                <a:gd name="connsiteX17" fmla="*/ 0 w 622553"/>
                <a:gd name="connsiteY17" fmla="*/ 54102 h 595122"/>
                <a:gd name="connsiteX18" fmla="*/ 0 w 622553"/>
                <a:gd name="connsiteY18" fmla="*/ 0 h 595122"/>
                <a:gd name="connsiteX19" fmla="*/ 69342 w 622553"/>
                <a:gd name="connsiteY19" fmla="*/ 26975 h 595122"/>
                <a:gd name="connsiteX20" fmla="*/ 80010 w 622553"/>
                <a:gd name="connsiteY20" fmla="*/ 34900 h 595122"/>
                <a:gd name="connsiteX21" fmla="*/ 89916 w 622553"/>
                <a:gd name="connsiteY21" fmla="*/ 39319 h 595122"/>
                <a:gd name="connsiteX22" fmla="*/ 104242 w 622553"/>
                <a:gd name="connsiteY22" fmla="*/ 41301 h 595122"/>
                <a:gd name="connsiteX23" fmla="*/ 122225 w 622553"/>
                <a:gd name="connsiteY23" fmla="*/ 38100 h 595122"/>
                <a:gd name="connsiteX24" fmla="*/ 139293 w 622553"/>
                <a:gd name="connsiteY24" fmla="*/ 26975 h 595122"/>
                <a:gd name="connsiteX25" fmla="*/ 276453 w 622553"/>
                <a:gd name="connsiteY25" fmla="*/ 26975 h 595122"/>
                <a:gd name="connsiteX26" fmla="*/ 287274 w 622553"/>
                <a:gd name="connsiteY26" fmla="*/ 34900 h 595122"/>
                <a:gd name="connsiteX27" fmla="*/ 297180 w 622553"/>
                <a:gd name="connsiteY27" fmla="*/ 39319 h 595122"/>
                <a:gd name="connsiteX28" fmla="*/ 311506 w 622553"/>
                <a:gd name="connsiteY28" fmla="*/ 41301 h 595122"/>
                <a:gd name="connsiteX29" fmla="*/ 329336 w 622553"/>
                <a:gd name="connsiteY29" fmla="*/ 38100 h 595122"/>
                <a:gd name="connsiteX30" fmla="*/ 346557 w 622553"/>
                <a:gd name="connsiteY30" fmla="*/ 26975 h 595122"/>
                <a:gd name="connsiteX31" fmla="*/ 415290 w 622553"/>
                <a:gd name="connsiteY31" fmla="*/ 0 h 595122"/>
                <a:gd name="connsiteX32" fmla="*/ 483260 w 622553"/>
                <a:gd name="connsiteY32" fmla="*/ 26975 h 595122"/>
                <a:gd name="connsiteX33" fmla="*/ 494843 w 622553"/>
                <a:gd name="connsiteY33" fmla="*/ 34900 h 595122"/>
                <a:gd name="connsiteX34" fmla="*/ 504749 w 622553"/>
                <a:gd name="connsiteY34" fmla="*/ 39319 h 595122"/>
                <a:gd name="connsiteX35" fmla="*/ 518312 w 622553"/>
                <a:gd name="connsiteY35" fmla="*/ 41301 h 595122"/>
                <a:gd name="connsiteX36" fmla="*/ 536600 w 622553"/>
                <a:gd name="connsiteY36" fmla="*/ 38100 h 595122"/>
                <a:gd name="connsiteX37" fmla="*/ 553364 w 622553"/>
                <a:gd name="connsiteY37" fmla="*/ 26975 h 595122"/>
                <a:gd name="connsiteX38" fmla="*/ 622554 w 622553"/>
                <a:gd name="connsiteY38" fmla="*/ 0 h 595122"/>
                <a:gd name="connsiteX39" fmla="*/ 622554 w 622553"/>
                <a:gd name="connsiteY39" fmla="*/ 54102 h 595122"/>
                <a:gd name="connsiteX40" fmla="*/ 611886 w 622553"/>
                <a:gd name="connsiteY40" fmla="*/ 54102 h 595122"/>
                <a:gd name="connsiteX41" fmla="*/ 603046 w 622553"/>
                <a:gd name="connsiteY41" fmla="*/ 57303 h 595122"/>
                <a:gd name="connsiteX42" fmla="*/ 595884 w 622553"/>
                <a:gd name="connsiteY42" fmla="*/ 61722 h 595122"/>
                <a:gd name="connsiteX43" fmla="*/ 587502 w 622553"/>
                <a:gd name="connsiteY43" fmla="*/ 68428 h 595122"/>
                <a:gd name="connsiteX44" fmla="*/ 570890 w 622553"/>
                <a:gd name="connsiteY44" fmla="*/ 80772 h 595122"/>
                <a:gd name="connsiteX45" fmla="*/ 549706 w 622553"/>
                <a:gd name="connsiteY45" fmla="*/ 89916 h 595122"/>
                <a:gd name="connsiteX46" fmla="*/ 517855 w 622553"/>
                <a:gd name="connsiteY46" fmla="*/ 95403 h 595122"/>
                <a:gd name="connsiteX47" fmla="*/ 519074 w 622553"/>
                <a:gd name="connsiteY47" fmla="*/ 220371 h 595122"/>
                <a:gd name="connsiteX48" fmla="*/ 450189 w 622553"/>
                <a:gd name="connsiteY48" fmla="*/ 194158 h 595122"/>
                <a:gd name="connsiteX49" fmla="*/ 439522 w 622553"/>
                <a:gd name="connsiteY49" fmla="*/ 185776 h 595122"/>
                <a:gd name="connsiteX50" fmla="*/ 429616 w 622553"/>
                <a:gd name="connsiteY50" fmla="*/ 180899 h 595122"/>
                <a:gd name="connsiteX51" fmla="*/ 415290 w 622553"/>
                <a:gd name="connsiteY51" fmla="*/ 178918 h 595122"/>
                <a:gd name="connsiteX52" fmla="*/ 397306 w 622553"/>
                <a:gd name="connsiteY52" fmla="*/ 182118 h 595122"/>
                <a:gd name="connsiteX53" fmla="*/ 380238 w 622553"/>
                <a:gd name="connsiteY53" fmla="*/ 194158 h 595122"/>
                <a:gd name="connsiteX54" fmla="*/ 243078 w 622553"/>
                <a:gd name="connsiteY54" fmla="*/ 194158 h 595122"/>
                <a:gd name="connsiteX55" fmla="*/ 235458 w 622553"/>
                <a:gd name="connsiteY55" fmla="*/ 187300 h 595122"/>
                <a:gd name="connsiteX56" fmla="*/ 227990 w 622553"/>
                <a:gd name="connsiteY56" fmla="*/ 183033 h 595122"/>
                <a:gd name="connsiteX57" fmla="*/ 218846 w 622553"/>
                <a:gd name="connsiteY57" fmla="*/ 179832 h 595122"/>
                <a:gd name="connsiteX58" fmla="*/ 208026 w 622553"/>
                <a:gd name="connsiteY58" fmla="*/ 178918 h 595122"/>
                <a:gd name="connsiteX59" fmla="*/ 190195 w 622553"/>
                <a:gd name="connsiteY59" fmla="*/ 182118 h 595122"/>
                <a:gd name="connsiteX60" fmla="*/ 172974 w 622553"/>
                <a:gd name="connsiteY60" fmla="*/ 194158 h 595122"/>
                <a:gd name="connsiteX61" fmla="*/ 35814 w 622553"/>
                <a:gd name="connsiteY61" fmla="*/ 194158 h 595122"/>
                <a:gd name="connsiteX62" fmla="*/ 24536 w 622553"/>
                <a:gd name="connsiteY62" fmla="*/ 185776 h 595122"/>
                <a:gd name="connsiteX63" fmla="*/ 14173 w 622553"/>
                <a:gd name="connsiteY63" fmla="*/ 180899 h 595122"/>
                <a:gd name="connsiteX64" fmla="*/ 762 w 622553"/>
                <a:gd name="connsiteY64" fmla="*/ 178918 h 595122"/>
                <a:gd name="connsiteX65" fmla="*/ 762 w 622553"/>
                <a:gd name="connsiteY65" fmla="*/ 124816 h 595122"/>
                <a:gd name="connsiteX66" fmla="*/ 69189 w 622553"/>
                <a:gd name="connsiteY66" fmla="*/ 151943 h 595122"/>
                <a:gd name="connsiteX67" fmla="*/ 77572 w 622553"/>
                <a:gd name="connsiteY67" fmla="*/ 157887 h 595122"/>
                <a:gd name="connsiteX68" fmla="*/ 84734 w 622553"/>
                <a:gd name="connsiteY68" fmla="*/ 162306 h 595122"/>
                <a:gd name="connsiteX69" fmla="*/ 93421 w 622553"/>
                <a:gd name="connsiteY69" fmla="*/ 165507 h 595122"/>
                <a:gd name="connsiteX70" fmla="*/ 104089 w 622553"/>
                <a:gd name="connsiteY70" fmla="*/ 165507 h 595122"/>
                <a:gd name="connsiteX71" fmla="*/ 122072 w 622553"/>
                <a:gd name="connsiteY71" fmla="*/ 162306 h 595122"/>
                <a:gd name="connsiteX72" fmla="*/ 139141 w 622553"/>
                <a:gd name="connsiteY72" fmla="*/ 151181 h 595122"/>
                <a:gd name="connsiteX73" fmla="*/ 276301 w 622553"/>
                <a:gd name="connsiteY73" fmla="*/ 151181 h 595122"/>
                <a:gd name="connsiteX74" fmla="*/ 287122 w 622553"/>
                <a:gd name="connsiteY74" fmla="*/ 159106 h 595122"/>
                <a:gd name="connsiteX75" fmla="*/ 297027 w 622553"/>
                <a:gd name="connsiteY75" fmla="*/ 163525 h 595122"/>
                <a:gd name="connsiteX76" fmla="*/ 311353 w 622553"/>
                <a:gd name="connsiteY76" fmla="*/ 165507 h 595122"/>
                <a:gd name="connsiteX77" fmla="*/ 325222 w 622553"/>
                <a:gd name="connsiteY77" fmla="*/ 163525 h 595122"/>
                <a:gd name="connsiteX78" fmla="*/ 335280 w 622553"/>
                <a:gd name="connsiteY78" fmla="*/ 159106 h 595122"/>
                <a:gd name="connsiteX79" fmla="*/ 346405 w 622553"/>
                <a:gd name="connsiteY79" fmla="*/ 151181 h 595122"/>
                <a:gd name="connsiteX80" fmla="*/ 483565 w 622553"/>
                <a:gd name="connsiteY80" fmla="*/ 151181 h 595122"/>
                <a:gd name="connsiteX81" fmla="*/ 494233 w 622553"/>
                <a:gd name="connsiteY81" fmla="*/ 159106 h 595122"/>
                <a:gd name="connsiteX82" fmla="*/ 504292 w 622553"/>
                <a:gd name="connsiteY82" fmla="*/ 163525 h 595122"/>
                <a:gd name="connsiteX83" fmla="*/ 518617 w 622553"/>
                <a:gd name="connsiteY83" fmla="*/ 165507 h 595122"/>
                <a:gd name="connsiteX84" fmla="*/ 536448 w 622553"/>
                <a:gd name="connsiteY84" fmla="*/ 162306 h 595122"/>
                <a:gd name="connsiteX85" fmla="*/ 553516 w 622553"/>
                <a:gd name="connsiteY85" fmla="*/ 151181 h 595122"/>
                <a:gd name="connsiteX86" fmla="*/ 621944 w 622553"/>
                <a:gd name="connsiteY86" fmla="*/ 124054 h 595122"/>
                <a:gd name="connsiteX87" fmla="*/ 621944 w 622553"/>
                <a:gd name="connsiteY87" fmla="*/ 178156 h 595122"/>
                <a:gd name="connsiteX88" fmla="*/ 604113 w 622553"/>
                <a:gd name="connsiteY88" fmla="*/ 181356 h 595122"/>
                <a:gd name="connsiteX89" fmla="*/ 587045 w 622553"/>
                <a:gd name="connsiteY89" fmla="*/ 193396 h 595122"/>
                <a:gd name="connsiteX90" fmla="*/ 519074 w 622553"/>
                <a:gd name="connsiteY90" fmla="*/ 220218 h 595122"/>
                <a:gd name="connsiteX91" fmla="*/ 519074 w 622553"/>
                <a:gd name="connsiteY91" fmla="*/ 345338 h 595122"/>
                <a:gd name="connsiteX92" fmla="*/ 450189 w 622553"/>
                <a:gd name="connsiteY92" fmla="*/ 318974 h 595122"/>
                <a:gd name="connsiteX93" fmla="*/ 439522 w 622553"/>
                <a:gd name="connsiteY93" fmla="*/ 310287 h 595122"/>
                <a:gd name="connsiteX94" fmla="*/ 429616 w 622553"/>
                <a:gd name="connsiteY94" fmla="*/ 305867 h 595122"/>
                <a:gd name="connsiteX95" fmla="*/ 415290 w 622553"/>
                <a:gd name="connsiteY95" fmla="*/ 303886 h 595122"/>
                <a:gd name="connsiteX96" fmla="*/ 401269 w 622553"/>
                <a:gd name="connsiteY96" fmla="*/ 305867 h 595122"/>
                <a:gd name="connsiteX97" fmla="*/ 391363 w 622553"/>
                <a:gd name="connsiteY97" fmla="*/ 310287 h 595122"/>
                <a:gd name="connsiteX98" fmla="*/ 380238 w 622553"/>
                <a:gd name="connsiteY98" fmla="*/ 318974 h 595122"/>
                <a:gd name="connsiteX99" fmla="*/ 243078 w 622553"/>
                <a:gd name="connsiteY99" fmla="*/ 318974 h 595122"/>
                <a:gd name="connsiteX100" fmla="*/ 232257 w 622553"/>
                <a:gd name="connsiteY100" fmla="*/ 310287 h 595122"/>
                <a:gd name="connsiteX101" fmla="*/ 222352 w 622553"/>
                <a:gd name="connsiteY101" fmla="*/ 305867 h 595122"/>
                <a:gd name="connsiteX102" fmla="*/ 208483 w 622553"/>
                <a:gd name="connsiteY102" fmla="*/ 303886 h 595122"/>
                <a:gd name="connsiteX103" fmla="*/ 194462 w 622553"/>
                <a:gd name="connsiteY103" fmla="*/ 305867 h 595122"/>
                <a:gd name="connsiteX104" fmla="*/ 184252 w 622553"/>
                <a:gd name="connsiteY104" fmla="*/ 310287 h 595122"/>
                <a:gd name="connsiteX105" fmla="*/ 172974 w 622553"/>
                <a:gd name="connsiteY105" fmla="*/ 318974 h 595122"/>
                <a:gd name="connsiteX106" fmla="*/ 35814 w 622553"/>
                <a:gd name="connsiteY106" fmla="*/ 318974 h 595122"/>
                <a:gd name="connsiteX107" fmla="*/ 24536 w 622553"/>
                <a:gd name="connsiteY107" fmla="*/ 310287 h 595122"/>
                <a:gd name="connsiteX108" fmla="*/ 14173 w 622553"/>
                <a:gd name="connsiteY108" fmla="*/ 305867 h 595122"/>
                <a:gd name="connsiteX109" fmla="*/ 762 w 622553"/>
                <a:gd name="connsiteY109" fmla="*/ 303886 h 595122"/>
                <a:gd name="connsiteX110" fmla="*/ 762 w 622553"/>
                <a:gd name="connsiteY110" fmla="*/ 249784 h 595122"/>
                <a:gd name="connsiteX111" fmla="*/ 69189 w 622553"/>
                <a:gd name="connsiteY111" fmla="*/ 276911 h 595122"/>
                <a:gd name="connsiteX112" fmla="*/ 79857 w 622553"/>
                <a:gd name="connsiteY112" fmla="*/ 284836 h 595122"/>
                <a:gd name="connsiteX113" fmla="*/ 89763 w 622553"/>
                <a:gd name="connsiteY113" fmla="*/ 289103 h 595122"/>
                <a:gd name="connsiteX114" fmla="*/ 104089 w 622553"/>
                <a:gd name="connsiteY114" fmla="*/ 291237 h 595122"/>
                <a:gd name="connsiteX115" fmla="*/ 118415 w 622553"/>
                <a:gd name="connsiteY115" fmla="*/ 289103 h 595122"/>
                <a:gd name="connsiteX116" fmla="*/ 128473 w 622553"/>
                <a:gd name="connsiteY116" fmla="*/ 284836 h 595122"/>
                <a:gd name="connsiteX117" fmla="*/ 139141 w 622553"/>
                <a:gd name="connsiteY117" fmla="*/ 276911 h 595122"/>
                <a:gd name="connsiteX118" fmla="*/ 276301 w 622553"/>
                <a:gd name="connsiteY118" fmla="*/ 276911 h 595122"/>
                <a:gd name="connsiteX119" fmla="*/ 287122 w 622553"/>
                <a:gd name="connsiteY119" fmla="*/ 284836 h 595122"/>
                <a:gd name="connsiteX120" fmla="*/ 297027 w 622553"/>
                <a:gd name="connsiteY120" fmla="*/ 289103 h 595122"/>
                <a:gd name="connsiteX121" fmla="*/ 311353 w 622553"/>
                <a:gd name="connsiteY121" fmla="*/ 291237 h 595122"/>
                <a:gd name="connsiteX122" fmla="*/ 325222 w 622553"/>
                <a:gd name="connsiteY122" fmla="*/ 289103 h 595122"/>
                <a:gd name="connsiteX123" fmla="*/ 335280 w 622553"/>
                <a:gd name="connsiteY123" fmla="*/ 284836 h 595122"/>
                <a:gd name="connsiteX124" fmla="*/ 346405 w 622553"/>
                <a:gd name="connsiteY124" fmla="*/ 276911 h 595122"/>
                <a:gd name="connsiteX125" fmla="*/ 483565 w 622553"/>
                <a:gd name="connsiteY125" fmla="*/ 276911 h 595122"/>
                <a:gd name="connsiteX126" fmla="*/ 494233 w 622553"/>
                <a:gd name="connsiteY126" fmla="*/ 284836 h 595122"/>
                <a:gd name="connsiteX127" fmla="*/ 504292 w 622553"/>
                <a:gd name="connsiteY127" fmla="*/ 289103 h 595122"/>
                <a:gd name="connsiteX128" fmla="*/ 518617 w 622553"/>
                <a:gd name="connsiteY128" fmla="*/ 291237 h 595122"/>
                <a:gd name="connsiteX129" fmla="*/ 528980 w 622553"/>
                <a:gd name="connsiteY129" fmla="*/ 290322 h 595122"/>
                <a:gd name="connsiteX130" fmla="*/ 537972 w 622553"/>
                <a:gd name="connsiteY130" fmla="*/ 287122 h 595122"/>
                <a:gd name="connsiteX131" fmla="*/ 545287 w 622553"/>
                <a:gd name="connsiteY131" fmla="*/ 282854 h 595122"/>
                <a:gd name="connsiteX132" fmla="*/ 553516 w 622553"/>
                <a:gd name="connsiteY132" fmla="*/ 276911 h 595122"/>
                <a:gd name="connsiteX133" fmla="*/ 621944 w 622553"/>
                <a:gd name="connsiteY133" fmla="*/ 249784 h 595122"/>
                <a:gd name="connsiteX134" fmla="*/ 621944 w 622553"/>
                <a:gd name="connsiteY134" fmla="*/ 303886 h 595122"/>
                <a:gd name="connsiteX135" fmla="*/ 607619 w 622553"/>
                <a:gd name="connsiteY135" fmla="*/ 305867 h 595122"/>
                <a:gd name="connsiteX136" fmla="*/ 597713 w 622553"/>
                <a:gd name="connsiteY136" fmla="*/ 310287 h 595122"/>
                <a:gd name="connsiteX137" fmla="*/ 587045 w 622553"/>
                <a:gd name="connsiteY137" fmla="*/ 318974 h 595122"/>
                <a:gd name="connsiteX138" fmla="*/ 519074 w 622553"/>
                <a:gd name="connsiteY138" fmla="*/ 345338 h 595122"/>
                <a:gd name="connsiteX139" fmla="*/ 519074 w 622553"/>
                <a:gd name="connsiteY139" fmla="*/ 470154 h 595122"/>
                <a:gd name="connsiteX140" fmla="*/ 449732 w 622553"/>
                <a:gd name="connsiteY140" fmla="*/ 443941 h 595122"/>
                <a:gd name="connsiteX141" fmla="*/ 439064 w 622553"/>
                <a:gd name="connsiteY141" fmla="*/ 435102 h 595122"/>
                <a:gd name="connsiteX142" fmla="*/ 429158 w 622553"/>
                <a:gd name="connsiteY142" fmla="*/ 430835 h 595122"/>
                <a:gd name="connsiteX143" fmla="*/ 414833 w 622553"/>
                <a:gd name="connsiteY143" fmla="*/ 428854 h 595122"/>
                <a:gd name="connsiteX144" fmla="*/ 396849 w 622553"/>
                <a:gd name="connsiteY144" fmla="*/ 432054 h 595122"/>
                <a:gd name="connsiteX145" fmla="*/ 379781 w 622553"/>
                <a:gd name="connsiteY145" fmla="*/ 443941 h 595122"/>
                <a:gd name="connsiteX146" fmla="*/ 242621 w 622553"/>
                <a:gd name="connsiteY146" fmla="*/ 443941 h 595122"/>
                <a:gd name="connsiteX147" fmla="*/ 231800 w 622553"/>
                <a:gd name="connsiteY147" fmla="*/ 435102 h 595122"/>
                <a:gd name="connsiteX148" fmla="*/ 221894 w 622553"/>
                <a:gd name="connsiteY148" fmla="*/ 430835 h 595122"/>
                <a:gd name="connsiteX149" fmla="*/ 207569 w 622553"/>
                <a:gd name="connsiteY149" fmla="*/ 428854 h 595122"/>
                <a:gd name="connsiteX150" fmla="*/ 189738 w 622553"/>
                <a:gd name="connsiteY150" fmla="*/ 432054 h 595122"/>
                <a:gd name="connsiteX151" fmla="*/ 172516 w 622553"/>
                <a:gd name="connsiteY151" fmla="*/ 443941 h 595122"/>
                <a:gd name="connsiteX152" fmla="*/ 35356 w 622553"/>
                <a:gd name="connsiteY152" fmla="*/ 443941 h 595122"/>
                <a:gd name="connsiteX153" fmla="*/ 24079 w 622553"/>
                <a:gd name="connsiteY153" fmla="*/ 435102 h 595122"/>
                <a:gd name="connsiteX154" fmla="*/ 13716 w 622553"/>
                <a:gd name="connsiteY154" fmla="*/ 430835 h 595122"/>
                <a:gd name="connsiteX155" fmla="*/ 305 w 622553"/>
                <a:gd name="connsiteY155" fmla="*/ 428854 h 595122"/>
                <a:gd name="connsiteX156" fmla="*/ 305 w 622553"/>
                <a:gd name="connsiteY156" fmla="*/ 374752 h 595122"/>
                <a:gd name="connsiteX157" fmla="*/ 68732 w 622553"/>
                <a:gd name="connsiteY157" fmla="*/ 400964 h 595122"/>
                <a:gd name="connsiteX158" fmla="*/ 79400 w 622553"/>
                <a:gd name="connsiteY158" fmla="*/ 409651 h 595122"/>
                <a:gd name="connsiteX159" fmla="*/ 89306 w 622553"/>
                <a:gd name="connsiteY159" fmla="*/ 414071 h 595122"/>
                <a:gd name="connsiteX160" fmla="*/ 103632 w 622553"/>
                <a:gd name="connsiteY160" fmla="*/ 416052 h 595122"/>
                <a:gd name="connsiteX161" fmla="*/ 121615 w 622553"/>
                <a:gd name="connsiteY161" fmla="*/ 412852 h 595122"/>
                <a:gd name="connsiteX162" fmla="*/ 138684 w 622553"/>
                <a:gd name="connsiteY162" fmla="*/ 400964 h 595122"/>
                <a:gd name="connsiteX163" fmla="*/ 275844 w 622553"/>
                <a:gd name="connsiteY163" fmla="*/ 400964 h 595122"/>
                <a:gd name="connsiteX164" fmla="*/ 286664 w 622553"/>
                <a:gd name="connsiteY164" fmla="*/ 409651 h 595122"/>
                <a:gd name="connsiteX165" fmla="*/ 296570 w 622553"/>
                <a:gd name="connsiteY165" fmla="*/ 414071 h 595122"/>
                <a:gd name="connsiteX166" fmla="*/ 310896 w 622553"/>
                <a:gd name="connsiteY166" fmla="*/ 416052 h 595122"/>
                <a:gd name="connsiteX167" fmla="*/ 328879 w 622553"/>
                <a:gd name="connsiteY167" fmla="*/ 412852 h 595122"/>
                <a:gd name="connsiteX168" fmla="*/ 345948 w 622553"/>
                <a:gd name="connsiteY168" fmla="*/ 400964 h 595122"/>
                <a:gd name="connsiteX169" fmla="*/ 483108 w 622553"/>
                <a:gd name="connsiteY169" fmla="*/ 400964 h 595122"/>
                <a:gd name="connsiteX170" fmla="*/ 493776 w 622553"/>
                <a:gd name="connsiteY170" fmla="*/ 409651 h 595122"/>
                <a:gd name="connsiteX171" fmla="*/ 503834 w 622553"/>
                <a:gd name="connsiteY171" fmla="*/ 414071 h 595122"/>
                <a:gd name="connsiteX172" fmla="*/ 518160 w 622553"/>
                <a:gd name="connsiteY172" fmla="*/ 416052 h 595122"/>
                <a:gd name="connsiteX173" fmla="*/ 535991 w 622553"/>
                <a:gd name="connsiteY173" fmla="*/ 412852 h 595122"/>
                <a:gd name="connsiteX174" fmla="*/ 553059 w 622553"/>
                <a:gd name="connsiteY174" fmla="*/ 400964 h 595122"/>
                <a:gd name="connsiteX175" fmla="*/ 621487 w 622553"/>
                <a:gd name="connsiteY175" fmla="*/ 374752 h 595122"/>
                <a:gd name="connsiteX176" fmla="*/ 621487 w 622553"/>
                <a:gd name="connsiteY176" fmla="*/ 428854 h 595122"/>
                <a:gd name="connsiteX177" fmla="*/ 603656 w 622553"/>
                <a:gd name="connsiteY177" fmla="*/ 432054 h 595122"/>
                <a:gd name="connsiteX178" fmla="*/ 586587 w 622553"/>
                <a:gd name="connsiteY178" fmla="*/ 443941 h 595122"/>
                <a:gd name="connsiteX179" fmla="*/ 569823 w 622553"/>
                <a:gd name="connsiteY179" fmla="*/ 456286 h 595122"/>
                <a:gd name="connsiteX180" fmla="*/ 548792 w 622553"/>
                <a:gd name="connsiteY180" fmla="*/ 465430 h 595122"/>
                <a:gd name="connsiteX181" fmla="*/ 519532 w 622553"/>
                <a:gd name="connsiteY181" fmla="*/ 470154 h 595122"/>
                <a:gd name="connsiteX182" fmla="*/ 519074 w 622553"/>
                <a:gd name="connsiteY182" fmla="*/ 595122 h 595122"/>
                <a:gd name="connsiteX183" fmla="*/ 449732 w 622553"/>
                <a:gd name="connsiteY183" fmla="*/ 568757 h 595122"/>
                <a:gd name="connsiteX184" fmla="*/ 439064 w 622553"/>
                <a:gd name="connsiteY184" fmla="*/ 560070 h 595122"/>
                <a:gd name="connsiteX185" fmla="*/ 429158 w 622553"/>
                <a:gd name="connsiteY185" fmla="*/ 555651 h 595122"/>
                <a:gd name="connsiteX186" fmla="*/ 414833 w 622553"/>
                <a:gd name="connsiteY186" fmla="*/ 553669 h 595122"/>
                <a:gd name="connsiteX187" fmla="*/ 396849 w 622553"/>
                <a:gd name="connsiteY187" fmla="*/ 556870 h 595122"/>
                <a:gd name="connsiteX188" fmla="*/ 379781 w 622553"/>
                <a:gd name="connsiteY188" fmla="*/ 568757 h 595122"/>
                <a:gd name="connsiteX189" fmla="*/ 242621 w 622553"/>
                <a:gd name="connsiteY189" fmla="*/ 568757 h 595122"/>
                <a:gd name="connsiteX190" fmla="*/ 231800 w 622553"/>
                <a:gd name="connsiteY190" fmla="*/ 560070 h 595122"/>
                <a:gd name="connsiteX191" fmla="*/ 221894 w 622553"/>
                <a:gd name="connsiteY191" fmla="*/ 555651 h 595122"/>
                <a:gd name="connsiteX192" fmla="*/ 208331 w 622553"/>
                <a:gd name="connsiteY192" fmla="*/ 553669 h 595122"/>
                <a:gd name="connsiteX193" fmla="*/ 190043 w 622553"/>
                <a:gd name="connsiteY193" fmla="*/ 556870 h 595122"/>
                <a:gd name="connsiteX194" fmla="*/ 173431 w 622553"/>
                <a:gd name="connsiteY194" fmla="*/ 568757 h 595122"/>
                <a:gd name="connsiteX195" fmla="*/ 36271 w 622553"/>
                <a:gd name="connsiteY195" fmla="*/ 568757 h 595122"/>
                <a:gd name="connsiteX196" fmla="*/ 25451 w 622553"/>
                <a:gd name="connsiteY196" fmla="*/ 560070 h 595122"/>
                <a:gd name="connsiteX197" fmla="*/ 15545 w 622553"/>
                <a:gd name="connsiteY197" fmla="*/ 555651 h 595122"/>
                <a:gd name="connsiteX198" fmla="*/ 1219 w 622553"/>
                <a:gd name="connsiteY198" fmla="*/ 553669 h 595122"/>
                <a:gd name="connsiteX199" fmla="*/ 1219 w 622553"/>
                <a:gd name="connsiteY199" fmla="*/ 499567 h 595122"/>
                <a:gd name="connsiteX200" fmla="*/ 69646 w 622553"/>
                <a:gd name="connsiteY200" fmla="*/ 525933 h 595122"/>
                <a:gd name="connsiteX201" fmla="*/ 78029 w 622553"/>
                <a:gd name="connsiteY201" fmla="*/ 532638 h 595122"/>
                <a:gd name="connsiteX202" fmla="*/ 85192 w 622553"/>
                <a:gd name="connsiteY202" fmla="*/ 537058 h 595122"/>
                <a:gd name="connsiteX203" fmla="*/ 94336 w 622553"/>
                <a:gd name="connsiteY203" fmla="*/ 540258 h 595122"/>
                <a:gd name="connsiteX204" fmla="*/ 104546 w 622553"/>
                <a:gd name="connsiteY204" fmla="*/ 541020 h 595122"/>
                <a:gd name="connsiteX205" fmla="*/ 118872 w 622553"/>
                <a:gd name="connsiteY205" fmla="*/ 539039 h 595122"/>
                <a:gd name="connsiteX206" fmla="*/ 128930 w 622553"/>
                <a:gd name="connsiteY206" fmla="*/ 534619 h 595122"/>
                <a:gd name="connsiteX207" fmla="*/ 139598 w 622553"/>
                <a:gd name="connsiteY207" fmla="*/ 525933 h 595122"/>
                <a:gd name="connsiteX208" fmla="*/ 276758 w 622553"/>
                <a:gd name="connsiteY208" fmla="*/ 525933 h 595122"/>
                <a:gd name="connsiteX209" fmla="*/ 287579 w 622553"/>
                <a:gd name="connsiteY209" fmla="*/ 534619 h 595122"/>
                <a:gd name="connsiteX210" fmla="*/ 297485 w 622553"/>
                <a:gd name="connsiteY210" fmla="*/ 539039 h 595122"/>
                <a:gd name="connsiteX211" fmla="*/ 326136 w 622553"/>
                <a:gd name="connsiteY211" fmla="*/ 539039 h 595122"/>
                <a:gd name="connsiteX212" fmla="*/ 336042 w 622553"/>
                <a:gd name="connsiteY212" fmla="*/ 534619 h 595122"/>
                <a:gd name="connsiteX213" fmla="*/ 346862 w 622553"/>
                <a:gd name="connsiteY213" fmla="*/ 525933 h 595122"/>
                <a:gd name="connsiteX214" fmla="*/ 484022 w 622553"/>
                <a:gd name="connsiteY214" fmla="*/ 525933 h 595122"/>
                <a:gd name="connsiteX215" fmla="*/ 490423 w 622553"/>
                <a:gd name="connsiteY215" fmla="*/ 531419 h 595122"/>
                <a:gd name="connsiteX216" fmla="*/ 496366 w 622553"/>
                <a:gd name="connsiteY216" fmla="*/ 535381 h 595122"/>
                <a:gd name="connsiteX217" fmla="*/ 502767 w 622553"/>
                <a:gd name="connsiteY217" fmla="*/ 538582 h 595122"/>
                <a:gd name="connsiteX218" fmla="*/ 509930 w 622553"/>
                <a:gd name="connsiteY218" fmla="*/ 540258 h 595122"/>
                <a:gd name="connsiteX219" fmla="*/ 519074 w 622553"/>
                <a:gd name="connsiteY219" fmla="*/ 541020 h 595122"/>
                <a:gd name="connsiteX220" fmla="*/ 536905 w 622553"/>
                <a:gd name="connsiteY220" fmla="*/ 537820 h 595122"/>
                <a:gd name="connsiteX221" fmla="*/ 553974 w 622553"/>
                <a:gd name="connsiteY221" fmla="*/ 525933 h 595122"/>
                <a:gd name="connsiteX222" fmla="*/ 622402 w 622553"/>
                <a:gd name="connsiteY222" fmla="*/ 499567 h 595122"/>
                <a:gd name="connsiteX223" fmla="*/ 622402 w 622553"/>
                <a:gd name="connsiteY223" fmla="*/ 553669 h 595122"/>
                <a:gd name="connsiteX224" fmla="*/ 604571 w 622553"/>
                <a:gd name="connsiteY224" fmla="*/ 556870 h 595122"/>
                <a:gd name="connsiteX225" fmla="*/ 587502 w 622553"/>
                <a:gd name="connsiteY225" fmla="*/ 568757 h 595122"/>
                <a:gd name="connsiteX226" fmla="*/ 570738 w 622553"/>
                <a:gd name="connsiteY226" fmla="*/ 581101 h 595122"/>
                <a:gd name="connsiteX227" fmla="*/ 549706 w 622553"/>
                <a:gd name="connsiteY227" fmla="*/ 590398 h 595122"/>
                <a:gd name="connsiteX228" fmla="*/ 519532 w 622553"/>
                <a:gd name="connsiteY228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553" h="595122">
                  <a:moveTo>
                    <a:pt x="517855" y="95403"/>
                  </a:moveTo>
                  <a:cubicBezTo>
                    <a:pt x="492709" y="94763"/>
                    <a:pt x="468554" y="85512"/>
                    <a:pt x="449427" y="69190"/>
                  </a:cubicBezTo>
                  <a:lnTo>
                    <a:pt x="438759" y="60808"/>
                  </a:lnTo>
                  <a:cubicBezTo>
                    <a:pt x="435681" y="58705"/>
                    <a:pt x="432282" y="57104"/>
                    <a:pt x="428701" y="56084"/>
                  </a:cubicBezTo>
                  <a:cubicBezTo>
                    <a:pt x="424068" y="54666"/>
                    <a:pt x="419222" y="53995"/>
                    <a:pt x="414376" y="54102"/>
                  </a:cubicBezTo>
                  <a:cubicBezTo>
                    <a:pt x="408264" y="53873"/>
                    <a:pt x="402183" y="54956"/>
                    <a:pt x="396545" y="57303"/>
                  </a:cubicBezTo>
                  <a:cubicBezTo>
                    <a:pt x="390388" y="60534"/>
                    <a:pt x="384642" y="64526"/>
                    <a:pt x="379476" y="69190"/>
                  </a:cubicBezTo>
                  <a:cubicBezTo>
                    <a:pt x="340324" y="103846"/>
                    <a:pt x="281467" y="103846"/>
                    <a:pt x="242316" y="69190"/>
                  </a:cubicBezTo>
                  <a:lnTo>
                    <a:pt x="231496" y="60808"/>
                  </a:lnTo>
                  <a:cubicBezTo>
                    <a:pt x="228493" y="58674"/>
                    <a:pt x="225140" y="57074"/>
                    <a:pt x="221589" y="56084"/>
                  </a:cubicBezTo>
                  <a:cubicBezTo>
                    <a:pt x="216941" y="54681"/>
                    <a:pt x="212110" y="54011"/>
                    <a:pt x="207264" y="54102"/>
                  </a:cubicBezTo>
                  <a:cubicBezTo>
                    <a:pt x="202570" y="53980"/>
                    <a:pt x="197876" y="54651"/>
                    <a:pt x="193396" y="56084"/>
                  </a:cubicBezTo>
                  <a:cubicBezTo>
                    <a:pt x="189845" y="57196"/>
                    <a:pt x="186461" y="58781"/>
                    <a:pt x="183337" y="60808"/>
                  </a:cubicBezTo>
                  <a:lnTo>
                    <a:pt x="172212" y="69190"/>
                  </a:lnTo>
                  <a:cubicBezTo>
                    <a:pt x="133060" y="103846"/>
                    <a:pt x="74203" y="103846"/>
                    <a:pt x="35052" y="69190"/>
                  </a:cubicBezTo>
                  <a:lnTo>
                    <a:pt x="24384" y="60808"/>
                  </a:lnTo>
                  <a:cubicBezTo>
                    <a:pt x="21305" y="58705"/>
                    <a:pt x="17907" y="57104"/>
                    <a:pt x="14326" y="56084"/>
                  </a:cubicBezTo>
                  <a:cubicBezTo>
                    <a:pt x="9677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58" y="625"/>
                    <a:pt x="50078" y="10165"/>
                    <a:pt x="69342" y="26975"/>
                  </a:cubicBezTo>
                  <a:cubicBezTo>
                    <a:pt x="72756" y="29810"/>
                    <a:pt x="76307" y="32461"/>
                    <a:pt x="80010" y="34900"/>
                  </a:cubicBezTo>
                  <a:cubicBezTo>
                    <a:pt x="83058" y="36896"/>
                    <a:pt x="86395" y="38390"/>
                    <a:pt x="89916" y="39319"/>
                  </a:cubicBezTo>
                  <a:cubicBezTo>
                    <a:pt x="94564" y="40721"/>
                    <a:pt x="99395" y="41392"/>
                    <a:pt x="104242" y="41301"/>
                  </a:cubicBezTo>
                  <a:cubicBezTo>
                    <a:pt x="110398" y="41544"/>
                    <a:pt x="116525" y="40447"/>
                    <a:pt x="122225" y="38100"/>
                  </a:cubicBezTo>
                  <a:cubicBezTo>
                    <a:pt x="128275" y="34976"/>
                    <a:pt x="133990" y="31258"/>
                    <a:pt x="139293" y="26975"/>
                  </a:cubicBezTo>
                  <a:cubicBezTo>
                    <a:pt x="178033" y="-8732"/>
                    <a:pt x="237713" y="-8732"/>
                    <a:pt x="276453" y="26975"/>
                  </a:cubicBezTo>
                  <a:cubicBezTo>
                    <a:pt x="279913" y="29825"/>
                    <a:pt x="283525" y="32461"/>
                    <a:pt x="287274" y="34900"/>
                  </a:cubicBezTo>
                  <a:cubicBezTo>
                    <a:pt x="290292" y="36927"/>
                    <a:pt x="293644" y="38420"/>
                    <a:pt x="297180" y="39319"/>
                  </a:cubicBezTo>
                  <a:cubicBezTo>
                    <a:pt x="301828" y="40721"/>
                    <a:pt x="306659" y="41392"/>
                    <a:pt x="311506" y="41301"/>
                  </a:cubicBezTo>
                  <a:cubicBezTo>
                    <a:pt x="317617" y="41544"/>
                    <a:pt x="323697" y="40447"/>
                    <a:pt x="329336" y="38100"/>
                  </a:cubicBezTo>
                  <a:cubicBezTo>
                    <a:pt x="335432" y="34991"/>
                    <a:pt x="341208" y="31258"/>
                    <a:pt x="346557" y="26975"/>
                  </a:cubicBezTo>
                  <a:cubicBezTo>
                    <a:pt x="365607" y="10211"/>
                    <a:pt x="389931" y="671"/>
                    <a:pt x="415290" y="0"/>
                  </a:cubicBezTo>
                  <a:cubicBezTo>
                    <a:pt x="440451" y="564"/>
                    <a:pt x="464561" y="10135"/>
                    <a:pt x="483260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91" y="36896"/>
                    <a:pt x="501228" y="38390"/>
                    <a:pt x="504749" y="39319"/>
                  </a:cubicBezTo>
                  <a:cubicBezTo>
                    <a:pt x="509138" y="40676"/>
                    <a:pt x="513710" y="41346"/>
                    <a:pt x="518312" y="41301"/>
                  </a:cubicBezTo>
                  <a:cubicBezTo>
                    <a:pt x="524576" y="41621"/>
                    <a:pt x="530824" y="40524"/>
                    <a:pt x="536600" y="38100"/>
                  </a:cubicBezTo>
                  <a:cubicBezTo>
                    <a:pt x="542529" y="34930"/>
                    <a:pt x="548137" y="31196"/>
                    <a:pt x="553364" y="26975"/>
                  </a:cubicBezTo>
                  <a:cubicBezTo>
                    <a:pt x="572552" y="10150"/>
                    <a:pt x="597042" y="594"/>
                    <a:pt x="622554" y="0"/>
                  </a:cubicBezTo>
                  <a:lnTo>
                    <a:pt x="622554" y="54102"/>
                  </a:lnTo>
                  <a:cubicBezTo>
                    <a:pt x="619003" y="53828"/>
                    <a:pt x="615437" y="53828"/>
                    <a:pt x="611886" y="54102"/>
                  </a:cubicBezTo>
                  <a:cubicBezTo>
                    <a:pt x="608777" y="54666"/>
                    <a:pt x="605790" y="55748"/>
                    <a:pt x="603046" y="57303"/>
                  </a:cubicBezTo>
                  <a:cubicBezTo>
                    <a:pt x="600547" y="58583"/>
                    <a:pt x="598155" y="60061"/>
                    <a:pt x="595884" y="61722"/>
                  </a:cubicBezTo>
                  <a:cubicBezTo>
                    <a:pt x="594055" y="62941"/>
                    <a:pt x="591312" y="65227"/>
                    <a:pt x="587502" y="68428"/>
                  </a:cubicBezTo>
                  <a:cubicBezTo>
                    <a:pt x="580644" y="73762"/>
                    <a:pt x="575157" y="77877"/>
                    <a:pt x="570890" y="80772"/>
                  </a:cubicBezTo>
                  <a:cubicBezTo>
                    <a:pt x="564261" y="84734"/>
                    <a:pt x="557144" y="87798"/>
                    <a:pt x="549706" y="89916"/>
                  </a:cubicBezTo>
                  <a:cubicBezTo>
                    <a:pt x="539450" y="93452"/>
                    <a:pt x="528706" y="95311"/>
                    <a:pt x="517855" y="95403"/>
                  </a:cubicBezTo>
                  <a:close/>
                  <a:moveTo>
                    <a:pt x="519074" y="220371"/>
                  </a:moveTo>
                  <a:cubicBezTo>
                    <a:pt x="493806" y="219700"/>
                    <a:pt x="469514" y="210464"/>
                    <a:pt x="450189" y="194158"/>
                  </a:cubicBezTo>
                  <a:lnTo>
                    <a:pt x="439522" y="185776"/>
                  </a:lnTo>
                  <a:cubicBezTo>
                    <a:pt x="436519" y="183612"/>
                    <a:pt x="433167" y="181966"/>
                    <a:pt x="429616" y="180899"/>
                  </a:cubicBezTo>
                  <a:cubicBezTo>
                    <a:pt x="424952" y="179573"/>
                    <a:pt x="420136" y="178918"/>
                    <a:pt x="415290" y="178918"/>
                  </a:cubicBezTo>
                  <a:cubicBezTo>
                    <a:pt x="409133" y="178674"/>
                    <a:pt x="403007" y="179771"/>
                    <a:pt x="397306" y="182118"/>
                  </a:cubicBezTo>
                  <a:cubicBezTo>
                    <a:pt x="391134" y="185395"/>
                    <a:pt x="385404" y="189448"/>
                    <a:pt x="380238" y="194158"/>
                  </a:cubicBezTo>
                  <a:cubicBezTo>
                    <a:pt x="341086" y="228813"/>
                    <a:pt x="282229" y="228813"/>
                    <a:pt x="243078" y="194158"/>
                  </a:cubicBezTo>
                  <a:cubicBezTo>
                    <a:pt x="240685" y="191704"/>
                    <a:pt x="238140" y="189418"/>
                    <a:pt x="235458" y="187300"/>
                  </a:cubicBezTo>
                  <a:cubicBezTo>
                    <a:pt x="233080" y="185699"/>
                    <a:pt x="230581" y="184267"/>
                    <a:pt x="227990" y="183033"/>
                  </a:cubicBezTo>
                  <a:cubicBezTo>
                    <a:pt x="225140" y="181478"/>
                    <a:pt x="222046" y="180411"/>
                    <a:pt x="218846" y="179832"/>
                  </a:cubicBezTo>
                  <a:cubicBezTo>
                    <a:pt x="215280" y="179177"/>
                    <a:pt x="211653" y="178872"/>
                    <a:pt x="208026" y="178918"/>
                  </a:cubicBezTo>
                  <a:cubicBezTo>
                    <a:pt x="201915" y="178659"/>
                    <a:pt x="195834" y="179756"/>
                    <a:pt x="190195" y="182118"/>
                  </a:cubicBezTo>
                  <a:cubicBezTo>
                    <a:pt x="183977" y="185395"/>
                    <a:pt x="178186" y="189434"/>
                    <a:pt x="172974" y="194158"/>
                  </a:cubicBezTo>
                  <a:cubicBezTo>
                    <a:pt x="134036" y="229362"/>
                    <a:pt x="74752" y="229362"/>
                    <a:pt x="35814" y="194158"/>
                  </a:cubicBezTo>
                  <a:cubicBezTo>
                    <a:pt x="30937" y="190348"/>
                    <a:pt x="27279" y="187604"/>
                    <a:pt x="24536" y="185776"/>
                  </a:cubicBezTo>
                  <a:cubicBezTo>
                    <a:pt x="21336" y="183642"/>
                    <a:pt x="17846" y="181996"/>
                    <a:pt x="14173" y="180899"/>
                  </a:cubicBezTo>
                  <a:cubicBezTo>
                    <a:pt x="9814" y="179603"/>
                    <a:pt x="5303" y="178933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89" y="151943"/>
                  </a:cubicBezTo>
                  <a:lnTo>
                    <a:pt x="77572" y="157887"/>
                  </a:lnTo>
                  <a:cubicBezTo>
                    <a:pt x="79857" y="159517"/>
                    <a:pt x="82250" y="160996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6972" y="165781"/>
                    <a:pt x="100538" y="165781"/>
                    <a:pt x="104089" y="165507"/>
                  </a:cubicBezTo>
                  <a:cubicBezTo>
                    <a:pt x="110246" y="165750"/>
                    <a:pt x="116372" y="164653"/>
                    <a:pt x="122072" y="162306"/>
                  </a:cubicBezTo>
                  <a:cubicBezTo>
                    <a:pt x="128122" y="159182"/>
                    <a:pt x="133837" y="155464"/>
                    <a:pt x="139141" y="151181"/>
                  </a:cubicBezTo>
                  <a:cubicBezTo>
                    <a:pt x="177835" y="115321"/>
                    <a:pt x="237607" y="115321"/>
                    <a:pt x="276301" y="151181"/>
                  </a:cubicBezTo>
                  <a:cubicBezTo>
                    <a:pt x="281178" y="154838"/>
                    <a:pt x="284683" y="157582"/>
                    <a:pt x="287122" y="159106"/>
                  </a:cubicBezTo>
                  <a:cubicBezTo>
                    <a:pt x="290185" y="161072"/>
                    <a:pt x="293522" y="162565"/>
                    <a:pt x="297027" y="163525"/>
                  </a:cubicBezTo>
                  <a:cubicBezTo>
                    <a:pt x="301676" y="164928"/>
                    <a:pt x="306507" y="165598"/>
                    <a:pt x="311353" y="165507"/>
                  </a:cubicBezTo>
                  <a:cubicBezTo>
                    <a:pt x="316047" y="165629"/>
                    <a:pt x="320741" y="164958"/>
                    <a:pt x="325222" y="163525"/>
                  </a:cubicBezTo>
                  <a:cubicBezTo>
                    <a:pt x="328726" y="162444"/>
                    <a:pt x="332110" y="160950"/>
                    <a:pt x="335280" y="159106"/>
                  </a:cubicBezTo>
                  <a:cubicBezTo>
                    <a:pt x="337871" y="157582"/>
                    <a:pt x="341528" y="154838"/>
                    <a:pt x="346405" y="151181"/>
                  </a:cubicBezTo>
                  <a:cubicBezTo>
                    <a:pt x="385099" y="115321"/>
                    <a:pt x="444871" y="115321"/>
                    <a:pt x="483565" y="151181"/>
                  </a:cubicBezTo>
                  <a:cubicBezTo>
                    <a:pt x="488289" y="154838"/>
                    <a:pt x="491947" y="157582"/>
                    <a:pt x="494233" y="159106"/>
                  </a:cubicBezTo>
                  <a:cubicBezTo>
                    <a:pt x="497357" y="161041"/>
                    <a:pt x="500756" y="162535"/>
                    <a:pt x="504292" y="163525"/>
                  </a:cubicBezTo>
                  <a:cubicBezTo>
                    <a:pt x="508924" y="164942"/>
                    <a:pt x="513771" y="165613"/>
                    <a:pt x="518617" y="165507"/>
                  </a:cubicBezTo>
                  <a:cubicBezTo>
                    <a:pt x="524728" y="165735"/>
                    <a:pt x="530809" y="164653"/>
                    <a:pt x="536448" y="162306"/>
                  </a:cubicBezTo>
                  <a:cubicBezTo>
                    <a:pt x="542513" y="159213"/>
                    <a:pt x="548244" y="155494"/>
                    <a:pt x="553516" y="151181"/>
                  </a:cubicBezTo>
                  <a:cubicBezTo>
                    <a:pt x="572475" y="134462"/>
                    <a:pt x="596676" y="124877"/>
                    <a:pt x="621944" y="124054"/>
                  </a:cubicBezTo>
                  <a:lnTo>
                    <a:pt x="621944" y="178156"/>
                  </a:lnTo>
                  <a:cubicBezTo>
                    <a:pt x="615833" y="177912"/>
                    <a:pt x="609752" y="179009"/>
                    <a:pt x="604113" y="181356"/>
                  </a:cubicBezTo>
                  <a:cubicBezTo>
                    <a:pt x="597926" y="184602"/>
                    <a:pt x="592181" y="188656"/>
                    <a:pt x="587045" y="193396"/>
                  </a:cubicBezTo>
                  <a:cubicBezTo>
                    <a:pt x="568040" y="209718"/>
                    <a:pt x="544098" y="219167"/>
                    <a:pt x="519074" y="220218"/>
                  </a:cubicBezTo>
                  <a:close/>
                  <a:moveTo>
                    <a:pt x="519074" y="345338"/>
                  </a:moveTo>
                  <a:cubicBezTo>
                    <a:pt x="493776" y="344668"/>
                    <a:pt x="469468" y="335372"/>
                    <a:pt x="450189" y="318974"/>
                  </a:cubicBezTo>
                  <a:cubicBezTo>
                    <a:pt x="446867" y="315804"/>
                    <a:pt x="443301" y="312908"/>
                    <a:pt x="439522" y="310287"/>
                  </a:cubicBezTo>
                  <a:cubicBezTo>
                    <a:pt x="436443" y="308351"/>
                    <a:pt x="433105" y="306858"/>
                    <a:pt x="429616" y="305867"/>
                  </a:cubicBezTo>
                  <a:cubicBezTo>
                    <a:pt x="424952" y="304541"/>
                    <a:pt x="420136" y="303886"/>
                    <a:pt x="415290" y="303886"/>
                  </a:cubicBezTo>
                  <a:cubicBezTo>
                    <a:pt x="410550" y="303840"/>
                    <a:pt x="405826" y="304511"/>
                    <a:pt x="401269" y="305867"/>
                  </a:cubicBezTo>
                  <a:cubicBezTo>
                    <a:pt x="397810" y="306949"/>
                    <a:pt x="394487" y="308427"/>
                    <a:pt x="391363" y="310287"/>
                  </a:cubicBezTo>
                  <a:cubicBezTo>
                    <a:pt x="387401" y="312832"/>
                    <a:pt x="383667" y="315743"/>
                    <a:pt x="380238" y="318974"/>
                  </a:cubicBezTo>
                  <a:cubicBezTo>
                    <a:pt x="341162" y="353827"/>
                    <a:pt x="282153" y="353827"/>
                    <a:pt x="243078" y="318974"/>
                  </a:cubicBezTo>
                  <a:cubicBezTo>
                    <a:pt x="239679" y="315834"/>
                    <a:pt x="236052" y="312923"/>
                    <a:pt x="232257" y="310287"/>
                  </a:cubicBezTo>
                  <a:cubicBezTo>
                    <a:pt x="229194" y="308321"/>
                    <a:pt x="225856" y="306827"/>
                    <a:pt x="222352" y="305867"/>
                  </a:cubicBezTo>
                  <a:cubicBezTo>
                    <a:pt x="217840" y="304556"/>
                    <a:pt x="213177" y="303886"/>
                    <a:pt x="208483" y="303886"/>
                  </a:cubicBezTo>
                  <a:cubicBezTo>
                    <a:pt x="203743" y="303886"/>
                    <a:pt x="199019" y="304556"/>
                    <a:pt x="194462" y="305867"/>
                  </a:cubicBezTo>
                  <a:cubicBezTo>
                    <a:pt x="190881" y="306903"/>
                    <a:pt x="187452" y="308382"/>
                    <a:pt x="184252" y="310287"/>
                  </a:cubicBezTo>
                  <a:cubicBezTo>
                    <a:pt x="180228" y="312816"/>
                    <a:pt x="176449" y="315727"/>
                    <a:pt x="172974" y="318974"/>
                  </a:cubicBezTo>
                  <a:cubicBezTo>
                    <a:pt x="134112" y="354391"/>
                    <a:pt x="74676" y="354391"/>
                    <a:pt x="35814" y="318974"/>
                  </a:cubicBezTo>
                  <a:cubicBezTo>
                    <a:pt x="32339" y="315727"/>
                    <a:pt x="28560" y="312816"/>
                    <a:pt x="24536" y="310287"/>
                  </a:cubicBezTo>
                  <a:cubicBezTo>
                    <a:pt x="21275" y="308382"/>
                    <a:pt x="17800" y="306903"/>
                    <a:pt x="14173" y="305867"/>
                  </a:cubicBezTo>
                  <a:cubicBezTo>
                    <a:pt x="9814" y="304572"/>
                    <a:pt x="5303" y="303901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6" y="260101"/>
                    <a:pt x="69189" y="276911"/>
                  </a:cubicBezTo>
                  <a:lnTo>
                    <a:pt x="79857" y="284836"/>
                  </a:lnTo>
                  <a:cubicBezTo>
                    <a:pt x="82951" y="286695"/>
                    <a:pt x="86289" y="288128"/>
                    <a:pt x="89763" y="289103"/>
                  </a:cubicBezTo>
                  <a:cubicBezTo>
                    <a:pt x="94397" y="290551"/>
                    <a:pt x="99227" y="291267"/>
                    <a:pt x="104089" y="291237"/>
                  </a:cubicBezTo>
                  <a:cubicBezTo>
                    <a:pt x="108951" y="291298"/>
                    <a:pt x="113782" y="290566"/>
                    <a:pt x="118415" y="289103"/>
                  </a:cubicBezTo>
                  <a:cubicBezTo>
                    <a:pt x="121950" y="288143"/>
                    <a:pt x="125334" y="286710"/>
                    <a:pt x="128473" y="284836"/>
                  </a:cubicBezTo>
                  <a:lnTo>
                    <a:pt x="139141" y="276911"/>
                  </a:lnTo>
                  <a:cubicBezTo>
                    <a:pt x="177835" y="241051"/>
                    <a:pt x="237607" y="241051"/>
                    <a:pt x="276301" y="276911"/>
                  </a:cubicBezTo>
                  <a:lnTo>
                    <a:pt x="287122" y="284836"/>
                  </a:lnTo>
                  <a:cubicBezTo>
                    <a:pt x="290185" y="286741"/>
                    <a:pt x="293537" y="288188"/>
                    <a:pt x="297027" y="289103"/>
                  </a:cubicBezTo>
                  <a:cubicBezTo>
                    <a:pt x="301660" y="290566"/>
                    <a:pt x="306492" y="291298"/>
                    <a:pt x="311353" y="291237"/>
                  </a:cubicBezTo>
                  <a:cubicBezTo>
                    <a:pt x="316062" y="291313"/>
                    <a:pt x="320756" y="290581"/>
                    <a:pt x="325222" y="289103"/>
                  </a:cubicBezTo>
                  <a:cubicBezTo>
                    <a:pt x="328726" y="288067"/>
                    <a:pt x="332095" y="286634"/>
                    <a:pt x="335280" y="284836"/>
                  </a:cubicBezTo>
                  <a:cubicBezTo>
                    <a:pt x="337871" y="283159"/>
                    <a:pt x="341528" y="280568"/>
                    <a:pt x="346405" y="276911"/>
                  </a:cubicBezTo>
                  <a:cubicBezTo>
                    <a:pt x="385099" y="241051"/>
                    <a:pt x="444871" y="241051"/>
                    <a:pt x="483565" y="276911"/>
                  </a:cubicBezTo>
                  <a:lnTo>
                    <a:pt x="494233" y="284836"/>
                  </a:lnTo>
                  <a:cubicBezTo>
                    <a:pt x="497372" y="286710"/>
                    <a:pt x="500756" y="288143"/>
                    <a:pt x="504292" y="289103"/>
                  </a:cubicBezTo>
                  <a:cubicBezTo>
                    <a:pt x="508924" y="290566"/>
                    <a:pt x="513756" y="291298"/>
                    <a:pt x="518617" y="291237"/>
                  </a:cubicBezTo>
                  <a:cubicBezTo>
                    <a:pt x="522092" y="291252"/>
                    <a:pt x="525567" y="290947"/>
                    <a:pt x="528980" y="290322"/>
                  </a:cubicBezTo>
                  <a:cubicBezTo>
                    <a:pt x="532150" y="289834"/>
                    <a:pt x="535198" y="288753"/>
                    <a:pt x="537972" y="287122"/>
                  </a:cubicBezTo>
                  <a:cubicBezTo>
                    <a:pt x="541020" y="285598"/>
                    <a:pt x="543306" y="284074"/>
                    <a:pt x="545287" y="282854"/>
                  </a:cubicBezTo>
                  <a:lnTo>
                    <a:pt x="553516" y="276911"/>
                  </a:lnTo>
                  <a:cubicBezTo>
                    <a:pt x="572445" y="260132"/>
                    <a:pt x="596661" y="250531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2" y="304541"/>
                    <a:pt x="607619" y="305867"/>
                  </a:cubicBezTo>
                  <a:cubicBezTo>
                    <a:pt x="604129" y="306858"/>
                    <a:pt x="600791" y="308351"/>
                    <a:pt x="597713" y="310287"/>
                  </a:cubicBezTo>
                  <a:cubicBezTo>
                    <a:pt x="593933" y="312908"/>
                    <a:pt x="590367" y="315804"/>
                    <a:pt x="587045" y="318974"/>
                  </a:cubicBezTo>
                  <a:cubicBezTo>
                    <a:pt x="568010" y="335174"/>
                    <a:pt x="544052" y="344470"/>
                    <a:pt x="519074" y="345338"/>
                  </a:cubicBezTo>
                  <a:close/>
                  <a:moveTo>
                    <a:pt x="519074" y="470154"/>
                  </a:moveTo>
                  <a:cubicBezTo>
                    <a:pt x="493639" y="469621"/>
                    <a:pt x="469163" y="460355"/>
                    <a:pt x="449732" y="443941"/>
                  </a:cubicBezTo>
                  <a:cubicBezTo>
                    <a:pt x="446364" y="440787"/>
                    <a:pt x="442798" y="437830"/>
                    <a:pt x="439064" y="435102"/>
                  </a:cubicBezTo>
                  <a:cubicBezTo>
                    <a:pt x="435955" y="433288"/>
                    <a:pt x="432618" y="431856"/>
                    <a:pt x="429158" y="430835"/>
                  </a:cubicBezTo>
                  <a:cubicBezTo>
                    <a:pt x="424510" y="429448"/>
                    <a:pt x="419679" y="428778"/>
                    <a:pt x="414833" y="428854"/>
                  </a:cubicBezTo>
                  <a:cubicBezTo>
                    <a:pt x="408676" y="428610"/>
                    <a:pt x="402549" y="429707"/>
                    <a:pt x="396849" y="432054"/>
                  </a:cubicBezTo>
                  <a:cubicBezTo>
                    <a:pt x="390708" y="435331"/>
                    <a:pt x="384977" y="439324"/>
                    <a:pt x="379781" y="443941"/>
                  </a:cubicBezTo>
                  <a:cubicBezTo>
                    <a:pt x="340629" y="478597"/>
                    <a:pt x="281772" y="478597"/>
                    <a:pt x="242621" y="443941"/>
                  </a:cubicBezTo>
                  <a:cubicBezTo>
                    <a:pt x="239161" y="440817"/>
                    <a:pt x="235565" y="437861"/>
                    <a:pt x="231800" y="435102"/>
                  </a:cubicBezTo>
                  <a:cubicBezTo>
                    <a:pt x="228691" y="433258"/>
                    <a:pt x="225369" y="431826"/>
                    <a:pt x="221894" y="430835"/>
                  </a:cubicBezTo>
                  <a:cubicBezTo>
                    <a:pt x="217246" y="429433"/>
                    <a:pt x="212415" y="428762"/>
                    <a:pt x="207569" y="428854"/>
                  </a:cubicBezTo>
                  <a:cubicBezTo>
                    <a:pt x="201457" y="428595"/>
                    <a:pt x="195376" y="429692"/>
                    <a:pt x="189738" y="432054"/>
                  </a:cubicBezTo>
                  <a:cubicBezTo>
                    <a:pt x="183550" y="435316"/>
                    <a:pt x="177759" y="439309"/>
                    <a:pt x="172516" y="443941"/>
                  </a:cubicBezTo>
                  <a:cubicBezTo>
                    <a:pt x="133578" y="479146"/>
                    <a:pt x="74295" y="479146"/>
                    <a:pt x="35356" y="443941"/>
                  </a:cubicBezTo>
                  <a:cubicBezTo>
                    <a:pt x="31836" y="440710"/>
                    <a:pt x="28057" y="437754"/>
                    <a:pt x="24079" y="435102"/>
                  </a:cubicBezTo>
                  <a:cubicBezTo>
                    <a:pt x="20787" y="433319"/>
                    <a:pt x="17312" y="431887"/>
                    <a:pt x="13716" y="430835"/>
                  </a:cubicBezTo>
                  <a:cubicBezTo>
                    <a:pt x="9372" y="429464"/>
                    <a:pt x="4846" y="428793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085" y="404089"/>
                    <a:pt x="75651" y="407000"/>
                    <a:pt x="79400" y="409651"/>
                  </a:cubicBezTo>
                  <a:cubicBezTo>
                    <a:pt x="82494" y="411556"/>
                    <a:pt x="85816" y="413050"/>
                    <a:pt x="89306" y="414071"/>
                  </a:cubicBezTo>
                  <a:cubicBezTo>
                    <a:pt x="93954" y="415458"/>
                    <a:pt x="98786" y="416129"/>
                    <a:pt x="103632" y="416052"/>
                  </a:cubicBezTo>
                  <a:cubicBezTo>
                    <a:pt x="109789" y="416296"/>
                    <a:pt x="115915" y="415199"/>
                    <a:pt x="121615" y="412852"/>
                  </a:cubicBezTo>
                  <a:cubicBezTo>
                    <a:pt x="127757" y="409575"/>
                    <a:pt x="133487" y="405582"/>
                    <a:pt x="138684" y="400964"/>
                  </a:cubicBezTo>
                  <a:cubicBezTo>
                    <a:pt x="177835" y="366309"/>
                    <a:pt x="236692" y="366309"/>
                    <a:pt x="275844" y="400964"/>
                  </a:cubicBezTo>
                  <a:cubicBezTo>
                    <a:pt x="279243" y="404104"/>
                    <a:pt x="282869" y="407015"/>
                    <a:pt x="286664" y="409651"/>
                  </a:cubicBezTo>
                  <a:cubicBezTo>
                    <a:pt x="289727" y="411617"/>
                    <a:pt x="293065" y="413111"/>
                    <a:pt x="296570" y="414071"/>
                  </a:cubicBezTo>
                  <a:cubicBezTo>
                    <a:pt x="301218" y="415473"/>
                    <a:pt x="306050" y="416143"/>
                    <a:pt x="310896" y="416052"/>
                  </a:cubicBezTo>
                  <a:cubicBezTo>
                    <a:pt x="317053" y="416296"/>
                    <a:pt x="323179" y="415199"/>
                    <a:pt x="328879" y="412852"/>
                  </a:cubicBezTo>
                  <a:cubicBezTo>
                    <a:pt x="335021" y="409575"/>
                    <a:pt x="340751" y="405582"/>
                    <a:pt x="345948" y="400964"/>
                  </a:cubicBezTo>
                  <a:cubicBezTo>
                    <a:pt x="385099" y="366309"/>
                    <a:pt x="443956" y="366309"/>
                    <a:pt x="483108" y="400964"/>
                  </a:cubicBezTo>
                  <a:cubicBezTo>
                    <a:pt x="486461" y="404089"/>
                    <a:pt x="490027" y="407000"/>
                    <a:pt x="493776" y="409651"/>
                  </a:cubicBezTo>
                  <a:cubicBezTo>
                    <a:pt x="496900" y="411587"/>
                    <a:pt x="500299" y="413080"/>
                    <a:pt x="503834" y="414071"/>
                  </a:cubicBezTo>
                  <a:cubicBezTo>
                    <a:pt x="508467" y="415488"/>
                    <a:pt x="513313" y="416159"/>
                    <a:pt x="518160" y="416052"/>
                  </a:cubicBezTo>
                  <a:cubicBezTo>
                    <a:pt x="524271" y="416281"/>
                    <a:pt x="530352" y="415199"/>
                    <a:pt x="535991" y="412852"/>
                  </a:cubicBezTo>
                  <a:cubicBezTo>
                    <a:pt x="542147" y="409621"/>
                    <a:pt x="547893" y="405628"/>
                    <a:pt x="553059" y="400964"/>
                  </a:cubicBezTo>
                  <a:cubicBezTo>
                    <a:pt x="572201" y="384673"/>
                    <a:pt x="596356" y="375422"/>
                    <a:pt x="621487" y="374752"/>
                  </a:cubicBezTo>
                  <a:lnTo>
                    <a:pt x="621487" y="428854"/>
                  </a:lnTo>
                  <a:cubicBezTo>
                    <a:pt x="615376" y="428610"/>
                    <a:pt x="609295" y="429707"/>
                    <a:pt x="603656" y="432054"/>
                  </a:cubicBezTo>
                  <a:cubicBezTo>
                    <a:pt x="597499" y="435285"/>
                    <a:pt x="591754" y="439278"/>
                    <a:pt x="586587" y="443941"/>
                  </a:cubicBezTo>
                  <a:cubicBezTo>
                    <a:pt x="579577" y="449275"/>
                    <a:pt x="574091" y="453390"/>
                    <a:pt x="569823" y="456286"/>
                  </a:cubicBezTo>
                  <a:cubicBezTo>
                    <a:pt x="563240" y="460218"/>
                    <a:pt x="556168" y="463296"/>
                    <a:pt x="548792" y="465430"/>
                  </a:cubicBezTo>
                  <a:cubicBezTo>
                    <a:pt x="539328" y="468463"/>
                    <a:pt x="529468" y="470063"/>
                    <a:pt x="519532" y="470154"/>
                  </a:cubicBezTo>
                  <a:close/>
                  <a:moveTo>
                    <a:pt x="519074" y="595122"/>
                  </a:moveTo>
                  <a:cubicBezTo>
                    <a:pt x="493623" y="594513"/>
                    <a:pt x="469148" y="585216"/>
                    <a:pt x="449732" y="568757"/>
                  </a:cubicBezTo>
                  <a:cubicBezTo>
                    <a:pt x="446318" y="565679"/>
                    <a:pt x="442767" y="562783"/>
                    <a:pt x="439064" y="560070"/>
                  </a:cubicBezTo>
                  <a:cubicBezTo>
                    <a:pt x="435955" y="558196"/>
                    <a:pt x="432633" y="556702"/>
                    <a:pt x="429158" y="555651"/>
                  </a:cubicBezTo>
                  <a:cubicBezTo>
                    <a:pt x="424495" y="554325"/>
                    <a:pt x="419679" y="553669"/>
                    <a:pt x="414833" y="553669"/>
                  </a:cubicBezTo>
                  <a:cubicBezTo>
                    <a:pt x="408676" y="553426"/>
                    <a:pt x="402549" y="554523"/>
                    <a:pt x="396849" y="556870"/>
                  </a:cubicBezTo>
                  <a:cubicBezTo>
                    <a:pt x="390708" y="560146"/>
                    <a:pt x="384977" y="564139"/>
                    <a:pt x="379781" y="568757"/>
                  </a:cubicBezTo>
                  <a:cubicBezTo>
                    <a:pt x="340705" y="603611"/>
                    <a:pt x="281696" y="603611"/>
                    <a:pt x="242621" y="568757"/>
                  </a:cubicBezTo>
                  <a:cubicBezTo>
                    <a:pt x="237744" y="564642"/>
                    <a:pt x="234239" y="561747"/>
                    <a:pt x="231800" y="560070"/>
                  </a:cubicBezTo>
                  <a:cubicBezTo>
                    <a:pt x="228707" y="558165"/>
                    <a:pt x="225384" y="556672"/>
                    <a:pt x="221894" y="555651"/>
                  </a:cubicBezTo>
                  <a:cubicBezTo>
                    <a:pt x="217490" y="554355"/>
                    <a:pt x="212918" y="553685"/>
                    <a:pt x="208331" y="553669"/>
                  </a:cubicBezTo>
                  <a:cubicBezTo>
                    <a:pt x="202067" y="553350"/>
                    <a:pt x="195819" y="554447"/>
                    <a:pt x="190043" y="556870"/>
                  </a:cubicBezTo>
                  <a:cubicBezTo>
                    <a:pt x="184084" y="560207"/>
                    <a:pt x="178521" y="564200"/>
                    <a:pt x="173431" y="568757"/>
                  </a:cubicBezTo>
                  <a:cubicBezTo>
                    <a:pt x="134356" y="603611"/>
                    <a:pt x="75347" y="603611"/>
                    <a:pt x="36271" y="568757"/>
                  </a:cubicBezTo>
                  <a:cubicBezTo>
                    <a:pt x="31394" y="564642"/>
                    <a:pt x="27889" y="561747"/>
                    <a:pt x="25451" y="560070"/>
                  </a:cubicBezTo>
                  <a:cubicBezTo>
                    <a:pt x="22342" y="558196"/>
                    <a:pt x="19019" y="556702"/>
                    <a:pt x="15545" y="555651"/>
                  </a:cubicBezTo>
                  <a:cubicBezTo>
                    <a:pt x="10881" y="554325"/>
                    <a:pt x="6065" y="553669"/>
                    <a:pt x="1219" y="553669"/>
                  </a:cubicBezTo>
                  <a:lnTo>
                    <a:pt x="1219" y="499567"/>
                  </a:lnTo>
                  <a:cubicBezTo>
                    <a:pt x="26380" y="500253"/>
                    <a:pt x="50536" y="509565"/>
                    <a:pt x="69646" y="525933"/>
                  </a:cubicBezTo>
                  <a:cubicBezTo>
                    <a:pt x="73304" y="528981"/>
                    <a:pt x="76047" y="531267"/>
                    <a:pt x="78029" y="532638"/>
                  </a:cubicBezTo>
                  <a:cubicBezTo>
                    <a:pt x="80315" y="534269"/>
                    <a:pt x="82708" y="535747"/>
                    <a:pt x="85192" y="537058"/>
                  </a:cubicBezTo>
                  <a:cubicBezTo>
                    <a:pt x="88056" y="538567"/>
                    <a:pt x="91150" y="539648"/>
                    <a:pt x="94336" y="540258"/>
                  </a:cubicBezTo>
                  <a:cubicBezTo>
                    <a:pt x="97719" y="540761"/>
                    <a:pt x="101132" y="541020"/>
                    <a:pt x="104546" y="541020"/>
                  </a:cubicBezTo>
                  <a:cubicBezTo>
                    <a:pt x="109392" y="541051"/>
                    <a:pt x="114224" y="540380"/>
                    <a:pt x="118872" y="539039"/>
                  </a:cubicBezTo>
                  <a:cubicBezTo>
                    <a:pt x="122392" y="537972"/>
                    <a:pt x="125760" y="536494"/>
                    <a:pt x="128930" y="534619"/>
                  </a:cubicBezTo>
                  <a:cubicBezTo>
                    <a:pt x="132634" y="531922"/>
                    <a:pt x="136200" y="529011"/>
                    <a:pt x="139598" y="525933"/>
                  </a:cubicBezTo>
                  <a:cubicBezTo>
                    <a:pt x="178674" y="491079"/>
                    <a:pt x="237683" y="491079"/>
                    <a:pt x="276758" y="525933"/>
                  </a:cubicBezTo>
                  <a:cubicBezTo>
                    <a:pt x="280202" y="529026"/>
                    <a:pt x="283814" y="531922"/>
                    <a:pt x="287579" y="534619"/>
                  </a:cubicBezTo>
                  <a:cubicBezTo>
                    <a:pt x="290673" y="536524"/>
                    <a:pt x="293995" y="538018"/>
                    <a:pt x="297485" y="539039"/>
                  </a:cubicBezTo>
                  <a:cubicBezTo>
                    <a:pt x="306857" y="541691"/>
                    <a:pt x="316763" y="541691"/>
                    <a:pt x="326136" y="539039"/>
                  </a:cubicBezTo>
                  <a:cubicBezTo>
                    <a:pt x="329626" y="538018"/>
                    <a:pt x="332948" y="536524"/>
                    <a:pt x="336042" y="534619"/>
                  </a:cubicBezTo>
                  <a:cubicBezTo>
                    <a:pt x="339806" y="531922"/>
                    <a:pt x="343418" y="529026"/>
                    <a:pt x="346862" y="525933"/>
                  </a:cubicBezTo>
                  <a:cubicBezTo>
                    <a:pt x="385937" y="491079"/>
                    <a:pt x="444947" y="491079"/>
                    <a:pt x="484022" y="525933"/>
                  </a:cubicBezTo>
                  <a:cubicBezTo>
                    <a:pt x="485958" y="527975"/>
                    <a:pt x="488107" y="529819"/>
                    <a:pt x="490423" y="531419"/>
                  </a:cubicBezTo>
                  <a:lnTo>
                    <a:pt x="496366" y="535381"/>
                  </a:lnTo>
                  <a:cubicBezTo>
                    <a:pt x="498287" y="536844"/>
                    <a:pt x="500451" y="537926"/>
                    <a:pt x="502767" y="538582"/>
                  </a:cubicBezTo>
                  <a:cubicBezTo>
                    <a:pt x="505114" y="539283"/>
                    <a:pt x="507507" y="539831"/>
                    <a:pt x="509930" y="540258"/>
                  </a:cubicBezTo>
                  <a:cubicBezTo>
                    <a:pt x="512948" y="540746"/>
                    <a:pt x="516011" y="541005"/>
                    <a:pt x="519074" y="541020"/>
                  </a:cubicBezTo>
                  <a:cubicBezTo>
                    <a:pt x="525186" y="541249"/>
                    <a:pt x="531266" y="540152"/>
                    <a:pt x="536905" y="537820"/>
                  </a:cubicBezTo>
                  <a:cubicBezTo>
                    <a:pt x="543062" y="534589"/>
                    <a:pt x="548807" y="530596"/>
                    <a:pt x="553974" y="525933"/>
                  </a:cubicBezTo>
                  <a:cubicBezTo>
                    <a:pt x="573100" y="509595"/>
                    <a:pt x="597256" y="500284"/>
                    <a:pt x="622402" y="499567"/>
                  </a:cubicBezTo>
                  <a:lnTo>
                    <a:pt x="622402" y="553669"/>
                  </a:lnTo>
                  <a:cubicBezTo>
                    <a:pt x="616290" y="553426"/>
                    <a:pt x="610209" y="554523"/>
                    <a:pt x="604571" y="556870"/>
                  </a:cubicBezTo>
                  <a:cubicBezTo>
                    <a:pt x="598414" y="560101"/>
                    <a:pt x="592668" y="564094"/>
                    <a:pt x="587502" y="568757"/>
                  </a:cubicBezTo>
                  <a:cubicBezTo>
                    <a:pt x="580492" y="574091"/>
                    <a:pt x="575005" y="578206"/>
                    <a:pt x="570738" y="581101"/>
                  </a:cubicBezTo>
                  <a:cubicBezTo>
                    <a:pt x="564200" y="585155"/>
                    <a:pt x="557113" y="588295"/>
                    <a:pt x="549706" y="590398"/>
                  </a:cubicBezTo>
                  <a:cubicBezTo>
                    <a:pt x="539938" y="593461"/>
                    <a:pt x="529773" y="595046"/>
                    <a:pt x="519532" y="595122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25185225-0176-45B7-AAE0-CBB2AD5868C1}"/>
                </a:ext>
              </a:extLst>
            </p:cNvPr>
            <p:cNvSpPr/>
            <p:nvPr/>
          </p:nvSpPr>
          <p:spPr>
            <a:xfrm>
              <a:off x="2069631" y="5619196"/>
              <a:ext cx="623503" cy="595122"/>
            </a:xfrm>
            <a:custGeom>
              <a:avLst/>
              <a:gdLst>
                <a:gd name="connsiteX0" fmla="*/ 16495 w 623503"/>
                <a:gd name="connsiteY0" fmla="*/ 16459 h 595122"/>
                <a:gd name="connsiteX1" fmla="*/ 92999 w 623503"/>
                <a:gd name="connsiteY1" fmla="*/ 16459 h 595122"/>
                <a:gd name="connsiteX2" fmla="*/ 108849 w 623503"/>
                <a:gd name="connsiteY2" fmla="*/ 54712 h 595122"/>
                <a:gd name="connsiteX3" fmla="*/ 645 w 623503"/>
                <a:gd name="connsiteY3" fmla="*/ 54712 h 595122"/>
                <a:gd name="connsiteX4" fmla="*/ 16495 w 623503"/>
                <a:gd name="connsiteY4" fmla="*/ 16459 h 595122"/>
                <a:gd name="connsiteX5" fmla="*/ 16495 w 623503"/>
                <a:gd name="connsiteY5" fmla="*/ 124664 h 595122"/>
                <a:gd name="connsiteX6" fmla="*/ 92999 w 623503"/>
                <a:gd name="connsiteY6" fmla="*/ 124664 h 595122"/>
                <a:gd name="connsiteX7" fmla="*/ 108849 w 623503"/>
                <a:gd name="connsiteY7" fmla="*/ 162916 h 595122"/>
                <a:gd name="connsiteX8" fmla="*/ 645 w 623503"/>
                <a:gd name="connsiteY8" fmla="*/ 162916 h 595122"/>
                <a:gd name="connsiteX9" fmla="*/ 16495 w 623503"/>
                <a:gd name="connsiteY9" fmla="*/ 124664 h 595122"/>
                <a:gd name="connsiteX10" fmla="*/ 16495 w 623503"/>
                <a:gd name="connsiteY10" fmla="*/ 232868 h 595122"/>
                <a:gd name="connsiteX11" fmla="*/ 92999 w 623503"/>
                <a:gd name="connsiteY11" fmla="*/ 232868 h 595122"/>
                <a:gd name="connsiteX12" fmla="*/ 108849 w 623503"/>
                <a:gd name="connsiteY12" fmla="*/ 271120 h 595122"/>
                <a:gd name="connsiteX13" fmla="*/ 645 w 623503"/>
                <a:gd name="connsiteY13" fmla="*/ 271120 h 595122"/>
                <a:gd name="connsiteX14" fmla="*/ 16495 w 623503"/>
                <a:gd name="connsiteY14" fmla="*/ 232868 h 595122"/>
                <a:gd name="connsiteX15" fmla="*/ 16495 w 623503"/>
                <a:gd name="connsiteY15" fmla="*/ 341071 h 595122"/>
                <a:gd name="connsiteX16" fmla="*/ 92999 w 623503"/>
                <a:gd name="connsiteY16" fmla="*/ 341071 h 595122"/>
                <a:gd name="connsiteX17" fmla="*/ 108849 w 623503"/>
                <a:gd name="connsiteY17" fmla="*/ 379324 h 595122"/>
                <a:gd name="connsiteX18" fmla="*/ 645 w 623503"/>
                <a:gd name="connsiteY18" fmla="*/ 379324 h 595122"/>
                <a:gd name="connsiteX19" fmla="*/ 16495 w 623503"/>
                <a:gd name="connsiteY19" fmla="*/ 341071 h 595122"/>
                <a:gd name="connsiteX20" fmla="*/ 54747 w 623503"/>
                <a:gd name="connsiteY20" fmla="*/ 433426 h 595122"/>
                <a:gd name="connsiteX21" fmla="*/ 75473 w 623503"/>
                <a:gd name="connsiteY21" fmla="*/ 437388 h 595122"/>
                <a:gd name="connsiteX22" fmla="*/ 92999 w 623503"/>
                <a:gd name="connsiteY22" fmla="*/ 449275 h 595122"/>
                <a:gd name="connsiteX23" fmla="*/ 104125 w 623503"/>
                <a:gd name="connsiteY23" fmla="*/ 466039 h 595122"/>
                <a:gd name="connsiteX24" fmla="*/ 108849 w 623503"/>
                <a:gd name="connsiteY24" fmla="*/ 487528 h 595122"/>
                <a:gd name="connsiteX25" fmla="*/ 645 w 623503"/>
                <a:gd name="connsiteY25" fmla="*/ 487528 h 595122"/>
                <a:gd name="connsiteX26" fmla="*/ 54747 w 623503"/>
                <a:gd name="connsiteY26" fmla="*/ 433426 h 595122"/>
                <a:gd name="connsiteX27" fmla="*/ 54747 w 623503"/>
                <a:gd name="connsiteY27" fmla="*/ 541630 h 595122"/>
                <a:gd name="connsiteX28" fmla="*/ 92999 w 623503"/>
                <a:gd name="connsiteY28" fmla="*/ 556870 h 595122"/>
                <a:gd name="connsiteX29" fmla="*/ 108239 w 623503"/>
                <a:gd name="connsiteY29" fmla="*/ 595122 h 595122"/>
                <a:gd name="connsiteX30" fmla="*/ 35 w 623503"/>
                <a:gd name="connsiteY30" fmla="*/ 595122 h 595122"/>
                <a:gd name="connsiteX31" fmla="*/ 15275 w 623503"/>
                <a:gd name="connsiteY31" fmla="*/ 556565 h 595122"/>
                <a:gd name="connsiteX32" fmla="*/ 54747 w 623503"/>
                <a:gd name="connsiteY32" fmla="*/ 541630 h 595122"/>
                <a:gd name="connsiteX33" fmla="*/ 183677 w 623503"/>
                <a:gd name="connsiteY33" fmla="*/ 610 h 595122"/>
                <a:gd name="connsiteX34" fmla="*/ 237779 w 623503"/>
                <a:gd name="connsiteY34" fmla="*/ 54712 h 595122"/>
                <a:gd name="connsiteX35" fmla="*/ 129575 w 623503"/>
                <a:gd name="connsiteY35" fmla="*/ 54712 h 595122"/>
                <a:gd name="connsiteX36" fmla="*/ 144815 w 623503"/>
                <a:gd name="connsiteY36" fmla="*/ 16459 h 595122"/>
                <a:gd name="connsiteX37" fmla="*/ 183677 w 623503"/>
                <a:gd name="connsiteY37" fmla="*/ 610 h 595122"/>
                <a:gd name="connsiteX38" fmla="*/ 183677 w 623503"/>
                <a:gd name="connsiteY38" fmla="*/ 108814 h 595122"/>
                <a:gd name="connsiteX39" fmla="*/ 237779 w 623503"/>
                <a:gd name="connsiteY39" fmla="*/ 162916 h 595122"/>
                <a:gd name="connsiteX40" fmla="*/ 129575 w 623503"/>
                <a:gd name="connsiteY40" fmla="*/ 162916 h 595122"/>
                <a:gd name="connsiteX41" fmla="*/ 144815 w 623503"/>
                <a:gd name="connsiteY41" fmla="*/ 124664 h 595122"/>
                <a:gd name="connsiteX42" fmla="*/ 183677 w 623503"/>
                <a:gd name="connsiteY42" fmla="*/ 108814 h 595122"/>
                <a:gd name="connsiteX43" fmla="*/ 183677 w 623503"/>
                <a:gd name="connsiteY43" fmla="*/ 217018 h 595122"/>
                <a:gd name="connsiteX44" fmla="*/ 237779 w 623503"/>
                <a:gd name="connsiteY44" fmla="*/ 271120 h 595122"/>
                <a:gd name="connsiteX45" fmla="*/ 129575 w 623503"/>
                <a:gd name="connsiteY45" fmla="*/ 271120 h 595122"/>
                <a:gd name="connsiteX46" fmla="*/ 144815 w 623503"/>
                <a:gd name="connsiteY46" fmla="*/ 232868 h 595122"/>
                <a:gd name="connsiteX47" fmla="*/ 183677 w 623503"/>
                <a:gd name="connsiteY47" fmla="*/ 217018 h 595122"/>
                <a:gd name="connsiteX48" fmla="*/ 183677 w 623503"/>
                <a:gd name="connsiteY48" fmla="*/ 325222 h 595122"/>
                <a:gd name="connsiteX49" fmla="*/ 237779 w 623503"/>
                <a:gd name="connsiteY49" fmla="*/ 379324 h 595122"/>
                <a:gd name="connsiteX50" fmla="*/ 129575 w 623503"/>
                <a:gd name="connsiteY50" fmla="*/ 379324 h 595122"/>
                <a:gd name="connsiteX51" fmla="*/ 144815 w 623503"/>
                <a:gd name="connsiteY51" fmla="*/ 341071 h 595122"/>
                <a:gd name="connsiteX52" fmla="*/ 183677 w 623503"/>
                <a:gd name="connsiteY52" fmla="*/ 325222 h 595122"/>
                <a:gd name="connsiteX53" fmla="*/ 183677 w 623503"/>
                <a:gd name="connsiteY53" fmla="*/ 433426 h 595122"/>
                <a:gd name="connsiteX54" fmla="*/ 204251 w 623503"/>
                <a:gd name="connsiteY54" fmla="*/ 437388 h 595122"/>
                <a:gd name="connsiteX55" fmla="*/ 221015 w 623503"/>
                <a:gd name="connsiteY55" fmla="*/ 449275 h 595122"/>
                <a:gd name="connsiteX56" fmla="*/ 232902 w 623503"/>
                <a:gd name="connsiteY56" fmla="*/ 466039 h 595122"/>
                <a:gd name="connsiteX57" fmla="*/ 237779 w 623503"/>
                <a:gd name="connsiteY57" fmla="*/ 487528 h 595122"/>
                <a:gd name="connsiteX58" fmla="*/ 129575 w 623503"/>
                <a:gd name="connsiteY58" fmla="*/ 487528 h 595122"/>
                <a:gd name="connsiteX59" fmla="*/ 144815 w 623503"/>
                <a:gd name="connsiteY59" fmla="*/ 449275 h 595122"/>
                <a:gd name="connsiteX60" fmla="*/ 183677 w 623503"/>
                <a:gd name="connsiteY60" fmla="*/ 433426 h 595122"/>
                <a:gd name="connsiteX61" fmla="*/ 183677 w 623503"/>
                <a:gd name="connsiteY61" fmla="*/ 541630 h 595122"/>
                <a:gd name="connsiteX62" fmla="*/ 221777 w 623503"/>
                <a:gd name="connsiteY62" fmla="*/ 556870 h 595122"/>
                <a:gd name="connsiteX63" fmla="*/ 237779 w 623503"/>
                <a:gd name="connsiteY63" fmla="*/ 595122 h 595122"/>
                <a:gd name="connsiteX64" fmla="*/ 129575 w 623503"/>
                <a:gd name="connsiteY64" fmla="*/ 595122 h 595122"/>
                <a:gd name="connsiteX65" fmla="*/ 181208 w 623503"/>
                <a:gd name="connsiteY65" fmla="*/ 541020 h 595122"/>
                <a:gd name="connsiteX66" fmla="*/ 183677 w 623503"/>
                <a:gd name="connsiteY66" fmla="*/ 541020 h 595122"/>
                <a:gd name="connsiteX67" fmla="*/ 273593 w 623503"/>
                <a:gd name="connsiteY67" fmla="*/ 16459 h 595122"/>
                <a:gd name="connsiteX68" fmla="*/ 350098 w 623503"/>
                <a:gd name="connsiteY68" fmla="*/ 16764 h 595122"/>
                <a:gd name="connsiteX69" fmla="*/ 365795 w 623503"/>
                <a:gd name="connsiteY69" fmla="*/ 54712 h 595122"/>
                <a:gd name="connsiteX70" fmla="*/ 257591 w 623503"/>
                <a:gd name="connsiteY70" fmla="*/ 54712 h 595122"/>
                <a:gd name="connsiteX71" fmla="*/ 273593 w 623503"/>
                <a:gd name="connsiteY71" fmla="*/ 16459 h 595122"/>
                <a:gd name="connsiteX72" fmla="*/ 273593 w 623503"/>
                <a:gd name="connsiteY72" fmla="*/ 124664 h 595122"/>
                <a:gd name="connsiteX73" fmla="*/ 350098 w 623503"/>
                <a:gd name="connsiteY73" fmla="*/ 124968 h 595122"/>
                <a:gd name="connsiteX74" fmla="*/ 365795 w 623503"/>
                <a:gd name="connsiteY74" fmla="*/ 162916 h 595122"/>
                <a:gd name="connsiteX75" fmla="*/ 257591 w 623503"/>
                <a:gd name="connsiteY75" fmla="*/ 162916 h 595122"/>
                <a:gd name="connsiteX76" fmla="*/ 273593 w 623503"/>
                <a:gd name="connsiteY76" fmla="*/ 124664 h 595122"/>
                <a:gd name="connsiteX77" fmla="*/ 273593 w 623503"/>
                <a:gd name="connsiteY77" fmla="*/ 232868 h 595122"/>
                <a:gd name="connsiteX78" fmla="*/ 350098 w 623503"/>
                <a:gd name="connsiteY78" fmla="*/ 233172 h 595122"/>
                <a:gd name="connsiteX79" fmla="*/ 365795 w 623503"/>
                <a:gd name="connsiteY79" fmla="*/ 271120 h 595122"/>
                <a:gd name="connsiteX80" fmla="*/ 257591 w 623503"/>
                <a:gd name="connsiteY80" fmla="*/ 271120 h 595122"/>
                <a:gd name="connsiteX81" fmla="*/ 273593 w 623503"/>
                <a:gd name="connsiteY81" fmla="*/ 232868 h 595122"/>
                <a:gd name="connsiteX82" fmla="*/ 273593 w 623503"/>
                <a:gd name="connsiteY82" fmla="*/ 341071 h 595122"/>
                <a:gd name="connsiteX83" fmla="*/ 350098 w 623503"/>
                <a:gd name="connsiteY83" fmla="*/ 341376 h 595122"/>
                <a:gd name="connsiteX84" fmla="*/ 365795 w 623503"/>
                <a:gd name="connsiteY84" fmla="*/ 379324 h 595122"/>
                <a:gd name="connsiteX85" fmla="*/ 257591 w 623503"/>
                <a:gd name="connsiteY85" fmla="*/ 379324 h 595122"/>
                <a:gd name="connsiteX86" fmla="*/ 273593 w 623503"/>
                <a:gd name="connsiteY86" fmla="*/ 341071 h 595122"/>
                <a:gd name="connsiteX87" fmla="*/ 311693 w 623503"/>
                <a:gd name="connsiteY87" fmla="*/ 433426 h 595122"/>
                <a:gd name="connsiteX88" fmla="*/ 332420 w 623503"/>
                <a:gd name="connsiteY88" fmla="*/ 437388 h 595122"/>
                <a:gd name="connsiteX89" fmla="*/ 349946 w 623503"/>
                <a:gd name="connsiteY89" fmla="*/ 449275 h 595122"/>
                <a:gd name="connsiteX90" fmla="*/ 361833 w 623503"/>
                <a:gd name="connsiteY90" fmla="*/ 466039 h 595122"/>
                <a:gd name="connsiteX91" fmla="*/ 365795 w 623503"/>
                <a:gd name="connsiteY91" fmla="*/ 487528 h 595122"/>
                <a:gd name="connsiteX92" fmla="*/ 257591 w 623503"/>
                <a:gd name="connsiteY92" fmla="*/ 487528 h 595122"/>
                <a:gd name="connsiteX93" fmla="*/ 311693 w 623503"/>
                <a:gd name="connsiteY93" fmla="*/ 433426 h 595122"/>
                <a:gd name="connsiteX94" fmla="*/ 311693 w 623503"/>
                <a:gd name="connsiteY94" fmla="*/ 541630 h 595122"/>
                <a:gd name="connsiteX95" fmla="*/ 349946 w 623503"/>
                <a:gd name="connsiteY95" fmla="*/ 556870 h 595122"/>
                <a:gd name="connsiteX96" fmla="*/ 365186 w 623503"/>
                <a:gd name="connsiteY96" fmla="*/ 592684 h 595122"/>
                <a:gd name="connsiteX97" fmla="*/ 365186 w 623503"/>
                <a:gd name="connsiteY97" fmla="*/ 595122 h 595122"/>
                <a:gd name="connsiteX98" fmla="*/ 256982 w 623503"/>
                <a:gd name="connsiteY98" fmla="*/ 595122 h 595122"/>
                <a:gd name="connsiteX99" fmla="*/ 272984 w 623503"/>
                <a:gd name="connsiteY99" fmla="*/ 556565 h 595122"/>
                <a:gd name="connsiteX100" fmla="*/ 311693 w 623503"/>
                <a:gd name="connsiteY100" fmla="*/ 541630 h 595122"/>
                <a:gd name="connsiteX101" fmla="*/ 439862 w 623503"/>
                <a:gd name="connsiteY101" fmla="*/ 610 h 595122"/>
                <a:gd name="connsiteX102" fmla="*/ 478876 w 623503"/>
                <a:gd name="connsiteY102" fmla="*/ 15850 h 595122"/>
                <a:gd name="connsiteX103" fmla="*/ 494116 w 623503"/>
                <a:gd name="connsiteY103" fmla="*/ 54102 h 595122"/>
                <a:gd name="connsiteX104" fmla="*/ 385912 w 623503"/>
                <a:gd name="connsiteY104" fmla="*/ 54102 h 595122"/>
                <a:gd name="connsiteX105" fmla="*/ 440014 w 623503"/>
                <a:gd name="connsiteY105" fmla="*/ 0 h 595122"/>
                <a:gd name="connsiteX106" fmla="*/ 439862 w 623503"/>
                <a:gd name="connsiteY106" fmla="*/ 108814 h 595122"/>
                <a:gd name="connsiteX107" fmla="*/ 478876 w 623503"/>
                <a:gd name="connsiteY107" fmla="*/ 124054 h 595122"/>
                <a:gd name="connsiteX108" fmla="*/ 494116 w 623503"/>
                <a:gd name="connsiteY108" fmla="*/ 162306 h 595122"/>
                <a:gd name="connsiteX109" fmla="*/ 385912 w 623503"/>
                <a:gd name="connsiteY109" fmla="*/ 162306 h 595122"/>
                <a:gd name="connsiteX110" fmla="*/ 440014 w 623503"/>
                <a:gd name="connsiteY110" fmla="*/ 108204 h 595122"/>
                <a:gd name="connsiteX111" fmla="*/ 439862 w 623503"/>
                <a:gd name="connsiteY111" fmla="*/ 217018 h 595122"/>
                <a:gd name="connsiteX112" fmla="*/ 478876 w 623503"/>
                <a:gd name="connsiteY112" fmla="*/ 232258 h 595122"/>
                <a:gd name="connsiteX113" fmla="*/ 494116 w 623503"/>
                <a:gd name="connsiteY113" fmla="*/ 270510 h 595122"/>
                <a:gd name="connsiteX114" fmla="*/ 385912 w 623503"/>
                <a:gd name="connsiteY114" fmla="*/ 270510 h 595122"/>
                <a:gd name="connsiteX115" fmla="*/ 440014 w 623503"/>
                <a:gd name="connsiteY115" fmla="*/ 216408 h 595122"/>
                <a:gd name="connsiteX116" fmla="*/ 439862 w 623503"/>
                <a:gd name="connsiteY116" fmla="*/ 325222 h 595122"/>
                <a:gd name="connsiteX117" fmla="*/ 478876 w 623503"/>
                <a:gd name="connsiteY117" fmla="*/ 340462 h 595122"/>
                <a:gd name="connsiteX118" fmla="*/ 494116 w 623503"/>
                <a:gd name="connsiteY118" fmla="*/ 378714 h 595122"/>
                <a:gd name="connsiteX119" fmla="*/ 385912 w 623503"/>
                <a:gd name="connsiteY119" fmla="*/ 378714 h 595122"/>
                <a:gd name="connsiteX120" fmla="*/ 440014 w 623503"/>
                <a:gd name="connsiteY120" fmla="*/ 324612 h 595122"/>
                <a:gd name="connsiteX121" fmla="*/ 439862 w 623503"/>
                <a:gd name="connsiteY121" fmla="*/ 433426 h 595122"/>
                <a:gd name="connsiteX122" fmla="*/ 461350 w 623503"/>
                <a:gd name="connsiteY122" fmla="*/ 437388 h 595122"/>
                <a:gd name="connsiteX123" fmla="*/ 477962 w 623503"/>
                <a:gd name="connsiteY123" fmla="*/ 449275 h 595122"/>
                <a:gd name="connsiteX124" fmla="*/ 490001 w 623503"/>
                <a:gd name="connsiteY124" fmla="*/ 466039 h 595122"/>
                <a:gd name="connsiteX125" fmla="*/ 493964 w 623503"/>
                <a:gd name="connsiteY125" fmla="*/ 487528 h 595122"/>
                <a:gd name="connsiteX126" fmla="*/ 385760 w 623503"/>
                <a:gd name="connsiteY126" fmla="*/ 487528 h 595122"/>
                <a:gd name="connsiteX127" fmla="*/ 439862 w 623503"/>
                <a:gd name="connsiteY127" fmla="*/ 433426 h 595122"/>
                <a:gd name="connsiteX128" fmla="*/ 439862 w 623503"/>
                <a:gd name="connsiteY128" fmla="*/ 541630 h 595122"/>
                <a:gd name="connsiteX129" fmla="*/ 478876 w 623503"/>
                <a:gd name="connsiteY129" fmla="*/ 556870 h 595122"/>
                <a:gd name="connsiteX130" fmla="*/ 494116 w 623503"/>
                <a:gd name="connsiteY130" fmla="*/ 595122 h 595122"/>
                <a:gd name="connsiteX131" fmla="*/ 385912 w 623503"/>
                <a:gd name="connsiteY131" fmla="*/ 595122 h 595122"/>
                <a:gd name="connsiteX132" fmla="*/ 401152 w 623503"/>
                <a:gd name="connsiteY132" fmla="*/ 556565 h 595122"/>
                <a:gd name="connsiteX133" fmla="*/ 439862 w 623503"/>
                <a:gd name="connsiteY133" fmla="*/ 541630 h 595122"/>
                <a:gd name="connsiteX134" fmla="*/ 531302 w 623503"/>
                <a:gd name="connsiteY134" fmla="*/ 16459 h 595122"/>
                <a:gd name="connsiteX135" fmla="*/ 607806 w 623503"/>
                <a:gd name="connsiteY135" fmla="*/ 16764 h 595122"/>
                <a:gd name="connsiteX136" fmla="*/ 623504 w 623503"/>
                <a:gd name="connsiteY136" fmla="*/ 54712 h 595122"/>
                <a:gd name="connsiteX137" fmla="*/ 514538 w 623503"/>
                <a:gd name="connsiteY137" fmla="*/ 54712 h 595122"/>
                <a:gd name="connsiteX138" fmla="*/ 530539 w 623503"/>
                <a:gd name="connsiteY138" fmla="*/ 16459 h 595122"/>
                <a:gd name="connsiteX139" fmla="*/ 531302 w 623503"/>
                <a:gd name="connsiteY139" fmla="*/ 124664 h 595122"/>
                <a:gd name="connsiteX140" fmla="*/ 607806 w 623503"/>
                <a:gd name="connsiteY140" fmla="*/ 124968 h 595122"/>
                <a:gd name="connsiteX141" fmla="*/ 623504 w 623503"/>
                <a:gd name="connsiteY141" fmla="*/ 162916 h 595122"/>
                <a:gd name="connsiteX142" fmla="*/ 514538 w 623503"/>
                <a:gd name="connsiteY142" fmla="*/ 162916 h 595122"/>
                <a:gd name="connsiteX143" fmla="*/ 530539 w 623503"/>
                <a:gd name="connsiteY143" fmla="*/ 124664 h 595122"/>
                <a:gd name="connsiteX144" fmla="*/ 569402 w 623503"/>
                <a:gd name="connsiteY144" fmla="*/ 217018 h 595122"/>
                <a:gd name="connsiteX145" fmla="*/ 607654 w 623503"/>
                <a:gd name="connsiteY145" fmla="*/ 232258 h 595122"/>
                <a:gd name="connsiteX146" fmla="*/ 622894 w 623503"/>
                <a:gd name="connsiteY146" fmla="*/ 270510 h 595122"/>
                <a:gd name="connsiteX147" fmla="*/ 514538 w 623503"/>
                <a:gd name="connsiteY147" fmla="*/ 270510 h 595122"/>
                <a:gd name="connsiteX148" fmla="*/ 541665 w 623503"/>
                <a:gd name="connsiteY148" fmla="*/ 223571 h 595122"/>
                <a:gd name="connsiteX149" fmla="*/ 568639 w 623503"/>
                <a:gd name="connsiteY149" fmla="*/ 217018 h 595122"/>
                <a:gd name="connsiteX150" fmla="*/ 531302 w 623503"/>
                <a:gd name="connsiteY150" fmla="*/ 341071 h 595122"/>
                <a:gd name="connsiteX151" fmla="*/ 607791 w 623503"/>
                <a:gd name="connsiteY151" fmla="*/ 342870 h 595122"/>
                <a:gd name="connsiteX152" fmla="*/ 622742 w 623503"/>
                <a:gd name="connsiteY152" fmla="*/ 379324 h 595122"/>
                <a:gd name="connsiteX153" fmla="*/ 514538 w 623503"/>
                <a:gd name="connsiteY153" fmla="*/ 379324 h 595122"/>
                <a:gd name="connsiteX154" fmla="*/ 530539 w 623503"/>
                <a:gd name="connsiteY154" fmla="*/ 341071 h 595122"/>
                <a:gd name="connsiteX155" fmla="*/ 569402 w 623503"/>
                <a:gd name="connsiteY155" fmla="*/ 433426 h 595122"/>
                <a:gd name="connsiteX156" fmla="*/ 590128 w 623503"/>
                <a:gd name="connsiteY156" fmla="*/ 437388 h 595122"/>
                <a:gd name="connsiteX157" fmla="*/ 607654 w 623503"/>
                <a:gd name="connsiteY157" fmla="*/ 449275 h 595122"/>
                <a:gd name="connsiteX158" fmla="*/ 618779 w 623503"/>
                <a:gd name="connsiteY158" fmla="*/ 466039 h 595122"/>
                <a:gd name="connsiteX159" fmla="*/ 623504 w 623503"/>
                <a:gd name="connsiteY159" fmla="*/ 487528 h 595122"/>
                <a:gd name="connsiteX160" fmla="*/ 514538 w 623503"/>
                <a:gd name="connsiteY160" fmla="*/ 487528 h 595122"/>
                <a:gd name="connsiteX161" fmla="*/ 521700 w 623503"/>
                <a:gd name="connsiteY161" fmla="*/ 459638 h 595122"/>
                <a:gd name="connsiteX162" fmla="*/ 568639 w 623503"/>
                <a:gd name="connsiteY162" fmla="*/ 433426 h 595122"/>
                <a:gd name="connsiteX163" fmla="*/ 569402 w 623503"/>
                <a:gd name="connsiteY163" fmla="*/ 541630 h 595122"/>
                <a:gd name="connsiteX164" fmla="*/ 607654 w 623503"/>
                <a:gd name="connsiteY164" fmla="*/ 556870 h 595122"/>
                <a:gd name="connsiteX165" fmla="*/ 622894 w 623503"/>
                <a:gd name="connsiteY165" fmla="*/ 595122 h 595122"/>
                <a:gd name="connsiteX166" fmla="*/ 514538 w 623503"/>
                <a:gd name="connsiteY166" fmla="*/ 595122 h 595122"/>
                <a:gd name="connsiteX167" fmla="*/ 530539 w 623503"/>
                <a:gd name="connsiteY167" fmla="*/ 556565 h 595122"/>
                <a:gd name="connsiteX168" fmla="*/ 568639 w 623503"/>
                <a:gd name="connsiteY168" fmla="*/ 541630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03" h="595122">
                  <a:moveTo>
                    <a:pt x="16495" y="16459"/>
                  </a:moveTo>
                  <a:cubicBezTo>
                    <a:pt x="37617" y="-4663"/>
                    <a:pt x="71877" y="-4663"/>
                    <a:pt x="92999" y="16459"/>
                  </a:cubicBezTo>
                  <a:cubicBezTo>
                    <a:pt x="103149" y="26609"/>
                    <a:pt x="108849" y="40371"/>
                    <a:pt x="108849" y="54712"/>
                  </a:cubicBezTo>
                  <a:lnTo>
                    <a:pt x="645" y="54712"/>
                  </a:lnTo>
                  <a:cubicBezTo>
                    <a:pt x="462" y="40325"/>
                    <a:pt x="6192" y="26503"/>
                    <a:pt x="16495" y="16459"/>
                  </a:cubicBezTo>
                  <a:close/>
                  <a:moveTo>
                    <a:pt x="16495" y="124664"/>
                  </a:moveTo>
                  <a:cubicBezTo>
                    <a:pt x="37617" y="103541"/>
                    <a:pt x="71877" y="103541"/>
                    <a:pt x="92999" y="124664"/>
                  </a:cubicBezTo>
                  <a:cubicBezTo>
                    <a:pt x="103149" y="134813"/>
                    <a:pt x="108849" y="148575"/>
                    <a:pt x="108849" y="162916"/>
                  </a:cubicBezTo>
                  <a:lnTo>
                    <a:pt x="645" y="162916"/>
                  </a:lnTo>
                  <a:cubicBezTo>
                    <a:pt x="462" y="148529"/>
                    <a:pt x="6192" y="134707"/>
                    <a:pt x="16495" y="124664"/>
                  </a:cubicBezTo>
                  <a:close/>
                  <a:moveTo>
                    <a:pt x="16495" y="232868"/>
                  </a:moveTo>
                  <a:cubicBezTo>
                    <a:pt x="37617" y="211745"/>
                    <a:pt x="71877" y="211745"/>
                    <a:pt x="92999" y="232868"/>
                  </a:cubicBezTo>
                  <a:cubicBezTo>
                    <a:pt x="103149" y="243017"/>
                    <a:pt x="108849" y="256779"/>
                    <a:pt x="108849" y="271120"/>
                  </a:cubicBezTo>
                  <a:lnTo>
                    <a:pt x="645" y="271120"/>
                  </a:lnTo>
                  <a:cubicBezTo>
                    <a:pt x="462" y="256733"/>
                    <a:pt x="6192" y="242911"/>
                    <a:pt x="16495" y="232868"/>
                  </a:cubicBezTo>
                  <a:close/>
                  <a:moveTo>
                    <a:pt x="16495" y="341071"/>
                  </a:moveTo>
                  <a:cubicBezTo>
                    <a:pt x="37617" y="319949"/>
                    <a:pt x="71877" y="319949"/>
                    <a:pt x="92999" y="341071"/>
                  </a:cubicBezTo>
                  <a:cubicBezTo>
                    <a:pt x="103149" y="351221"/>
                    <a:pt x="108849" y="364983"/>
                    <a:pt x="108849" y="379324"/>
                  </a:cubicBezTo>
                  <a:lnTo>
                    <a:pt x="645" y="379324"/>
                  </a:lnTo>
                  <a:cubicBezTo>
                    <a:pt x="462" y="364937"/>
                    <a:pt x="6192" y="351114"/>
                    <a:pt x="16495" y="341071"/>
                  </a:cubicBezTo>
                  <a:close/>
                  <a:moveTo>
                    <a:pt x="54747" y="433426"/>
                  </a:moveTo>
                  <a:cubicBezTo>
                    <a:pt x="61864" y="433228"/>
                    <a:pt x="68935" y="434569"/>
                    <a:pt x="75473" y="437388"/>
                  </a:cubicBezTo>
                  <a:cubicBezTo>
                    <a:pt x="81935" y="440345"/>
                    <a:pt x="87863" y="444353"/>
                    <a:pt x="92999" y="449275"/>
                  </a:cubicBezTo>
                  <a:cubicBezTo>
                    <a:pt x="97617" y="454213"/>
                    <a:pt x="101366" y="459867"/>
                    <a:pt x="104125" y="466039"/>
                  </a:cubicBezTo>
                  <a:cubicBezTo>
                    <a:pt x="107264" y="472760"/>
                    <a:pt x="108879" y="480106"/>
                    <a:pt x="108849" y="487528"/>
                  </a:cubicBezTo>
                  <a:lnTo>
                    <a:pt x="645" y="487528"/>
                  </a:lnTo>
                  <a:cubicBezTo>
                    <a:pt x="645" y="457642"/>
                    <a:pt x="24861" y="433426"/>
                    <a:pt x="54747" y="433426"/>
                  </a:cubicBezTo>
                  <a:close/>
                  <a:moveTo>
                    <a:pt x="54747" y="541630"/>
                  </a:moveTo>
                  <a:cubicBezTo>
                    <a:pt x="68996" y="541523"/>
                    <a:pt x="82727" y="546995"/>
                    <a:pt x="92999" y="556870"/>
                  </a:cubicBezTo>
                  <a:cubicBezTo>
                    <a:pt x="103256" y="566898"/>
                    <a:pt x="108788" y="580797"/>
                    <a:pt x="108239" y="595122"/>
                  </a:cubicBezTo>
                  <a:lnTo>
                    <a:pt x="35" y="595122"/>
                  </a:lnTo>
                  <a:cubicBezTo>
                    <a:pt x="-498" y="580705"/>
                    <a:pt x="5034" y="566730"/>
                    <a:pt x="15275" y="556565"/>
                  </a:cubicBezTo>
                  <a:cubicBezTo>
                    <a:pt x="25806" y="546339"/>
                    <a:pt x="40086" y="540929"/>
                    <a:pt x="54747" y="541630"/>
                  </a:cubicBezTo>
                  <a:close/>
                  <a:moveTo>
                    <a:pt x="183677" y="610"/>
                  </a:moveTo>
                  <a:cubicBezTo>
                    <a:pt x="213487" y="778"/>
                    <a:pt x="237612" y="24902"/>
                    <a:pt x="237779" y="54712"/>
                  </a:cubicBezTo>
                  <a:lnTo>
                    <a:pt x="129575" y="54712"/>
                  </a:lnTo>
                  <a:cubicBezTo>
                    <a:pt x="129331" y="40432"/>
                    <a:pt x="134818" y="26655"/>
                    <a:pt x="144815" y="16459"/>
                  </a:cubicBezTo>
                  <a:cubicBezTo>
                    <a:pt x="154980" y="5975"/>
                    <a:pt x="169077" y="229"/>
                    <a:pt x="183677" y="610"/>
                  </a:cubicBezTo>
                  <a:close/>
                  <a:moveTo>
                    <a:pt x="183677" y="108814"/>
                  </a:moveTo>
                  <a:cubicBezTo>
                    <a:pt x="213487" y="108981"/>
                    <a:pt x="237612" y="133106"/>
                    <a:pt x="237779" y="162916"/>
                  </a:cubicBezTo>
                  <a:lnTo>
                    <a:pt x="129575" y="162916"/>
                  </a:lnTo>
                  <a:cubicBezTo>
                    <a:pt x="129331" y="148636"/>
                    <a:pt x="134818" y="134859"/>
                    <a:pt x="144815" y="124664"/>
                  </a:cubicBezTo>
                  <a:cubicBezTo>
                    <a:pt x="154980" y="114178"/>
                    <a:pt x="169077" y="108433"/>
                    <a:pt x="183677" y="108814"/>
                  </a:cubicBezTo>
                  <a:close/>
                  <a:moveTo>
                    <a:pt x="183677" y="217018"/>
                  </a:moveTo>
                  <a:cubicBezTo>
                    <a:pt x="213487" y="217185"/>
                    <a:pt x="237612" y="241310"/>
                    <a:pt x="237779" y="271120"/>
                  </a:cubicBezTo>
                  <a:lnTo>
                    <a:pt x="129575" y="271120"/>
                  </a:lnTo>
                  <a:cubicBezTo>
                    <a:pt x="129331" y="256840"/>
                    <a:pt x="134818" y="243063"/>
                    <a:pt x="144815" y="232868"/>
                  </a:cubicBezTo>
                  <a:cubicBezTo>
                    <a:pt x="154980" y="222382"/>
                    <a:pt x="169077" y="216637"/>
                    <a:pt x="183677" y="217018"/>
                  </a:cubicBezTo>
                  <a:close/>
                  <a:moveTo>
                    <a:pt x="183677" y="325222"/>
                  </a:moveTo>
                  <a:cubicBezTo>
                    <a:pt x="213487" y="325389"/>
                    <a:pt x="237612" y="349514"/>
                    <a:pt x="237779" y="379324"/>
                  </a:cubicBezTo>
                  <a:lnTo>
                    <a:pt x="129575" y="379324"/>
                  </a:lnTo>
                  <a:cubicBezTo>
                    <a:pt x="129331" y="365044"/>
                    <a:pt x="134818" y="351267"/>
                    <a:pt x="144815" y="341071"/>
                  </a:cubicBezTo>
                  <a:cubicBezTo>
                    <a:pt x="154980" y="330586"/>
                    <a:pt x="169077" y="324841"/>
                    <a:pt x="183677" y="325222"/>
                  </a:cubicBezTo>
                  <a:close/>
                  <a:moveTo>
                    <a:pt x="183677" y="433426"/>
                  </a:moveTo>
                  <a:cubicBezTo>
                    <a:pt x="190749" y="433091"/>
                    <a:pt x="197805" y="434447"/>
                    <a:pt x="204251" y="437388"/>
                  </a:cubicBezTo>
                  <a:cubicBezTo>
                    <a:pt x="210378" y="440528"/>
                    <a:pt x="216032" y="444521"/>
                    <a:pt x="221015" y="449275"/>
                  </a:cubicBezTo>
                  <a:cubicBezTo>
                    <a:pt x="226105" y="453970"/>
                    <a:pt x="230159" y="459685"/>
                    <a:pt x="232902" y="466039"/>
                  </a:cubicBezTo>
                  <a:cubicBezTo>
                    <a:pt x="236103" y="472760"/>
                    <a:pt x="237764" y="480091"/>
                    <a:pt x="237779" y="487528"/>
                  </a:cubicBezTo>
                  <a:lnTo>
                    <a:pt x="129575" y="487528"/>
                  </a:lnTo>
                  <a:cubicBezTo>
                    <a:pt x="129331" y="473248"/>
                    <a:pt x="134818" y="459471"/>
                    <a:pt x="144815" y="449275"/>
                  </a:cubicBezTo>
                  <a:cubicBezTo>
                    <a:pt x="154980" y="438790"/>
                    <a:pt x="169077" y="433045"/>
                    <a:pt x="183677" y="433426"/>
                  </a:cubicBezTo>
                  <a:close/>
                  <a:moveTo>
                    <a:pt x="183677" y="541630"/>
                  </a:moveTo>
                  <a:cubicBezTo>
                    <a:pt x="197896" y="541493"/>
                    <a:pt x="211582" y="546964"/>
                    <a:pt x="221777" y="556870"/>
                  </a:cubicBezTo>
                  <a:cubicBezTo>
                    <a:pt x="232354" y="566730"/>
                    <a:pt x="238175" y="580675"/>
                    <a:pt x="237779" y="595122"/>
                  </a:cubicBezTo>
                  <a:lnTo>
                    <a:pt x="129575" y="595122"/>
                  </a:lnTo>
                  <a:cubicBezTo>
                    <a:pt x="128890" y="565922"/>
                    <a:pt x="152009" y="541706"/>
                    <a:pt x="181208" y="541020"/>
                  </a:cubicBezTo>
                  <a:cubicBezTo>
                    <a:pt x="182031" y="541005"/>
                    <a:pt x="182854" y="541005"/>
                    <a:pt x="183677" y="541020"/>
                  </a:cubicBezTo>
                  <a:close/>
                  <a:moveTo>
                    <a:pt x="273593" y="16459"/>
                  </a:moveTo>
                  <a:cubicBezTo>
                    <a:pt x="294807" y="-4587"/>
                    <a:pt x="329067" y="-4450"/>
                    <a:pt x="350098" y="16764"/>
                  </a:cubicBezTo>
                  <a:cubicBezTo>
                    <a:pt x="360111" y="26868"/>
                    <a:pt x="365750" y="40493"/>
                    <a:pt x="365795" y="54712"/>
                  </a:cubicBezTo>
                  <a:lnTo>
                    <a:pt x="257591" y="54712"/>
                  </a:lnTo>
                  <a:cubicBezTo>
                    <a:pt x="257393" y="40295"/>
                    <a:pt x="263184" y="26442"/>
                    <a:pt x="273593" y="16459"/>
                  </a:cubicBezTo>
                  <a:close/>
                  <a:moveTo>
                    <a:pt x="273593" y="124664"/>
                  </a:moveTo>
                  <a:cubicBezTo>
                    <a:pt x="294807" y="103617"/>
                    <a:pt x="329067" y="103754"/>
                    <a:pt x="350098" y="124968"/>
                  </a:cubicBezTo>
                  <a:cubicBezTo>
                    <a:pt x="360111" y="135072"/>
                    <a:pt x="365750" y="148697"/>
                    <a:pt x="365795" y="162916"/>
                  </a:cubicBezTo>
                  <a:lnTo>
                    <a:pt x="257591" y="162916"/>
                  </a:lnTo>
                  <a:cubicBezTo>
                    <a:pt x="257393" y="148499"/>
                    <a:pt x="263184" y="134646"/>
                    <a:pt x="273593" y="124664"/>
                  </a:cubicBezTo>
                  <a:close/>
                  <a:moveTo>
                    <a:pt x="273593" y="232868"/>
                  </a:moveTo>
                  <a:cubicBezTo>
                    <a:pt x="294807" y="211821"/>
                    <a:pt x="329067" y="211958"/>
                    <a:pt x="350098" y="233172"/>
                  </a:cubicBezTo>
                  <a:cubicBezTo>
                    <a:pt x="360111" y="243276"/>
                    <a:pt x="365750" y="256901"/>
                    <a:pt x="365795" y="271120"/>
                  </a:cubicBezTo>
                  <a:lnTo>
                    <a:pt x="257591" y="271120"/>
                  </a:lnTo>
                  <a:cubicBezTo>
                    <a:pt x="257393" y="256703"/>
                    <a:pt x="263184" y="242850"/>
                    <a:pt x="273593" y="232868"/>
                  </a:cubicBezTo>
                  <a:close/>
                  <a:moveTo>
                    <a:pt x="273593" y="341071"/>
                  </a:moveTo>
                  <a:cubicBezTo>
                    <a:pt x="294807" y="320025"/>
                    <a:pt x="329067" y="320162"/>
                    <a:pt x="350098" y="341376"/>
                  </a:cubicBezTo>
                  <a:cubicBezTo>
                    <a:pt x="360111" y="351480"/>
                    <a:pt x="365750" y="365105"/>
                    <a:pt x="365795" y="379324"/>
                  </a:cubicBezTo>
                  <a:lnTo>
                    <a:pt x="257591" y="379324"/>
                  </a:lnTo>
                  <a:cubicBezTo>
                    <a:pt x="257393" y="364907"/>
                    <a:pt x="263184" y="351053"/>
                    <a:pt x="273593" y="341071"/>
                  </a:cubicBezTo>
                  <a:close/>
                  <a:moveTo>
                    <a:pt x="311693" y="433426"/>
                  </a:moveTo>
                  <a:cubicBezTo>
                    <a:pt x="318810" y="433213"/>
                    <a:pt x="325882" y="434553"/>
                    <a:pt x="332420" y="437388"/>
                  </a:cubicBezTo>
                  <a:cubicBezTo>
                    <a:pt x="338881" y="440345"/>
                    <a:pt x="344810" y="444353"/>
                    <a:pt x="349946" y="449275"/>
                  </a:cubicBezTo>
                  <a:cubicBezTo>
                    <a:pt x="354960" y="454046"/>
                    <a:pt x="358998" y="459730"/>
                    <a:pt x="361833" y="466039"/>
                  </a:cubicBezTo>
                  <a:cubicBezTo>
                    <a:pt x="364530" y="472882"/>
                    <a:pt x="365871" y="480182"/>
                    <a:pt x="365795" y="487528"/>
                  </a:cubicBezTo>
                  <a:lnTo>
                    <a:pt x="257591" y="487528"/>
                  </a:lnTo>
                  <a:cubicBezTo>
                    <a:pt x="257759" y="457719"/>
                    <a:pt x="281884" y="433594"/>
                    <a:pt x="311693" y="433426"/>
                  </a:cubicBezTo>
                  <a:close/>
                  <a:moveTo>
                    <a:pt x="311693" y="541630"/>
                  </a:moveTo>
                  <a:cubicBezTo>
                    <a:pt x="325912" y="541691"/>
                    <a:pt x="339583" y="547131"/>
                    <a:pt x="349946" y="556870"/>
                  </a:cubicBezTo>
                  <a:cubicBezTo>
                    <a:pt x="360019" y="565999"/>
                    <a:pt x="365582" y="579090"/>
                    <a:pt x="365186" y="592684"/>
                  </a:cubicBezTo>
                  <a:lnTo>
                    <a:pt x="365186" y="595122"/>
                  </a:lnTo>
                  <a:lnTo>
                    <a:pt x="256982" y="595122"/>
                  </a:lnTo>
                  <a:cubicBezTo>
                    <a:pt x="256601" y="580583"/>
                    <a:pt x="262422" y="566563"/>
                    <a:pt x="272984" y="556565"/>
                  </a:cubicBezTo>
                  <a:cubicBezTo>
                    <a:pt x="283286" y="546476"/>
                    <a:pt x="297291" y="541066"/>
                    <a:pt x="311693" y="541630"/>
                  </a:cubicBezTo>
                  <a:close/>
                  <a:moveTo>
                    <a:pt x="439862" y="610"/>
                  </a:moveTo>
                  <a:cubicBezTo>
                    <a:pt x="454431" y="-15"/>
                    <a:pt x="468589" y="5517"/>
                    <a:pt x="478876" y="15850"/>
                  </a:cubicBezTo>
                  <a:cubicBezTo>
                    <a:pt x="488843" y="26061"/>
                    <a:pt x="494330" y="39838"/>
                    <a:pt x="494116" y="54102"/>
                  </a:cubicBezTo>
                  <a:lnTo>
                    <a:pt x="385912" y="54102"/>
                  </a:lnTo>
                  <a:cubicBezTo>
                    <a:pt x="385912" y="24217"/>
                    <a:pt x="410128" y="0"/>
                    <a:pt x="440014" y="0"/>
                  </a:cubicBezTo>
                  <a:close/>
                  <a:moveTo>
                    <a:pt x="439862" y="108814"/>
                  </a:moveTo>
                  <a:cubicBezTo>
                    <a:pt x="454431" y="108189"/>
                    <a:pt x="468589" y="113721"/>
                    <a:pt x="478876" y="124054"/>
                  </a:cubicBezTo>
                  <a:cubicBezTo>
                    <a:pt x="488843" y="134265"/>
                    <a:pt x="494330" y="148042"/>
                    <a:pt x="494116" y="162306"/>
                  </a:cubicBezTo>
                  <a:lnTo>
                    <a:pt x="385912" y="162306"/>
                  </a:lnTo>
                  <a:cubicBezTo>
                    <a:pt x="385912" y="132421"/>
                    <a:pt x="410128" y="108204"/>
                    <a:pt x="440014" y="108204"/>
                  </a:cubicBezTo>
                  <a:close/>
                  <a:moveTo>
                    <a:pt x="439862" y="217018"/>
                  </a:moveTo>
                  <a:cubicBezTo>
                    <a:pt x="454431" y="216393"/>
                    <a:pt x="468589" y="221925"/>
                    <a:pt x="478876" y="232258"/>
                  </a:cubicBezTo>
                  <a:cubicBezTo>
                    <a:pt x="488843" y="242468"/>
                    <a:pt x="494330" y="256246"/>
                    <a:pt x="494116" y="270510"/>
                  </a:cubicBezTo>
                  <a:lnTo>
                    <a:pt x="385912" y="270510"/>
                  </a:lnTo>
                  <a:cubicBezTo>
                    <a:pt x="385912" y="240624"/>
                    <a:pt x="410128" y="216408"/>
                    <a:pt x="440014" y="216408"/>
                  </a:cubicBezTo>
                  <a:close/>
                  <a:moveTo>
                    <a:pt x="439862" y="325222"/>
                  </a:moveTo>
                  <a:cubicBezTo>
                    <a:pt x="454431" y="324597"/>
                    <a:pt x="468589" y="330129"/>
                    <a:pt x="478876" y="340462"/>
                  </a:cubicBezTo>
                  <a:cubicBezTo>
                    <a:pt x="488843" y="350673"/>
                    <a:pt x="494330" y="364449"/>
                    <a:pt x="494116" y="378714"/>
                  </a:cubicBezTo>
                  <a:lnTo>
                    <a:pt x="385912" y="378714"/>
                  </a:lnTo>
                  <a:cubicBezTo>
                    <a:pt x="385912" y="348828"/>
                    <a:pt x="410128" y="324612"/>
                    <a:pt x="440014" y="324612"/>
                  </a:cubicBezTo>
                  <a:close/>
                  <a:moveTo>
                    <a:pt x="439862" y="433426"/>
                  </a:moveTo>
                  <a:cubicBezTo>
                    <a:pt x="447238" y="433060"/>
                    <a:pt x="454599" y="434416"/>
                    <a:pt x="461350" y="437388"/>
                  </a:cubicBezTo>
                  <a:cubicBezTo>
                    <a:pt x="467416" y="440558"/>
                    <a:pt x="472993" y="444566"/>
                    <a:pt x="477962" y="449275"/>
                  </a:cubicBezTo>
                  <a:cubicBezTo>
                    <a:pt x="483280" y="453802"/>
                    <a:pt x="487426" y="459547"/>
                    <a:pt x="490001" y="466039"/>
                  </a:cubicBezTo>
                  <a:cubicBezTo>
                    <a:pt x="492607" y="472913"/>
                    <a:pt x="493948" y="480182"/>
                    <a:pt x="493964" y="487528"/>
                  </a:cubicBezTo>
                  <a:lnTo>
                    <a:pt x="385760" y="487528"/>
                  </a:lnTo>
                  <a:cubicBezTo>
                    <a:pt x="385760" y="457642"/>
                    <a:pt x="409976" y="433426"/>
                    <a:pt x="439862" y="433426"/>
                  </a:cubicBezTo>
                  <a:close/>
                  <a:moveTo>
                    <a:pt x="439862" y="541630"/>
                  </a:moveTo>
                  <a:cubicBezTo>
                    <a:pt x="454401" y="541188"/>
                    <a:pt x="468482" y="546705"/>
                    <a:pt x="478876" y="556870"/>
                  </a:cubicBezTo>
                  <a:cubicBezTo>
                    <a:pt x="489011" y="566974"/>
                    <a:pt x="494512" y="580812"/>
                    <a:pt x="494116" y="595122"/>
                  </a:cubicBezTo>
                  <a:lnTo>
                    <a:pt x="385912" y="595122"/>
                  </a:lnTo>
                  <a:cubicBezTo>
                    <a:pt x="385379" y="580705"/>
                    <a:pt x="390911" y="566730"/>
                    <a:pt x="401152" y="556565"/>
                  </a:cubicBezTo>
                  <a:cubicBezTo>
                    <a:pt x="411485" y="546522"/>
                    <a:pt x="425460" y="541127"/>
                    <a:pt x="439862" y="541630"/>
                  </a:cubicBezTo>
                  <a:close/>
                  <a:moveTo>
                    <a:pt x="531302" y="16459"/>
                  </a:moveTo>
                  <a:cubicBezTo>
                    <a:pt x="552516" y="-4587"/>
                    <a:pt x="586775" y="-4450"/>
                    <a:pt x="607806" y="16764"/>
                  </a:cubicBezTo>
                  <a:cubicBezTo>
                    <a:pt x="617819" y="26868"/>
                    <a:pt x="623458" y="40493"/>
                    <a:pt x="623504" y="54712"/>
                  </a:cubicBezTo>
                  <a:lnTo>
                    <a:pt x="514538" y="54712"/>
                  </a:lnTo>
                  <a:cubicBezTo>
                    <a:pt x="514340" y="40295"/>
                    <a:pt x="520131" y="26442"/>
                    <a:pt x="530539" y="16459"/>
                  </a:cubicBezTo>
                  <a:close/>
                  <a:moveTo>
                    <a:pt x="531302" y="124664"/>
                  </a:moveTo>
                  <a:cubicBezTo>
                    <a:pt x="552516" y="103617"/>
                    <a:pt x="586775" y="103754"/>
                    <a:pt x="607806" y="124968"/>
                  </a:cubicBezTo>
                  <a:cubicBezTo>
                    <a:pt x="617819" y="135072"/>
                    <a:pt x="623458" y="148697"/>
                    <a:pt x="623504" y="162916"/>
                  </a:cubicBezTo>
                  <a:lnTo>
                    <a:pt x="514538" y="162916"/>
                  </a:lnTo>
                  <a:cubicBezTo>
                    <a:pt x="514340" y="148499"/>
                    <a:pt x="520131" y="134646"/>
                    <a:pt x="530539" y="124664"/>
                  </a:cubicBezTo>
                  <a:close/>
                  <a:moveTo>
                    <a:pt x="569402" y="217018"/>
                  </a:moveTo>
                  <a:cubicBezTo>
                    <a:pt x="583697" y="216667"/>
                    <a:pt x="597520" y="222169"/>
                    <a:pt x="607654" y="232258"/>
                  </a:cubicBezTo>
                  <a:cubicBezTo>
                    <a:pt x="617789" y="242362"/>
                    <a:pt x="623305" y="256200"/>
                    <a:pt x="622894" y="270510"/>
                  </a:cubicBezTo>
                  <a:lnTo>
                    <a:pt x="514538" y="270510"/>
                  </a:lnTo>
                  <a:cubicBezTo>
                    <a:pt x="514400" y="251094"/>
                    <a:pt x="524779" y="233142"/>
                    <a:pt x="541665" y="223571"/>
                  </a:cubicBezTo>
                  <a:cubicBezTo>
                    <a:pt x="549925" y="219045"/>
                    <a:pt x="559221" y="216789"/>
                    <a:pt x="568639" y="217018"/>
                  </a:cubicBezTo>
                  <a:close/>
                  <a:moveTo>
                    <a:pt x="531302" y="341071"/>
                  </a:moveTo>
                  <a:cubicBezTo>
                    <a:pt x="552927" y="320452"/>
                    <a:pt x="587171" y="321259"/>
                    <a:pt x="607791" y="342870"/>
                  </a:cubicBezTo>
                  <a:cubicBezTo>
                    <a:pt x="617179" y="352715"/>
                    <a:pt x="622513" y="365730"/>
                    <a:pt x="622742" y="379324"/>
                  </a:cubicBezTo>
                  <a:lnTo>
                    <a:pt x="514538" y="379324"/>
                  </a:lnTo>
                  <a:cubicBezTo>
                    <a:pt x="514340" y="364907"/>
                    <a:pt x="520131" y="351053"/>
                    <a:pt x="530539" y="341071"/>
                  </a:cubicBezTo>
                  <a:close/>
                  <a:moveTo>
                    <a:pt x="569402" y="433426"/>
                  </a:moveTo>
                  <a:cubicBezTo>
                    <a:pt x="576519" y="433182"/>
                    <a:pt x="583606" y="434538"/>
                    <a:pt x="590128" y="437388"/>
                  </a:cubicBezTo>
                  <a:cubicBezTo>
                    <a:pt x="596620" y="440299"/>
                    <a:pt x="602549" y="444323"/>
                    <a:pt x="607654" y="449275"/>
                  </a:cubicBezTo>
                  <a:cubicBezTo>
                    <a:pt x="612302" y="454183"/>
                    <a:pt x="616066" y="459852"/>
                    <a:pt x="618779" y="466039"/>
                  </a:cubicBezTo>
                  <a:cubicBezTo>
                    <a:pt x="621919" y="472760"/>
                    <a:pt x="623534" y="480106"/>
                    <a:pt x="623504" y="487528"/>
                  </a:cubicBezTo>
                  <a:lnTo>
                    <a:pt x="514538" y="487528"/>
                  </a:lnTo>
                  <a:cubicBezTo>
                    <a:pt x="514492" y="477774"/>
                    <a:pt x="516945" y="468158"/>
                    <a:pt x="521700" y="459638"/>
                  </a:cubicBezTo>
                  <a:cubicBezTo>
                    <a:pt x="531820" y="443439"/>
                    <a:pt x="549544" y="433548"/>
                    <a:pt x="568639" y="433426"/>
                  </a:cubicBezTo>
                  <a:close/>
                  <a:moveTo>
                    <a:pt x="569402" y="541630"/>
                  </a:moveTo>
                  <a:cubicBezTo>
                    <a:pt x="583666" y="541493"/>
                    <a:pt x="597398" y="546964"/>
                    <a:pt x="607654" y="556870"/>
                  </a:cubicBezTo>
                  <a:cubicBezTo>
                    <a:pt x="617956" y="566867"/>
                    <a:pt x="623504" y="580781"/>
                    <a:pt x="622894" y="595122"/>
                  </a:cubicBezTo>
                  <a:lnTo>
                    <a:pt x="514538" y="595122"/>
                  </a:lnTo>
                  <a:cubicBezTo>
                    <a:pt x="514157" y="580583"/>
                    <a:pt x="519978" y="566563"/>
                    <a:pt x="530539" y="556565"/>
                  </a:cubicBezTo>
                  <a:cubicBezTo>
                    <a:pt x="540705" y="546659"/>
                    <a:pt x="554451" y="541280"/>
                    <a:pt x="568639" y="54163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14C2BD0C-EC68-4B3C-A3F3-DF9CCD7E4866}"/>
                </a:ext>
              </a:extLst>
            </p:cNvPr>
            <p:cNvSpPr/>
            <p:nvPr/>
          </p:nvSpPr>
          <p:spPr>
            <a:xfrm>
              <a:off x="2746627" y="5619805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2816 h 595122"/>
                <a:gd name="connsiteX18" fmla="*/ 622097 w 622096"/>
                <a:gd name="connsiteY18" fmla="*/ 432816 h 595122"/>
                <a:gd name="connsiteX19" fmla="*/ 622097 w 622096"/>
                <a:gd name="connsiteY19" fmla="*/ 486918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B8D0EB0-1E4F-4F33-B8D5-1E06DFEC156C}"/>
                </a:ext>
              </a:extLst>
            </p:cNvPr>
            <p:cNvSpPr/>
            <p:nvPr/>
          </p:nvSpPr>
          <p:spPr>
            <a:xfrm>
              <a:off x="8870548" y="4916666"/>
              <a:ext cx="532120" cy="446582"/>
            </a:xfrm>
            <a:custGeom>
              <a:avLst/>
              <a:gdLst>
                <a:gd name="connsiteX0" fmla="*/ 279852 w 532120"/>
                <a:gd name="connsiteY0" fmla="*/ 341133 h 446582"/>
                <a:gd name="connsiteX1" fmla="*/ 269032 w 532120"/>
                <a:gd name="connsiteY1" fmla="*/ 341133 h 446582"/>
                <a:gd name="connsiteX2" fmla="*/ 269032 w 532120"/>
                <a:gd name="connsiteY2" fmla="*/ 310653 h 446582"/>
                <a:gd name="connsiteX3" fmla="*/ 279852 w 532120"/>
                <a:gd name="connsiteY3" fmla="*/ 310653 h 446582"/>
                <a:gd name="connsiteX4" fmla="*/ 328620 w 532120"/>
                <a:gd name="connsiteY4" fmla="*/ 209002 h 446582"/>
                <a:gd name="connsiteX5" fmla="*/ 317799 w 532120"/>
                <a:gd name="connsiteY5" fmla="*/ 209002 h 446582"/>
                <a:gd name="connsiteX6" fmla="*/ 317799 w 532120"/>
                <a:gd name="connsiteY6" fmla="*/ 178522 h 446582"/>
                <a:gd name="connsiteX7" fmla="*/ 328620 w 532120"/>
                <a:gd name="connsiteY7" fmla="*/ 178522 h 446582"/>
                <a:gd name="connsiteX8" fmla="*/ 128366 w 532120"/>
                <a:gd name="connsiteY8" fmla="*/ 158253 h 446582"/>
                <a:gd name="connsiteX9" fmla="*/ 121966 w 532120"/>
                <a:gd name="connsiteY9" fmla="*/ 159472 h 446582"/>
                <a:gd name="connsiteX10" fmla="*/ 128366 w 532120"/>
                <a:gd name="connsiteY10" fmla="*/ 160692 h 446582"/>
                <a:gd name="connsiteX11" fmla="*/ 146502 w 532120"/>
                <a:gd name="connsiteY11" fmla="*/ 166483 h 446582"/>
                <a:gd name="connsiteX12" fmla="*/ 156012 w 532120"/>
                <a:gd name="connsiteY12" fmla="*/ 158710 h 446582"/>
                <a:gd name="connsiteX13" fmla="*/ 155494 w 532120"/>
                <a:gd name="connsiteY13" fmla="*/ 154748 h 446582"/>
                <a:gd name="connsiteX14" fmla="*/ 154122 w 532120"/>
                <a:gd name="connsiteY14" fmla="*/ 154748 h 446582"/>
                <a:gd name="connsiteX15" fmla="*/ 144369 w 532120"/>
                <a:gd name="connsiteY15" fmla="*/ 160234 h 446582"/>
                <a:gd name="connsiteX16" fmla="*/ 128366 w 532120"/>
                <a:gd name="connsiteY16" fmla="*/ 158253 h 446582"/>
                <a:gd name="connsiteX17" fmla="*/ 68931 w 532120"/>
                <a:gd name="connsiteY17" fmla="*/ 188733 h 446582"/>
                <a:gd name="connsiteX18" fmla="*/ 64359 w 532120"/>
                <a:gd name="connsiteY18" fmla="*/ 208393 h 446582"/>
                <a:gd name="connsiteX19" fmla="*/ 64359 w 532120"/>
                <a:gd name="connsiteY19" fmla="*/ 209764 h 446582"/>
                <a:gd name="connsiteX20" fmla="*/ 81579 w 532120"/>
                <a:gd name="connsiteY20" fmla="*/ 205649 h 446582"/>
                <a:gd name="connsiteX21" fmla="*/ 78380 w 532120"/>
                <a:gd name="connsiteY21" fmla="*/ 226376 h 446582"/>
                <a:gd name="connsiteX22" fmla="*/ 93620 w 532120"/>
                <a:gd name="connsiteY22" fmla="*/ 234606 h 446582"/>
                <a:gd name="connsiteX23" fmla="*/ 103068 w 532120"/>
                <a:gd name="connsiteY23" fmla="*/ 224699 h 446582"/>
                <a:gd name="connsiteX24" fmla="*/ 103068 w 532120"/>
                <a:gd name="connsiteY24" fmla="*/ 235977 h 446582"/>
                <a:gd name="connsiteX25" fmla="*/ 153208 w 532120"/>
                <a:gd name="connsiteY25" fmla="*/ 222719 h 446582"/>
                <a:gd name="connsiteX26" fmla="*/ 153969 w 532120"/>
                <a:gd name="connsiteY26" fmla="*/ 222719 h 446582"/>
                <a:gd name="connsiteX27" fmla="*/ 123489 w 532120"/>
                <a:gd name="connsiteY27" fmla="*/ 185380 h 446582"/>
                <a:gd name="connsiteX28" fmla="*/ 107031 w 532120"/>
                <a:gd name="connsiteY28" fmla="*/ 171817 h 446582"/>
                <a:gd name="connsiteX29" fmla="*/ 122271 w 532120"/>
                <a:gd name="connsiteY29" fmla="*/ 175474 h 446582"/>
                <a:gd name="connsiteX30" fmla="*/ 122271 w 532120"/>
                <a:gd name="connsiteY30" fmla="*/ 169683 h 446582"/>
                <a:gd name="connsiteX31" fmla="*/ 123642 w 532120"/>
                <a:gd name="connsiteY31" fmla="*/ 164654 h 446582"/>
                <a:gd name="connsiteX32" fmla="*/ 110231 w 532120"/>
                <a:gd name="connsiteY32" fmla="*/ 162368 h 446582"/>
                <a:gd name="connsiteX33" fmla="*/ 128824 w 532120"/>
                <a:gd name="connsiteY33" fmla="*/ 156729 h 446582"/>
                <a:gd name="connsiteX34" fmla="*/ 132481 w 532120"/>
                <a:gd name="connsiteY34" fmla="*/ 147737 h 446582"/>
                <a:gd name="connsiteX35" fmla="*/ 134463 w 532120"/>
                <a:gd name="connsiteY35" fmla="*/ 144537 h 446582"/>
                <a:gd name="connsiteX36" fmla="*/ 119223 w 532120"/>
                <a:gd name="connsiteY36" fmla="*/ 134022 h 446582"/>
                <a:gd name="connsiteX37" fmla="*/ 98649 w 532120"/>
                <a:gd name="connsiteY37" fmla="*/ 126554 h 446582"/>
                <a:gd name="connsiteX38" fmla="*/ 88895 w 532120"/>
                <a:gd name="connsiteY38" fmla="*/ 121525 h 446582"/>
                <a:gd name="connsiteX39" fmla="*/ 87371 w 532120"/>
                <a:gd name="connsiteY39" fmla="*/ 121525 h 446582"/>
                <a:gd name="connsiteX40" fmla="*/ 89657 w 532120"/>
                <a:gd name="connsiteY40" fmla="*/ 130821 h 446582"/>
                <a:gd name="connsiteX41" fmla="*/ 96972 w 532120"/>
                <a:gd name="connsiteY41" fmla="*/ 142099 h 446582"/>
                <a:gd name="connsiteX42" fmla="*/ 94991 w 532120"/>
                <a:gd name="connsiteY42" fmla="*/ 142099 h 446582"/>
                <a:gd name="connsiteX43" fmla="*/ 70165 w 532120"/>
                <a:gd name="connsiteY43" fmla="*/ 132193 h 446582"/>
                <a:gd name="connsiteX44" fmla="*/ 66644 w 532120"/>
                <a:gd name="connsiteY44" fmla="*/ 134174 h 446582"/>
                <a:gd name="connsiteX45" fmla="*/ 77465 w 532120"/>
                <a:gd name="connsiteY45" fmla="*/ 144537 h 446582"/>
                <a:gd name="connsiteX46" fmla="*/ 82494 w 532120"/>
                <a:gd name="connsiteY46" fmla="*/ 139508 h 446582"/>
                <a:gd name="connsiteX47" fmla="*/ 83561 w 532120"/>
                <a:gd name="connsiteY47" fmla="*/ 139508 h 446582"/>
                <a:gd name="connsiteX48" fmla="*/ 69998 w 532120"/>
                <a:gd name="connsiteY48" fmla="*/ 146976 h 446582"/>
                <a:gd name="connsiteX49" fmla="*/ 65425 w 532120"/>
                <a:gd name="connsiteY49" fmla="*/ 171664 h 446582"/>
                <a:gd name="connsiteX50" fmla="*/ 56587 w 532120"/>
                <a:gd name="connsiteY50" fmla="*/ 183094 h 446582"/>
                <a:gd name="connsiteX51" fmla="*/ 56587 w 532120"/>
                <a:gd name="connsiteY51" fmla="*/ 183094 h 446582"/>
                <a:gd name="connsiteX52" fmla="*/ 67528 w 532120"/>
                <a:gd name="connsiteY52" fmla="*/ 188169 h 446582"/>
                <a:gd name="connsiteX53" fmla="*/ 68931 w 532120"/>
                <a:gd name="connsiteY53" fmla="*/ 187514 h 446582"/>
                <a:gd name="connsiteX54" fmla="*/ 119679 w 532120"/>
                <a:gd name="connsiteY54" fmla="*/ 142251 h 446582"/>
                <a:gd name="connsiteX55" fmla="*/ 109423 w 532120"/>
                <a:gd name="connsiteY55" fmla="*/ 143592 h 446582"/>
                <a:gd name="connsiteX56" fmla="*/ 106573 w 532120"/>
                <a:gd name="connsiteY56" fmla="*/ 138136 h 446582"/>
                <a:gd name="connsiteX57" fmla="*/ 119679 w 532120"/>
                <a:gd name="connsiteY57" fmla="*/ 141032 h 446582"/>
                <a:gd name="connsiteX58" fmla="*/ 393999 w 532120"/>
                <a:gd name="connsiteY58" fmla="*/ 160692 h 446582"/>
                <a:gd name="connsiteX59" fmla="*/ 384247 w 532120"/>
                <a:gd name="connsiteY59" fmla="*/ 155205 h 446582"/>
                <a:gd name="connsiteX60" fmla="*/ 382875 w 532120"/>
                <a:gd name="connsiteY60" fmla="*/ 155205 h 446582"/>
                <a:gd name="connsiteX61" fmla="*/ 387904 w 532120"/>
                <a:gd name="connsiteY61" fmla="*/ 166422 h 446582"/>
                <a:gd name="connsiteX62" fmla="*/ 391867 w 532120"/>
                <a:gd name="connsiteY62" fmla="*/ 166940 h 446582"/>
                <a:gd name="connsiteX63" fmla="*/ 410002 w 532120"/>
                <a:gd name="connsiteY63" fmla="*/ 161149 h 446582"/>
                <a:gd name="connsiteX64" fmla="*/ 416403 w 532120"/>
                <a:gd name="connsiteY64" fmla="*/ 159929 h 446582"/>
                <a:gd name="connsiteX65" fmla="*/ 410002 w 532120"/>
                <a:gd name="connsiteY65" fmla="*/ 158710 h 446582"/>
                <a:gd name="connsiteX66" fmla="*/ 393695 w 532120"/>
                <a:gd name="connsiteY66" fmla="*/ 159472 h 446582"/>
                <a:gd name="connsiteX67" fmla="*/ 482849 w 532120"/>
                <a:gd name="connsiteY67" fmla="*/ 182789 h 446582"/>
                <a:gd name="connsiteX68" fmla="*/ 482849 w 532120"/>
                <a:gd name="connsiteY68" fmla="*/ 182789 h 446582"/>
                <a:gd name="connsiteX69" fmla="*/ 474009 w 532120"/>
                <a:gd name="connsiteY69" fmla="*/ 171359 h 446582"/>
                <a:gd name="connsiteX70" fmla="*/ 469438 w 532120"/>
                <a:gd name="connsiteY70" fmla="*/ 146671 h 446582"/>
                <a:gd name="connsiteX71" fmla="*/ 457475 w 532120"/>
                <a:gd name="connsiteY71" fmla="*/ 145116 h 446582"/>
                <a:gd name="connsiteX72" fmla="*/ 455722 w 532120"/>
                <a:gd name="connsiteY72" fmla="*/ 139203 h 446582"/>
                <a:gd name="connsiteX73" fmla="*/ 456941 w 532120"/>
                <a:gd name="connsiteY73" fmla="*/ 139203 h 446582"/>
                <a:gd name="connsiteX74" fmla="*/ 461970 w 532120"/>
                <a:gd name="connsiteY74" fmla="*/ 144232 h 446582"/>
                <a:gd name="connsiteX75" fmla="*/ 472791 w 532120"/>
                <a:gd name="connsiteY75" fmla="*/ 133869 h 446582"/>
                <a:gd name="connsiteX76" fmla="*/ 446425 w 532120"/>
                <a:gd name="connsiteY76" fmla="*/ 138273 h 446582"/>
                <a:gd name="connsiteX77" fmla="*/ 444444 w 532120"/>
                <a:gd name="connsiteY77" fmla="*/ 141794 h 446582"/>
                <a:gd name="connsiteX78" fmla="*/ 442463 w 532120"/>
                <a:gd name="connsiteY78" fmla="*/ 141794 h 446582"/>
                <a:gd name="connsiteX79" fmla="*/ 449778 w 532120"/>
                <a:gd name="connsiteY79" fmla="*/ 130516 h 446582"/>
                <a:gd name="connsiteX80" fmla="*/ 452064 w 532120"/>
                <a:gd name="connsiteY80" fmla="*/ 121220 h 446582"/>
                <a:gd name="connsiteX81" fmla="*/ 450540 w 532120"/>
                <a:gd name="connsiteY81" fmla="*/ 121220 h 446582"/>
                <a:gd name="connsiteX82" fmla="*/ 440786 w 532120"/>
                <a:gd name="connsiteY82" fmla="*/ 126249 h 446582"/>
                <a:gd name="connsiteX83" fmla="*/ 420213 w 532120"/>
                <a:gd name="connsiteY83" fmla="*/ 133717 h 446582"/>
                <a:gd name="connsiteX84" fmla="*/ 404211 w 532120"/>
                <a:gd name="connsiteY84" fmla="*/ 144232 h 446582"/>
                <a:gd name="connsiteX85" fmla="*/ 406192 w 532120"/>
                <a:gd name="connsiteY85" fmla="*/ 147433 h 446582"/>
                <a:gd name="connsiteX86" fmla="*/ 409850 w 532120"/>
                <a:gd name="connsiteY86" fmla="*/ 156424 h 446582"/>
                <a:gd name="connsiteX87" fmla="*/ 428442 w 532120"/>
                <a:gd name="connsiteY87" fmla="*/ 162063 h 446582"/>
                <a:gd name="connsiteX88" fmla="*/ 415031 w 532120"/>
                <a:gd name="connsiteY88" fmla="*/ 164349 h 446582"/>
                <a:gd name="connsiteX89" fmla="*/ 416403 w 532120"/>
                <a:gd name="connsiteY89" fmla="*/ 169379 h 446582"/>
                <a:gd name="connsiteX90" fmla="*/ 415641 w 532120"/>
                <a:gd name="connsiteY90" fmla="*/ 175169 h 446582"/>
                <a:gd name="connsiteX91" fmla="*/ 430881 w 532120"/>
                <a:gd name="connsiteY91" fmla="*/ 171512 h 446582"/>
                <a:gd name="connsiteX92" fmla="*/ 414574 w 532120"/>
                <a:gd name="connsiteY92" fmla="*/ 185076 h 446582"/>
                <a:gd name="connsiteX93" fmla="*/ 384856 w 532120"/>
                <a:gd name="connsiteY93" fmla="*/ 222413 h 446582"/>
                <a:gd name="connsiteX94" fmla="*/ 384856 w 532120"/>
                <a:gd name="connsiteY94" fmla="*/ 222413 h 446582"/>
                <a:gd name="connsiteX95" fmla="*/ 434995 w 532120"/>
                <a:gd name="connsiteY95" fmla="*/ 235672 h 446582"/>
                <a:gd name="connsiteX96" fmla="*/ 434995 w 532120"/>
                <a:gd name="connsiteY96" fmla="*/ 224395 h 446582"/>
                <a:gd name="connsiteX97" fmla="*/ 444444 w 532120"/>
                <a:gd name="connsiteY97" fmla="*/ 234301 h 446582"/>
                <a:gd name="connsiteX98" fmla="*/ 459684 w 532120"/>
                <a:gd name="connsiteY98" fmla="*/ 226071 h 446582"/>
                <a:gd name="connsiteX99" fmla="*/ 456331 w 532120"/>
                <a:gd name="connsiteY99" fmla="*/ 203973 h 446582"/>
                <a:gd name="connsiteX100" fmla="*/ 473553 w 532120"/>
                <a:gd name="connsiteY100" fmla="*/ 208088 h 446582"/>
                <a:gd name="connsiteX101" fmla="*/ 473553 w 532120"/>
                <a:gd name="connsiteY101" fmla="*/ 206716 h 446582"/>
                <a:gd name="connsiteX102" fmla="*/ 468981 w 532120"/>
                <a:gd name="connsiteY102" fmla="*/ 187057 h 446582"/>
                <a:gd name="connsiteX103" fmla="*/ 480929 w 532120"/>
                <a:gd name="connsiteY103" fmla="*/ 185380 h 446582"/>
                <a:gd name="connsiteX104" fmla="*/ 482544 w 532120"/>
                <a:gd name="connsiteY104" fmla="*/ 181570 h 446582"/>
                <a:gd name="connsiteX105" fmla="*/ 431795 w 532120"/>
                <a:gd name="connsiteY105" fmla="*/ 138136 h 446582"/>
                <a:gd name="connsiteX106" fmla="*/ 418689 w 532120"/>
                <a:gd name="connsiteY106" fmla="*/ 142251 h 446582"/>
                <a:gd name="connsiteX107" fmla="*/ 431490 w 532120"/>
                <a:gd name="connsiteY107" fmla="*/ 136917 h 446582"/>
                <a:gd name="connsiteX108" fmla="*/ 265222 w 532120"/>
                <a:gd name="connsiteY108" fmla="*/ 5396 h 446582"/>
                <a:gd name="connsiteX109" fmla="*/ 266746 w 532120"/>
                <a:gd name="connsiteY109" fmla="*/ 10120 h 446582"/>
                <a:gd name="connsiteX110" fmla="*/ 266746 w 532120"/>
                <a:gd name="connsiteY110" fmla="*/ 13778 h 446582"/>
                <a:gd name="connsiteX111" fmla="*/ 263088 w 532120"/>
                <a:gd name="connsiteY111" fmla="*/ 13778 h 446582"/>
                <a:gd name="connsiteX112" fmla="*/ 258364 w 532120"/>
                <a:gd name="connsiteY112" fmla="*/ 12254 h 446582"/>
                <a:gd name="connsiteX113" fmla="*/ 253182 w 532120"/>
                <a:gd name="connsiteY113" fmla="*/ 16369 h 446582"/>
                <a:gd name="connsiteX114" fmla="*/ 258150 w 532120"/>
                <a:gd name="connsiteY114" fmla="*/ 20514 h 446582"/>
                <a:gd name="connsiteX115" fmla="*/ 258364 w 532120"/>
                <a:gd name="connsiteY115" fmla="*/ 20483 h 446582"/>
                <a:gd name="connsiteX116" fmla="*/ 263088 w 532120"/>
                <a:gd name="connsiteY116" fmla="*/ 18959 h 446582"/>
                <a:gd name="connsiteX117" fmla="*/ 266746 w 532120"/>
                <a:gd name="connsiteY117" fmla="*/ 18959 h 446582"/>
                <a:gd name="connsiteX118" fmla="*/ 265679 w 532120"/>
                <a:gd name="connsiteY118" fmla="*/ 31761 h 446582"/>
                <a:gd name="connsiteX119" fmla="*/ 257297 w 532120"/>
                <a:gd name="connsiteY119" fmla="*/ 40143 h 446582"/>
                <a:gd name="connsiteX120" fmla="*/ 268880 w 532120"/>
                <a:gd name="connsiteY120" fmla="*/ 53097 h 446582"/>
                <a:gd name="connsiteX121" fmla="*/ 280462 w 532120"/>
                <a:gd name="connsiteY121" fmla="*/ 40143 h 446582"/>
                <a:gd name="connsiteX122" fmla="*/ 272079 w 532120"/>
                <a:gd name="connsiteY122" fmla="*/ 31761 h 446582"/>
                <a:gd name="connsiteX123" fmla="*/ 271013 w 532120"/>
                <a:gd name="connsiteY123" fmla="*/ 18959 h 446582"/>
                <a:gd name="connsiteX124" fmla="*/ 274671 w 532120"/>
                <a:gd name="connsiteY124" fmla="*/ 18959 h 446582"/>
                <a:gd name="connsiteX125" fmla="*/ 279395 w 532120"/>
                <a:gd name="connsiteY125" fmla="*/ 20483 h 446582"/>
                <a:gd name="connsiteX126" fmla="*/ 284394 w 532120"/>
                <a:gd name="connsiteY126" fmla="*/ 16719 h 446582"/>
                <a:gd name="connsiteX127" fmla="*/ 284424 w 532120"/>
                <a:gd name="connsiteY127" fmla="*/ 16369 h 446582"/>
                <a:gd name="connsiteX128" fmla="*/ 279441 w 532120"/>
                <a:gd name="connsiteY128" fmla="*/ 12254 h 446582"/>
                <a:gd name="connsiteX129" fmla="*/ 279395 w 532120"/>
                <a:gd name="connsiteY129" fmla="*/ 12254 h 446582"/>
                <a:gd name="connsiteX130" fmla="*/ 274671 w 532120"/>
                <a:gd name="connsiteY130" fmla="*/ 13778 h 446582"/>
                <a:gd name="connsiteX131" fmla="*/ 271013 w 532120"/>
                <a:gd name="connsiteY131" fmla="*/ 13778 h 446582"/>
                <a:gd name="connsiteX132" fmla="*/ 271013 w 532120"/>
                <a:gd name="connsiteY132" fmla="*/ 10120 h 446582"/>
                <a:gd name="connsiteX133" fmla="*/ 272537 w 532120"/>
                <a:gd name="connsiteY133" fmla="*/ 5396 h 446582"/>
                <a:gd name="connsiteX134" fmla="*/ 269550 w 532120"/>
                <a:gd name="connsiteY134" fmla="*/ 153 h 446582"/>
                <a:gd name="connsiteX135" fmla="*/ 264308 w 532120"/>
                <a:gd name="connsiteY135" fmla="*/ 3140 h 446582"/>
                <a:gd name="connsiteX136" fmla="*/ 264308 w 532120"/>
                <a:gd name="connsiteY136" fmla="*/ 5396 h 446582"/>
                <a:gd name="connsiteX137" fmla="*/ 269336 w 532120"/>
                <a:gd name="connsiteY137" fmla="*/ 55840 h 446582"/>
                <a:gd name="connsiteX138" fmla="*/ 261107 w 532120"/>
                <a:gd name="connsiteY138" fmla="*/ 64070 h 446582"/>
                <a:gd name="connsiteX139" fmla="*/ 269336 w 532120"/>
                <a:gd name="connsiteY139" fmla="*/ 72299 h 446582"/>
                <a:gd name="connsiteX140" fmla="*/ 277567 w 532120"/>
                <a:gd name="connsiteY140" fmla="*/ 64070 h 446582"/>
                <a:gd name="connsiteX141" fmla="*/ 270663 w 532120"/>
                <a:gd name="connsiteY141" fmla="*/ 54697 h 446582"/>
                <a:gd name="connsiteX142" fmla="*/ 269032 w 532120"/>
                <a:gd name="connsiteY142" fmla="*/ 54621 h 446582"/>
                <a:gd name="connsiteX143" fmla="*/ 269336 w 532120"/>
                <a:gd name="connsiteY143" fmla="*/ 135393 h 446582"/>
                <a:gd name="connsiteX144" fmla="*/ 321153 w 532120"/>
                <a:gd name="connsiteY144" fmla="*/ 141794 h 446582"/>
                <a:gd name="connsiteX145" fmla="*/ 330907 w 532120"/>
                <a:gd name="connsiteY145" fmla="*/ 117105 h 446582"/>
                <a:gd name="connsiteX146" fmla="*/ 348128 w 532120"/>
                <a:gd name="connsiteY146" fmla="*/ 79157 h 446582"/>
                <a:gd name="connsiteX147" fmla="*/ 337155 w 532120"/>
                <a:gd name="connsiteY147" fmla="*/ 65746 h 446582"/>
                <a:gd name="connsiteX148" fmla="*/ 324505 w 532120"/>
                <a:gd name="connsiteY148" fmla="*/ 70623 h 446582"/>
                <a:gd name="connsiteX149" fmla="*/ 322829 w 532120"/>
                <a:gd name="connsiteY149" fmla="*/ 70623 h 446582"/>
                <a:gd name="connsiteX150" fmla="*/ 327553 w 532120"/>
                <a:gd name="connsiteY150" fmla="*/ 76414 h 446582"/>
                <a:gd name="connsiteX151" fmla="*/ 334411 w 532120"/>
                <a:gd name="connsiteY151" fmla="*/ 72452 h 446582"/>
                <a:gd name="connsiteX152" fmla="*/ 337460 w 532120"/>
                <a:gd name="connsiteY152" fmla="*/ 77481 h 446582"/>
                <a:gd name="connsiteX153" fmla="*/ 326334 w 532120"/>
                <a:gd name="connsiteY153" fmla="*/ 100646 h 446582"/>
                <a:gd name="connsiteX154" fmla="*/ 320848 w 532120"/>
                <a:gd name="connsiteY154" fmla="*/ 97598 h 446582"/>
                <a:gd name="connsiteX155" fmla="*/ 314142 w 532120"/>
                <a:gd name="connsiteY155" fmla="*/ 105827 h 446582"/>
                <a:gd name="connsiteX156" fmla="*/ 315056 w 532120"/>
                <a:gd name="connsiteY156" fmla="*/ 110247 h 446582"/>
                <a:gd name="connsiteX157" fmla="*/ 309875 w 532120"/>
                <a:gd name="connsiteY157" fmla="*/ 112076 h 446582"/>
                <a:gd name="connsiteX158" fmla="*/ 303124 w 532120"/>
                <a:gd name="connsiteY158" fmla="*/ 106376 h 446582"/>
                <a:gd name="connsiteX159" fmla="*/ 303170 w 532120"/>
                <a:gd name="connsiteY159" fmla="*/ 104913 h 446582"/>
                <a:gd name="connsiteX160" fmla="*/ 320848 w 532120"/>
                <a:gd name="connsiteY160" fmla="*/ 63156 h 446582"/>
                <a:gd name="connsiteX161" fmla="*/ 306446 w 532120"/>
                <a:gd name="connsiteY161" fmla="*/ 47123 h 446582"/>
                <a:gd name="connsiteX162" fmla="*/ 304389 w 532120"/>
                <a:gd name="connsiteY162" fmla="*/ 47153 h 446582"/>
                <a:gd name="connsiteX163" fmla="*/ 284120 w 532120"/>
                <a:gd name="connsiteY163" fmla="*/ 58126 h 446582"/>
                <a:gd name="connsiteX164" fmla="*/ 283205 w 532120"/>
                <a:gd name="connsiteY164" fmla="*/ 58126 h 446582"/>
                <a:gd name="connsiteX165" fmla="*/ 290368 w 532120"/>
                <a:gd name="connsiteY165" fmla="*/ 64984 h 446582"/>
                <a:gd name="connsiteX166" fmla="*/ 302865 w 532120"/>
                <a:gd name="connsiteY166" fmla="*/ 54926 h 446582"/>
                <a:gd name="connsiteX167" fmla="*/ 307741 w 532120"/>
                <a:gd name="connsiteY167" fmla="*/ 62851 h 446582"/>
                <a:gd name="connsiteX168" fmla="*/ 301341 w 532120"/>
                <a:gd name="connsiteY168" fmla="*/ 84796 h 446582"/>
                <a:gd name="connsiteX169" fmla="*/ 296159 w 532120"/>
                <a:gd name="connsiteY169" fmla="*/ 82358 h 446582"/>
                <a:gd name="connsiteX170" fmla="*/ 288386 w 532120"/>
                <a:gd name="connsiteY170" fmla="*/ 91807 h 446582"/>
                <a:gd name="connsiteX171" fmla="*/ 291892 w 532120"/>
                <a:gd name="connsiteY171" fmla="*/ 100341 h 446582"/>
                <a:gd name="connsiteX172" fmla="*/ 283053 w 532120"/>
                <a:gd name="connsiteY172" fmla="*/ 106437 h 446582"/>
                <a:gd name="connsiteX173" fmla="*/ 272537 w 532120"/>
                <a:gd name="connsiteY173" fmla="*/ 97903 h 446582"/>
                <a:gd name="connsiteX174" fmla="*/ 281377 w 532120"/>
                <a:gd name="connsiteY174" fmla="*/ 83882 h 446582"/>
                <a:gd name="connsiteX175" fmla="*/ 274899 w 532120"/>
                <a:gd name="connsiteY175" fmla="*/ 75820 h 446582"/>
                <a:gd name="connsiteX176" fmla="*/ 274823 w 532120"/>
                <a:gd name="connsiteY176" fmla="*/ 75805 h 446582"/>
                <a:gd name="connsiteX177" fmla="*/ 263850 w 532120"/>
                <a:gd name="connsiteY177" fmla="*/ 75805 h 446582"/>
                <a:gd name="connsiteX178" fmla="*/ 257297 w 532120"/>
                <a:gd name="connsiteY178" fmla="*/ 83806 h 446582"/>
                <a:gd name="connsiteX179" fmla="*/ 257297 w 532120"/>
                <a:gd name="connsiteY179" fmla="*/ 83882 h 446582"/>
                <a:gd name="connsiteX180" fmla="*/ 265984 w 532120"/>
                <a:gd name="connsiteY180" fmla="*/ 97903 h 446582"/>
                <a:gd name="connsiteX181" fmla="*/ 255621 w 532120"/>
                <a:gd name="connsiteY181" fmla="*/ 106437 h 446582"/>
                <a:gd name="connsiteX182" fmla="*/ 246781 w 532120"/>
                <a:gd name="connsiteY182" fmla="*/ 100341 h 446582"/>
                <a:gd name="connsiteX183" fmla="*/ 250286 w 532120"/>
                <a:gd name="connsiteY183" fmla="*/ 91807 h 446582"/>
                <a:gd name="connsiteX184" fmla="*/ 242971 w 532120"/>
                <a:gd name="connsiteY184" fmla="*/ 82053 h 446582"/>
                <a:gd name="connsiteX185" fmla="*/ 237789 w 532120"/>
                <a:gd name="connsiteY185" fmla="*/ 84492 h 446582"/>
                <a:gd name="connsiteX186" fmla="*/ 231389 w 532120"/>
                <a:gd name="connsiteY186" fmla="*/ 62546 h 446582"/>
                <a:gd name="connsiteX187" fmla="*/ 236113 w 532120"/>
                <a:gd name="connsiteY187" fmla="*/ 54621 h 446582"/>
                <a:gd name="connsiteX188" fmla="*/ 248610 w 532120"/>
                <a:gd name="connsiteY188" fmla="*/ 64679 h 446582"/>
                <a:gd name="connsiteX189" fmla="*/ 255925 w 532120"/>
                <a:gd name="connsiteY189" fmla="*/ 57822 h 446582"/>
                <a:gd name="connsiteX190" fmla="*/ 255011 w 532120"/>
                <a:gd name="connsiteY190" fmla="*/ 57822 h 446582"/>
                <a:gd name="connsiteX191" fmla="*/ 234742 w 532120"/>
                <a:gd name="connsiteY191" fmla="*/ 46849 h 446582"/>
                <a:gd name="connsiteX192" fmla="*/ 218313 w 532120"/>
                <a:gd name="connsiteY192" fmla="*/ 60793 h 446582"/>
                <a:gd name="connsiteX193" fmla="*/ 218283 w 532120"/>
                <a:gd name="connsiteY193" fmla="*/ 62851 h 446582"/>
                <a:gd name="connsiteX194" fmla="*/ 235961 w 532120"/>
                <a:gd name="connsiteY194" fmla="*/ 104608 h 446582"/>
                <a:gd name="connsiteX195" fmla="*/ 230383 w 532120"/>
                <a:gd name="connsiteY195" fmla="*/ 111741 h 446582"/>
                <a:gd name="connsiteX196" fmla="*/ 229255 w 532120"/>
                <a:gd name="connsiteY196" fmla="*/ 111771 h 446582"/>
                <a:gd name="connsiteX197" fmla="*/ 224074 w 532120"/>
                <a:gd name="connsiteY197" fmla="*/ 109942 h 446582"/>
                <a:gd name="connsiteX198" fmla="*/ 224988 w 532120"/>
                <a:gd name="connsiteY198" fmla="*/ 105523 h 446582"/>
                <a:gd name="connsiteX199" fmla="*/ 218283 w 532120"/>
                <a:gd name="connsiteY199" fmla="*/ 97293 h 446582"/>
                <a:gd name="connsiteX200" fmla="*/ 212797 w 532120"/>
                <a:gd name="connsiteY200" fmla="*/ 100341 h 446582"/>
                <a:gd name="connsiteX201" fmla="*/ 201519 w 532120"/>
                <a:gd name="connsiteY201" fmla="*/ 77176 h 446582"/>
                <a:gd name="connsiteX202" fmla="*/ 204719 w 532120"/>
                <a:gd name="connsiteY202" fmla="*/ 72147 h 446582"/>
                <a:gd name="connsiteX203" fmla="*/ 211577 w 532120"/>
                <a:gd name="connsiteY203" fmla="*/ 76109 h 446582"/>
                <a:gd name="connsiteX204" fmla="*/ 216301 w 532120"/>
                <a:gd name="connsiteY204" fmla="*/ 70318 h 446582"/>
                <a:gd name="connsiteX205" fmla="*/ 214625 w 532120"/>
                <a:gd name="connsiteY205" fmla="*/ 70318 h 446582"/>
                <a:gd name="connsiteX206" fmla="*/ 201976 w 532120"/>
                <a:gd name="connsiteY206" fmla="*/ 65442 h 446582"/>
                <a:gd name="connsiteX207" fmla="*/ 190851 w 532120"/>
                <a:gd name="connsiteY207" fmla="*/ 78853 h 446582"/>
                <a:gd name="connsiteX208" fmla="*/ 208224 w 532120"/>
                <a:gd name="connsiteY208" fmla="*/ 116800 h 446582"/>
                <a:gd name="connsiteX209" fmla="*/ 217978 w 532120"/>
                <a:gd name="connsiteY209" fmla="*/ 141489 h 446582"/>
                <a:gd name="connsiteX210" fmla="*/ 269032 w 532120"/>
                <a:gd name="connsiteY210" fmla="*/ 134174 h 446582"/>
                <a:gd name="connsiteX211" fmla="*/ 208376 w 532120"/>
                <a:gd name="connsiteY211" fmla="*/ 160234 h 446582"/>
                <a:gd name="connsiteX212" fmla="*/ 190089 w 532120"/>
                <a:gd name="connsiteY212" fmla="*/ 164959 h 446582"/>
                <a:gd name="connsiteX213" fmla="*/ 195270 w 532120"/>
                <a:gd name="connsiteY213" fmla="*/ 156424 h 446582"/>
                <a:gd name="connsiteX214" fmla="*/ 195270 w 532120"/>
                <a:gd name="connsiteY214" fmla="*/ 155357 h 446582"/>
                <a:gd name="connsiteX215" fmla="*/ 182773 w 532120"/>
                <a:gd name="connsiteY215" fmla="*/ 160692 h 446582"/>
                <a:gd name="connsiteX216" fmla="*/ 175611 w 532120"/>
                <a:gd name="connsiteY216" fmla="*/ 165111 h 446582"/>
                <a:gd name="connsiteX217" fmla="*/ 143150 w 532120"/>
                <a:gd name="connsiteY217" fmla="*/ 184009 h 446582"/>
                <a:gd name="connsiteX218" fmla="*/ 158390 w 532120"/>
                <a:gd name="connsiteY218" fmla="*/ 201687 h 446582"/>
                <a:gd name="connsiteX219" fmla="*/ 177287 w 532120"/>
                <a:gd name="connsiteY219" fmla="*/ 186447 h 446582"/>
                <a:gd name="connsiteX220" fmla="*/ 180335 w 532120"/>
                <a:gd name="connsiteY220" fmla="*/ 190562 h 446582"/>
                <a:gd name="connsiteX221" fmla="*/ 181250 w 532120"/>
                <a:gd name="connsiteY221" fmla="*/ 190562 h 446582"/>
                <a:gd name="connsiteX222" fmla="*/ 182926 w 532120"/>
                <a:gd name="connsiteY222" fmla="*/ 181266 h 446582"/>
                <a:gd name="connsiteX223" fmla="*/ 187147 w 532120"/>
                <a:gd name="connsiteY223" fmla="*/ 175017 h 446582"/>
                <a:gd name="connsiteX224" fmla="*/ 189174 w 532120"/>
                <a:gd name="connsiteY224" fmla="*/ 175017 h 446582"/>
                <a:gd name="connsiteX225" fmla="*/ 189174 w 532120"/>
                <a:gd name="connsiteY225" fmla="*/ 251979 h 446582"/>
                <a:gd name="connsiteX226" fmla="*/ 185974 w 532120"/>
                <a:gd name="connsiteY226" fmla="*/ 251979 h 446582"/>
                <a:gd name="connsiteX227" fmla="*/ 160523 w 532120"/>
                <a:gd name="connsiteY227" fmla="*/ 233691 h 446582"/>
                <a:gd name="connsiteX228" fmla="*/ 126081 w 532120"/>
                <a:gd name="connsiteY228" fmla="*/ 238111 h 446582"/>
                <a:gd name="connsiteX229" fmla="*/ 87523 w 532120"/>
                <a:gd name="connsiteY229" fmla="*/ 239025 h 446582"/>
                <a:gd name="connsiteX230" fmla="*/ 65273 w 532120"/>
                <a:gd name="connsiteY230" fmla="*/ 284745 h 446582"/>
                <a:gd name="connsiteX231" fmla="*/ 51252 w 532120"/>
                <a:gd name="connsiteY231" fmla="*/ 287641 h 446582"/>
                <a:gd name="connsiteX232" fmla="*/ 36012 w 532120"/>
                <a:gd name="connsiteY232" fmla="*/ 275449 h 446582"/>
                <a:gd name="connsiteX233" fmla="*/ 60549 w 532120"/>
                <a:gd name="connsiteY233" fmla="*/ 228357 h 446582"/>
                <a:gd name="connsiteX234" fmla="*/ 37673 w 532120"/>
                <a:gd name="connsiteY234" fmla="*/ 204613 h 446582"/>
                <a:gd name="connsiteX235" fmla="*/ 34793 w 532120"/>
                <a:gd name="connsiteY235" fmla="*/ 204735 h 446582"/>
                <a:gd name="connsiteX236" fmla="*/ 14371 w 532120"/>
                <a:gd name="connsiteY236" fmla="*/ 204735 h 446582"/>
                <a:gd name="connsiteX237" fmla="*/ 2027 w 532120"/>
                <a:gd name="connsiteY237" fmla="*/ 195896 h 446582"/>
                <a:gd name="connsiteX238" fmla="*/ 1113 w 532120"/>
                <a:gd name="connsiteY238" fmla="*/ 195896 h 446582"/>
                <a:gd name="connsiteX239" fmla="*/ 46 w 532120"/>
                <a:gd name="connsiteY239" fmla="*/ 204735 h 446582"/>
                <a:gd name="connsiteX240" fmla="*/ 10561 w 532120"/>
                <a:gd name="connsiteY240" fmla="*/ 217293 h 446582"/>
                <a:gd name="connsiteX241" fmla="*/ 13152 w 532120"/>
                <a:gd name="connsiteY241" fmla="*/ 217232 h 446582"/>
                <a:gd name="connsiteX242" fmla="*/ 21991 w 532120"/>
                <a:gd name="connsiteY242" fmla="*/ 215403 h 446582"/>
                <a:gd name="connsiteX243" fmla="*/ 21991 w 532120"/>
                <a:gd name="connsiteY243" fmla="*/ 216165 h 446582"/>
                <a:gd name="connsiteX244" fmla="*/ 19553 w 532120"/>
                <a:gd name="connsiteY244" fmla="*/ 230643 h 446582"/>
                <a:gd name="connsiteX245" fmla="*/ 20468 w 532120"/>
                <a:gd name="connsiteY245" fmla="*/ 230643 h 446582"/>
                <a:gd name="connsiteX246" fmla="*/ 40584 w 532120"/>
                <a:gd name="connsiteY246" fmla="*/ 214641 h 446582"/>
                <a:gd name="connsiteX247" fmla="*/ 53309 w 532120"/>
                <a:gd name="connsiteY247" fmla="*/ 225294 h 446582"/>
                <a:gd name="connsiteX248" fmla="*/ 53233 w 532120"/>
                <a:gd name="connsiteY248" fmla="*/ 228052 h 446582"/>
                <a:gd name="connsiteX249" fmla="*/ 25801 w 532120"/>
                <a:gd name="connsiteY249" fmla="*/ 276668 h 446582"/>
                <a:gd name="connsiteX250" fmla="*/ 62225 w 532120"/>
                <a:gd name="connsiteY250" fmla="*/ 299680 h 446582"/>
                <a:gd name="connsiteX251" fmla="*/ 35708 w 532120"/>
                <a:gd name="connsiteY251" fmla="*/ 313396 h 446582"/>
                <a:gd name="connsiteX252" fmla="*/ 34641 w 532120"/>
                <a:gd name="connsiteY252" fmla="*/ 313396 h 446582"/>
                <a:gd name="connsiteX253" fmla="*/ 42413 w 532120"/>
                <a:gd name="connsiteY253" fmla="*/ 330160 h 446582"/>
                <a:gd name="connsiteX254" fmla="*/ 42413 w 532120"/>
                <a:gd name="connsiteY254" fmla="*/ 331075 h 446582"/>
                <a:gd name="connsiteX255" fmla="*/ 38451 w 532120"/>
                <a:gd name="connsiteY255" fmla="*/ 368413 h 446582"/>
                <a:gd name="connsiteX256" fmla="*/ 28239 w 532120"/>
                <a:gd name="connsiteY256" fmla="*/ 377099 h 446582"/>
                <a:gd name="connsiteX257" fmla="*/ 28239 w 532120"/>
                <a:gd name="connsiteY257" fmla="*/ 377862 h 446582"/>
                <a:gd name="connsiteX258" fmla="*/ 43739 w 532120"/>
                <a:gd name="connsiteY258" fmla="*/ 378517 h 446582"/>
                <a:gd name="connsiteX259" fmla="*/ 44394 w 532120"/>
                <a:gd name="connsiteY259" fmla="*/ 377862 h 446582"/>
                <a:gd name="connsiteX260" fmla="*/ 42413 w 532120"/>
                <a:gd name="connsiteY260" fmla="*/ 388682 h 446582"/>
                <a:gd name="connsiteX261" fmla="*/ 42413 w 532120"/>
                <a:gd name="connsiteY261" fmla="*/ 389749 h 446582"/>
                <a:gd name="connsiteX262" fmla="*/ 55672 w 532120"/>
                <a:gd name="connsiteY262" fmla="*/ 382433 h 446582"/>
                <a:gd name="connsiteX263" fmla="*/ 68473 w 532120"/>
                <a:gd name="connsiteY263" fmla="*/ 385177 h 446582"/>
                <a:gd name="connsiteX264" fmla="*/ 81275 w 532120"/>
                <a:gd name="connsiteY264" fmla="*/ 391578 h 446582"/>
                <a:gd name="connsiteX265" fmla="*/ 82037 w 532120"/>
                <a:gd name="connsiteY265" fmla="*/ 391578 h 446582"/>
                <a:gd name="connsiteX266" fmla="*/ 82052 w 532120"/>
                <a:gd name="connsiteY266" fmla="*/ 378868 h 446582"/>
                <a:gd name="connsiteX267" fmla="*/ 77160 w 532120"/>
                <a:gd name="connsiteY267" fmla="*/ 376338 h 446582"/>
                <a:gd name="connsiteX268" fmla="*/ 87721 w 532120"/>
                <a:gd name="connsiteY268" fmla="*/ 376414 h 446582"/>
                <a:gd name="connsiteX269" fmla="*/ 88743 w 532120"/>
                <a:gd name="connsiteY269" fmla="*/ 377709 h 446582"/>
                <a:gd name="connsiteX270" fmla="*/ 89504 w 532120"/>
                <a:gd name="connsiteY270" fmla="*/ 377709 h 446582"/>
                <a:gd name="connsiteX271" fmla="*/ 74264 w 532120"/>
                <a:gd name="connsiteY271" fmla="*/ 369937 h 446582"/>
                <a:gd name="connsiteX272" fmla="*/ 81275 w 532120"/>
                <a:gd name="connsiteY272" fmla="*/ 362469 h 446582"/>
                <a:gd name="connsiteX273" fmla="*/ 81275 w 532120"/>
                <a:gd name="connsiteY273" fmla="*/ 361555 h 446582"/>
                <a:gd name="connsiteX274" fmla="*/ 68991 w 532120"/>
                <a:gd name="connsiteY274" fmla="*/ 359223 h 446582"/>
                <a:gd name="connsiteX275" fmla="*/ 66035 w 532120"/>
                <a:gd name="connsiteY275" fmla="*/ 362622 h 446582"/>
                <a:gd name="connsiteX276" fmla="*/ 53995 w 532120"/>
                <a:gd name="connsiteY276" fmla="*/ 364755 h 446582"/>
                <a:gd name="connsiteX277" fmla="*/ 97430 w 532120"/>
                <a:gd name="connsiteY277" fmla="*/ 319035 h 446582"/>
                <a:gd name="connsiteX278" fmla="*/ 98191 w 532120"/>
                <a:gd name="connsiteY278" fmla="*/ 319035 h 446582"/>
                <a:gd name="connsiteX279" fmla="*/ 113431 w 532120"/>
                <a:gd name="connsiteY279" fmla="*/ 315073 h 446582"/>
                <a:gd name="connsiteX280" fmla="*/ 113431 w 532120"/>
                <a:gd name="connsiteY280" fmla="*/ 315073 h 446582"/>
                <a:gd name="connsiteX281" fmla="*/ 111603 w 532120"/>
                <a:gd name="connsiteY281" fmla="*/ 266609 h 446582"/>
                <a:gd name="connsiteX282" fmla="*/ 172563 w 532120"/>
                <a:gd name="connsiteY282" fmla="*/ 264019 h 446582"/>
                <a:gd name="connsiteX283" fmla="*/ 169926 w 532120"/>
                <a:gd name="connsiteY283" fmla="*/ 268712 h 446582"/>
                <a:gd name="connsiteX284" fmla="*/ 169820 w 532120"/>
                <a:gd name="connsiteY284" fmla="*/ 268743 h 446582"/>
                <a:gd name="connsiteX285" fmla="*/ 169820 w 532120"/>
                <a:gd name="connsiteY285" fmla="*/ 268743 h 446582"/>
                <a:gd name="connsiteX286" fmla="*/ 177896 w 532120"/>
                <a:gd name="connsiteY286" fmla="*/ 267067 h 446582"/>
                <a:gd name="connsiteX287" fmla="*/ 176373 w 532120"/>
                <a:gd name="connsiteY287" fmla="*/ 277735 h 446582"/>
                <a:gd name="connsiteX288" fmla="*/ 176373 w 532120"/>
                <a:gd name="connsiteY288" fmla="*/ 278497 h 446582"/>
                <a:gd name="connsiteX289" fmla="*/ 186431 w 532120"/>
                <a:gd name="connsiteY289" fmla="*/ 270877 h 446582"/>
                <a:gd name="connsiteX290" fmla="*/ 187345 w 532120"/>
                <a:gd name="connsiteY290" fmla="*/ 270877 h 446582"/>
                <a:gd name="connsiteX291" fmla="*/ 187345 w 532120"/>
                <a:gd name="connsiteY291" fmla="*/ 295413 h 446582"/>
                <a:gd name="connsiteX292" fmla="*/ 267203 w 532120"/>
                <a:gd name="connsiteY292" fmla="*/ 361098 h 446582"/>
                <a:gd name="connsiteX293" fmla="*/ 347061 w 532120"/>
                <a:gd name="connsiteY293" fmla="*/ 295413 h 446582"/>
                <a:gd name="connsiteX294" fmla="*/ 347061 w 532120"/>
                <a:gd name="connsiteY294" fmla="*/ 272249 h 446582"/>
                <a:gd name="connsiteX295" fmla="*/ 347975 w 532120"/>
                <a:gd name="connsiteY295" fmla="*/ 272249 h 446582"/>
                <a:gd name="connsiteX296" fmla="*/ 358033 w 532120"/>
                <a:gd name="connsiteY296" fmla="*/ 279869 h 446582"/>
                <a:gd name="connsiteX297" fmla="*/ 358033 w 532120"/>
                <a:gd name="connsiteY297" fmla="*/ 279106 h 446582"/>
                <a:gd name="connsiteX298" fmla="*/ 356510 w 532120"/>
                <a:gd name="connsiteY298" fmla="*/ 268439 h 446582"/>
                <a:gd name="connsiteX299" fmla="*/ 364586 w 532120"/>
                <a:gd name="connsiteY299" fmla="*/ 270115 h 446582"/>
                <a:gd name="connsiteX300" fmla="*/ 364586 w 532120"/>
                <a:gd name="connsiteY300" fmla="*/ 270115 h 446582"/>
                <a:gd name="connsiteX301" fmla="*/ 361996 w 532120"/>
                <a:gd name="connsiteY301" fmla="*/ 265390 h 446582"/>
                <a:gd name="connsiteX302" fmla="*/ 422956 w 532120"/>
                <a:gd name="connsiteY302" fmla="*/ 267981 h 446582"/>
                <a:gd name="connsiteX303" fmla="*/ 421127 w 532120"/>
                <a:gd name="connsiteY303" fmla="*/ 316444 h 446582"/>
                <a:gd name="connsiteX304" fmla="*/ 421127 w 532120"/>
                <a:gd name="connsiteY304" fmla="*/ 316444 h 446582"/>
                <a:gd name="connsiteX305" fmla="*/ 436367 w 532120"/>
                <a:gd name="connsiteY305" fmla="*/ 320407 h 446582"/>
                <a:gd name="connsiteX306" fmla="*/ 436367 w 532120"/>
                <a:gd name="connsiteY306" fmla="*/ 320407 h 446582"/>
                <a:gd name="connsiteX307" fmla="*/ 479801 w 532120"/>
                <a:gd name="connsiteY307" fmla="*/ 366127 h 446582"/>
                <a:gd name="connsiteX308" fmla="*/ 467761 w 532120"/>
                <a:gd name="connsiteY308" fmla="*/ 363993 h 446582"/>
                <a:gd name="connsiteX309" fmla="*/ 455935 w 532120"/>
                <a:gd name="connsiteY309" fmla="*/ 359970 h 446582"/>
                <a:gd name="connsiteX310" fmla="*/ 452521 w 532120"/>
                <a:gd name="connsiteY310" fmla="*/ 362926 h 446582"/>
                <a:gd name="connsiteX311" fmla="*/ 452521 w 532120"/>
                <a:gd name="connsiteY311" fmla="*/ 363841 h 446582"/>
                <a:gd name="connsiteX312" fmla="*/ 459380 w 532120"/>
                <a:gd name="connsiteY312" fmla="*/ 371309 h 446582"/>
                <a:gd name="connsiteX313" fmla="*/ 444140 w 532120"/>
                <a:gd name="connsiteY313" fmla="*/ 379081 h 446582"/>
                <a:gd name="connsiteX314" fmla="*/ 444140 w 532120"/>
                <a:gd name="connsiteY314" fmla="*/ 379081 h 446582"/>
                <a:gd name="connsiteX315" fmla="*/ 454426 w 532120"/>
                <a:gd name="connsiteY315" fmla="*/ 376688 h 446582"/>
                <a:gd name="connsiteX316" fmla="*/ 455722 w 532120"/>
                <a:gd name="connsiteY316" fmla="*/ 377709 h 446582"/>
                <a:gd name="connsiteX317" fmla="*/ 448315 w 532120"/>
                <a:gd name="connsiteY317" fmla="*/ 388042 h 446582"/>
                <a:gd name="connsiteX318" fmla="*/ 450845 w 532120"/>
                <a:gd name="connsiteY318" fmla="*/ 392949 h 446582"/>
                <a:gd name="connsiteX319" fmla="*/ 450845 w 532120"/>
                <a:gd name="connsiteY319" fmla="*/ 392949 h 446582"/>
                <a:gd name="connsiteX320" fmla="*/ 463646 w 532120"/>
                <a:gd name="connsiteY320" fmla="*/ 386549 h 446582"/>
                <a:gd name="connsiteX321" fmla="*/ 476448 w 532120"/>
                <a:gd name="connsiteY321" fmla="*/ 383805 h 446582"/>
                <a:gd name="connsiteX322" fmla="*/ 489707 w 532120"/>
                <a:gd name="connsiteY322" fmla="*/ 391120 h 446582"/>
                <a:gd name="connsiteX323" fmla="*/ 489707 w 532120"/>
                <a:gd name="connsiteY323" fmla="*/ 390053 h 446582"/>
                <a:gd name="connsiteX324" fmla="*/ 487726 w 532120"/>
                <a:gd name="connsiteY324" fmla="*/ 379233 h 446582"/>
                <a:gd name="connsiteX325" fmla="*/ 503225 w 532120"/>
                <a:gd name="connsiteY325" fmla="*/ 379888 h 446582"/>
                <a:gd name="connsiteX326" fmla="*/ 503880 w 532120"/>
                <a:gd name="connsiteY326" fmla="*/ 379233 h 446582"/>
                <a:gd name="connsiteX327" fmla="*/ 503880 w 532120"/>
                <a:gd name="connsiteY327" fmla="*/ 378471 h 446582"/>
                <a:gd name="connsiteX328" fmla="*/ 493670 w 532120"/>
                <a:gd name="connsiteY328" fmla="*/ 369784 h 446582"/>
                <a:gd name="connsiteX329" fmla="*/ 489707 w 532120"/>
                <a:gd name="connsiteY329" fmla="*/ 332446 h 446582"/>
                <a:gd name="connsiteX330" fmla="*/ 489707 w 532120"/>
                <a:gd name="connsiteY330" fmla="*/ 331532 h 446582"/>
                <a:gd name="connsiteX331" fmla="*/ 497480 w 532120"/>
                <a:gd name="connsiteY331" fmla="*/ 314768 h 446582"/>
                <a:gd name="connsiteX332" fmla="*/ 496413 w 532120"/>
                <a:gd name="connsiteY332" fmla="*/ 314768 h 446582"/>
                <a:gd name="connsiteX333" fmla="*/ 469895 w 532120"/>
                <a:gd name="connsiteY333" fmla="*/ 301052 h 446582"/>
                <a:gd name="connsiteX334" fmla="*/ 506319 w 532120"/>
                <a:gd name="connsiteY334" fmla="*/ 278039 h 446582"/>
                <a:gd name="connsiteX335" fmla="*/ 478886 w 532120"/>
                <a:gd name="connsiteY335" fmla="*/ 229424 h 446582"/>
                <a:gd name="connsiteX336" fmla="*/ 488778 w 532120"/>
                <a:gd name="connsiteY336" fmla="*/ 216089 h 446582"/>
                <a:gd name="connsiteX337" fmla="*/ 491536 w 532120"/>
                <a:gd name="connsiteY337" fmla="*/ 216013 h 446582"/>
                <a:gd name="connsiteX338" fmla="*/ 511653 w 532120"/>
                <a:gd name="connsiteY338" fmla="*/ 232015 h 446582"/>
                <a:gd name="connsiteX339" fmla="*/ 512567 w 532120"/>
                <a:gd name="connsiteY339" fmla="*/ 232015 h 446582"/>
                <a:gd name="connsiteX340" fmla="*/ 510129 w 532120"/>
                <a:gd name="connsiteY340" fmla="*/ 217537 h 446582"/>
                <a:gd name="connsiteX341" fmla="*/ 510129 w 532120"/>
                <a:gd name="connsiteY341" fmla="*/ 216775 h 446582"/>
                <a:gd name="connsiteX342" fmla="*/ 518968 w 532120"/>
                <a:gd name="connsiteY342" fmla="*/ 218603 h 446582"/>
                <a:gd name="connsiteX343" fmla="*/ 532013 w 532120"/>
                <a:gd name="connsiteY343" fmla="*/ 208697 h 446582"/>
                <a:gd name="connsiteX344" fmla="*/ 532074 w 532120"/>
                <a:gd name="connsiteY344" fmla="*/ 206107 h 446582"/>
                <a:gd name="connsiteX345" fmla="*/ 531008 w 532120"/>
                <a:gd name="connsiteY345" fmla="*/ 197267 h 446582"/>
                <a:gd name="connsiteX346" fmla="*/ 529941 w 532120"/>
                <a:gd name="connsiteY346" fmla="*/ 197267 h 446582"/>
                <a:gd name="connsiteX347" fmla="*/ 517749 w 532120"/>
                <a:gd name="connsiteY347" fmla="*/ 206107 h 446582"/>
                <a:gd name="connsiteX348" fmla="*/ 496718 w 532120"/>
                <a:gd name="connsiteY348" fmla="*/ 206107 h 446582"/>
                <a:gd name="connsiteX349" fmla="*/ 471237 w 532120"/>
                <a:gd name="connsiteY349" fmla="*/ 226696 h 446582"/>
                <a:gd name="connsiteX350" fmla="*/ 471114 w 532120"/>
                <a:gd name="connsiteY350" fmla="*/ 229729 h 446582"/>
                <a:gd name="connsiteX351" fmla="*/ 495651 w 532120"/>
                <a:gd name="connsiteY351" fmla="*/ 276820 h 446582"/>
                <a:gd name="connsiteX352" fmla="*/ 480411 w 532120"/>
                <a:gd name="connsiteY352" fmla="*/ 289012 h 446582"/>
                <a:gd name="connsiteX353" fmla="*/ 466542 w 532120"/>
                <a:gd name="connsiteY353" fmla="*/ 286117 h 446582"/>
                <a:gd name="connsiteX354" fmla="*/ 444292 w 532120"/>
                <a:gd name="connsiteY354" fmla="*/ 240397 h 446582"/>
                <a:gd name="connsiteX355" fmla="*/ 405735 w 532120"/>
                <a:gd name="connsiteY355" fmla="*/ 239482 h 446582"/>
                <a:gd name="connsiteX356" fmla="*/ 371292 w 532120"/>
                <a:gd name="connsiteY356" fmla="*/ 235063 h 446582"/>
                <a:gd name="connsiteX357" fmla="*/ 345841 w 532120"/>
                <a:gd name="connsiteY357" fmla="*/ 253351 h 446582"/>
                <a:gd name="connsiteX358" fmla="*/ 342641 w 532120"/>
                <a:gd name="connsiteY358" fmla="*/ 253351 h 446582"/>
                <a:gd name="connsiteX359" fmla="*/ 342641 w 532120"/>
                <a:gd name="connsiteY359" fmla="*/ 176389 h 446582"/>
                <a:gd name="connsiteX360" fmla="*/ 348890 w 532120"/>
                <a:gd name="connsiteY360" fmla="*/ 180991 h 446582"/>
                <a:gd name="connsiteX361" fmla="*/ 348890 w 532120"/>
                <a:gd name="connsiteY361" fmla="*/ 182637 h 446582"/>
                <a:gd name="connsiteX362" fmla="*/ 350566 w 532120"/>
                <a:gd name="connsiteY362" fmla="*/ 191933 h 446582"/>
                <a:gd name="connsiteX363" fmla="*/ 351480 w 532120"/>
                <a:gd name="connsiteY363" fmla="*/ 191933 h 446582"/>
                <a:gd name="connsiteX364" fmla="*/ 354528 w 532120"/>
                <a:gd name="connsiteY364" fmla="*/ 187819 h 446582"/>
                <a:gd name="connsiteX365" fmla="*/ 373426 w 532120"/>
                <a:gd name="connsiteY365" fmla="*/ 203059 h 446582"/>
                <a:gd name="connsiteX366" fmla="*/ 388666 w 532120"/>
                <a:gd name="connsiteY366" fmla="*/ 185380 h 446582"/>
                <a:gd name="connsiteX367" fmla="*/ 356205 w 532120"/>
                <a:gd name="connsiteY367" fmla="*/ 166483 h 446582"/>
                <a:gd name="connsiteX368" fmla="*/ 349042 w 532120"/>
                <a:gd name="connsiteY368" fmla="*/ 162063 h 446582"/>
                <a:gd name="connsiteX369" fmla="*/ 336545 w 532120"/>
                <a:gd name="connsiteY369" fmla="*/ 156729 h 446582"/>
                <a:gd name="connsiteX370" fmla="*/ 336545 w 532120"/>
                <a:gd name="connsiteY370" fmla="*/ 157796 h 446582"/>
                <a:gd name="connsiteX371" fmla="*/ 341726 w 532120"/>
                <a:gd name="connsiteY371" fmla="*/ 166330 h 446582"/>
                <a:gd name="connsiteX372" fmla="*/ 262631 w 532120"/>
                <a:gd name="connsiteY372" fmla="*/ 154748 h 446582"/>
                <a:gd name="connsiteX373" fmla="*/ 212644 w 532120"/>
                <a:gd name="connsiteY373" fmla="*/ 159472 h 446582"/>
                <a:gd name="connsiteX374" fmla="*/ 212644 w 532120"/>
                <a:gd name="connsiteY374" fmla="*/ 185990 h 446582"/>
                <a:gd name="connsiteX375" fmla="*/ 201823 w 532120"/>
                <a:gd name="connsiteY375" fmla="*/ 185990 h 446582"/>
                <a:gd name="connsiteX376" fmla="*/ 201823 w 532120"/>
                <a:gd name="connsiteY376" fmla="*/ 161606 h 446582"/>
                <a:gd name="connsiteX377" fmla="*/ 201823 w 532120"/>
                <a:gd name="connsiteY377" fmla="*/ 161606 h 446582"/>
                <a:gd name="connsiteX378" fmla="*/ 136291 w 532120"/>
                <a:gd name="connsiteY378" fmla="*/ 432573 h 446582"/>
                <a:gd name="connsiteX379" fmla="*/ 131567 w 532120"/>
                <a:gd name="connsiteY379" fmla="*/ 425868 h 446582"/>
                <a:gd name="connsiteX380" fmla="*/ 131567 w 532120"/>
                <a:gd name="connsiteY380" fmla="*/ 409256 h 446582"/>
                <a:gd name="connsiteX381" fmla="*/ 87981 w 532120"/>
                <a:gd name="connsiteY381" fmla="*/ 402703 h 446582"/>
                <a:gd name="connsiteX382" fmla="*/ 59482 w 532120"/>
                <a:gd name="connsiteY382" fmla="*/ 409256 h 446582"/>
                <a:gd name="connsiteX383" fmla="*/ 53691 w 532120"/>
                <a:gd name="connsiteY383" fmla="*/ 440803 h 446582"/>
                <a:gd name="connsiteX384" fmla="*/ 93620 w 532120"/>
                <a:gd name="connsiteY384" fmla="*/ 434859 h 446582"/>
                <a:gd name="connsiteX385" fmla="*/ 169820 w 532120"/>
                <a:gd name="connsiteY385" fmla="*/ 435773 h 446582"/>
                <a:gd name="connsiteX386" fmla="*/ 169820 w 532120"/>
                <a:gd name="connsiteY386" fmla="*/ 421905 h 446582"/>
                <a:gd name="connsiteX387" fmla="*/ 136291 w 532120"/>
                <a:gd name="connsiteY387" fmla="*/ 432573 h 446582"/>
                <a:gd name="connsiteX388" fmla="*/ 367178 w 532120"/>
                <a:gd name="connsiteY388" fmla="*/ 421905 h 446582"/>
                <a:gd name="connsiteX389" fmla="*/ 367178 w 532120"/>
                <a:gd name="connsiteY389" fmla="*/ 435773 h 446582"/>
                <a:gd name="connsiteX390" fmla="*/ 443378 w 532120"/>
                <a:gd name="connsiteY390" fmla="*/ 434859 h 446582"/>
                <a:gd name="connsiteX391" fmla="*/ 483307 w 532120"/>
                <a:gd name="connsiteY391" fmla="*/ 440803 h 446582"/>
                <a:gd name="connsiteX392" fmla="*/ 477515 w 532120"/>
                <a:gd name="connsiteY392" fmla="*/ 409256 h 446582"/>
                <a:gd name="connsiteX393" fmla="*/ 449017 w 532120"/>
                <a:gd name="connsiteY393" fmla="*/ 402703 h 446582"/>
                <a:gd name="connsiteX394" fmla="*/ 405429 w 532120"/>
                <a:gd name="connsiteY394" fmla="*/ 409256 h 446582"/>
                <a:gd name="connsiteX395" fmla="*/ 405429 w 532120"/>
                <a:gd name="connsiteY395" fmla="*/ 425868 h 446582"/>
                <a:gd name="connsiteX396" fmla="*/ 400705 w 532120"/>
                <a:gd name="connsiteY396" fmla="*/ 432573 h 446582"/>
                <a:gd name="connsiteX397" fmla="*/ 367635 w 532120"/>
                <a:gd name="connsiteY397" fmla="*/ 421143 h 446582"/>
                <a:gd name="connsiteX398" fmla="*/ 268575 w 532120"/>
                <a:gd name="connsiteY398" fmla="*/ 407579 h 446582"/>
                <a:gd name="connsiteX399" fmla="*/ 398420 w 532120"/>
                <a:gd name="connsiteY399" fmla="*/ 419924 h 446582"/>
                <a:gd name="connsiteX400" fmla="*/ 399334 w 532120"/>
                <a:gd name="connsiteY400" fmla="*/ 419924 h 446582"/>
                <a:gd name="connsiteX401" fmla="*/ 399334 w 532120"/>
                <a:gd name="connsiteY401" fmla="*/ 386853 h 446582"/>
                <a:gd name="connsiteX402" fmla="*/ 268575 w 532120"/>
                <a:gd name="connsiteY402" fmla="*/ 371613 h 446582"/>
                <a:gd name="connsiteX403" fmla="*/ 137815 w 532120"/>
                <a:gd name="connsiteY403" fmla="*/ 386853 h 446582"/>
                <a:gd name="connsiteX404" fmla="*/ 137815 w 532120"/>
                <a:gd name="connsiteY404" fmla="*/ 418857 h 446582"/>
                <a:gd name="connsiteX405" fmla="*/ 138729 w 532120"/>
                <a:gd name="connsiteY405" fmla="*/ 418857 h 446582"/>
                <a:gd name="connsiteX406" fmla="*/ 269032 w 532120"/>
                <a:gd name="connsiteY406" fmla="*/ 406818 h 446582"/>
                <a:gd name="connsiteX407" fmla="*/ 214625 w 532120"/>
                <a:gd name="connsiteY407" fmla="*/ 256551 h 446582"/>
                <a:gd name="connsiteX408" fmla="*/ 208529 w 532120"/>
                <a:gd name="connsiteY408" fmla="*/ 255027 h 446582"/>
                <a:gd name="connsiteX409" fmla="*/ 208529 w 532120"/>
                <a:gd name="connsiteY409" fmla="*/ 255789 h 446582"/>
                <a:gd name="connsiteX410" fmla="*/ 201367 w 532120"/>
                <a:gd name="connsiteY410" fmla="*/ 252589 h 446582"/>
                <a:gd name="connsiteX411" fmla="*/ 207767 w 532120"/>
                <a:gd name="connsiteY411" fmla="*/ 252589 h 446582"/>
                <a:gd name="connsiteX412" fmla="*/ 207767 w 532120"/>
                <a:gd name="connsiteY412" fmla="*/ 252589 h 446582"/>
                <a:gd name="connsiteX413" fmla="*/ 202281 w 532120"/>
                <a:gd name="connsiteY413" fmla="*/ 247255 h 446582"/>
                <a:gd name="connsiteX414" fmla="*/ 209291 w 532120"/>
                <a:gd name="connsiteY414" fmla="*/ 249846 h 446582"/>
                <a:gd name="connsiteX415" fmla="*/ 209291 w 532120"/>
                <a:gd name="connsiteY415" fmla="*/ 249846 h 446582"/>
                <a:gd name="connsiteX416" fmla="*/ 204719 w 532120"/>
                <a:gd name="connsiteY416" fmla="*/ 242987 h 446582"/>
                <a:gd name="connsiteX417" fmla="*/ 211577 w 532120"/>
                <a:gd name="connsiteY417" fmla="*/ 247559 h 446582"/>
                <a:gd name="connsiteX418" fmla="*/ 211577 w 532120"/>
                <a:gd name="connsiteY418" fmla="*/ 247559 h 446582"/>
                <a:gd name="connsiteX419" fmla="*/ 208376 w 532120"/>
                <a:gd name="connsiteY419" fmla="*/ 239482 h 446582"/>
                <a:gd name="connsiteX420" fmla="*/ 214625 w 532120"/>
                <a:gd name="connsiteY420" fmla="*/ 245426 h 446582"/>
                <a:gd name="connsiteX421" fmla="*/ 214625 w 532120"/>
                <a:gd name="connsiteY421" fmla="*/ 245426 h 446582"/>
                <a:gd name="connsiteX422" fmla="*/ 212949 w 532120"/>
                <a:gd name="connsiteY422" fmla="*/ 237349 h 446582"/>
                <a:gd name="connsiteX423" fmla="*/ 217521 w 532120"/>
                <a:gd name="connsiteY423" fmla="*/ 244054 h 446582"/>
                <a:gd name="connsiteX424" fmla="*/ 217521 w 532120"/>
                <a:gd name="connsiteY424" fmla="*/ 244054 h 446582"/>
                <a:gd name="connsiteX425" fmla="*/ 217521 w 532120"/>
                <a:gd name="connsiteY425" fmla="*/ 236739 h 446582"/>
                <a:gd name="connsiteX426" fmla="*/ 220417 w 532120"/>
                <a:gd name="connsiteY426" fmla="*/ 243445 h 446582"/>
                <a:gd name="connsiteX427" fmla="*/ 221178 w 532120"/>
                <a:gd name="connsiteY427" fmla="*/ 243445 h 446582"/>
                <a:gd name="connsiteX428" fmla="*/ 223616 w 532120"/>
                <a:gd name="connsiteY428" fmla="*/ 237806 h 446582"/>
                <a:gd name="connsiteX429" fmla="*/ 223616 w 532120"/>
                <a:gd name="connsiteY429" fmla="*/ 245426 h 446582"/>
                <a:gd name="connsiteX430" fmla="*/ 222549 w 532120"/>
                <a:gd name="connsiteY430" fmla="*/ 245426 h 446582"/>
                <a:gd name="connsiteX431" fmla="*/ 221331 w 532120"/>
                <a:gd name="connsiteY431" fmla="*/ 254722 h 446582"/>
                <a:gd name="connsiteX432" fmla="*/ 250439 w 532120"/>
                <a:gd name="connsiteY432" fmla="*/ 236892 h 446582"/>
                <a:gd name="connsiteX433" fmla="*/ 283815 w 532120"/>
                <a:gd name="connsiteY433" fmla="*/ 242987 h 446582"/>
                <a:gd name="connsiteX434" fmla="*/ 292196 w 532120"/>
                <a:gd name="connsiteY434" fmla="*/ 264933 h 446582"/>
                <a:gd name="connsiteX435" fmla="*/ 310028 w 532120"/>
                <a:gd name="connsiteY435" fmla="*/ 262190 h 446582"/>
                <a:gd name="connsiteX436" fmla="*/ 299207 w 532120"/>
                <a:gd name="connsiteY436" fmla="*/ 240092 h 446582"/>
                <a:gd name="connsiteX437" fmla="*/ 310302 w 532120"/>
                <a:gd name="connsiteY437" fmla="*/ 228632 h 446582"/>
                <a:gd name="connsiteX438" fmla="*/ 311246 w 532120"/>
                <a:gd name="connsiteY438" fmla="*/ 228662 h 446582"/>
                <a:gd name="connsiteX439" fmla="*/ 326486 w 532120"/>
                <a:gd name="connsiteY439" fmla="*/ 230796 h 446582"/>
                <a:gd name="connsiteX440" fmla="*/ 332735 w 532120"/>
                <a:gd name="connsiteY440" fmla="*/ 225919 h 446582"/>
                <a:gd name="connsiteX441" fmla="*/ 334259 w 532120"/>
                <a:gd name="connsiteY441" fmla="*/ 225919 h 446582"/>
                <a:gd name="connsiteX442" fmla="*/ 334259 w 532120"/>
                <a:gd name="connsiteY442" fmla="*/ 230491 h 446582"/>
                <a:gd name="connsiteX443" fmla="*/ 323591 w 532120"/>
                <a:gd name="connsiteY443" fmla="*/ 237044 h 446582"/>
                <a:gd name="connsiteX444" fmla="*/ 323591 w 532120"/>
                <a:gd name="connsiteY444" fmla="*/ 237044 h 446582"/>
                <a:gd name="connsiteX445" fmla="*/ 323591 w 532120"/>
                <a:gd name="connsiteY445" fmla="*/ 244664 h 446582"/>
                <a:gd name="connsiteX446" fmla="*/ 323591 w 532120"/>
                <a:gd name="connsiteY446" fmla="*/ 244664 h 446582"/>
                <a:gd name="connsiteX447" fmla="*/ 312161 w 532120"/>
                <a:gd name="connsiteY447" fmla="*/ 234301 h 446582"/>
                <a:gd name="connsiteX448" fmla="*/ 306842 w 532120"/>
                <a:gd name="connsiteY448" fmla="*/ 238690 h 446582"/>
                <a:gd name="connsiteX449" fmla="*/ 306827 w 532120"/>
                <a:gd name="connsiteY449" fmla="*/ 239330 h 446582"/>
                <a:gd name="connsiteX450" fmla="*/ 318562 w 532120"/>
                <a:gd name="connsiteY450" fmla="*/ 262952 h 446582"/>
                <a:gd name="connsiteX451" fmla="*/ 293416 w 532120"/>
                <a:gd name="connsiteY451" fmla="*/ 275449 h 446582"/>
                <a:gd name="connsiteX452" fmla="*/ 312161 w 532120"/>
                <a:gd name="connsiteY452" fmla="*/ 286117 h 446582"/>
                <a:gd name="connsiteX453" fmla="*/ 312161 w 532120"/>
                <a:gd name="connsiteY453" fmla="*/ 286117 h 446582"/>
                <a:gd name="connsiteX454" fmla="*/ 310179 w 532120"/>
                <a:gd name="connsiteY454" fmla="*/ 293889 h 446582"/>
                <a:gd name="connsiteX455" fmla="*/ 314752 w 532120"/>
                <a:gd name="connsiteY455" fmla="*/ 305472 h 446582"/>
                <a:gd name="connsiteX456" fmla="*/ 322372 w 532120"/>
                <a:gd name="connsiteY456" fmla="*/ 307758 h 446582"/>
                <a:gd name="connsiteX457" fmla="*/ 322372 w 532120"/>
                <a:gd name="connsiteY457" fmla="*/ 307758 h 446582"/>
                <a:gd name="connsiteX458" fmla="*/ 314142 w 532120"/>
                <a:gd name="connsiteY458" fmla="*/ 311415 h 446582"/>
                <a:gd name="connsiteX459" fmla="*/ 317648 w 532120"/>
                <a:gd name="connsiteY459" fmla="*/ 316444 h 446582"/>
                <a:gd name="connsiteX460" fmla="*/ 317648 w 532120"/>
                <a:gd name="connsiteY460" fmla="*/ 316444 h 446582"/>
                <a:gd name="connsiteX461" fmla="*/ 308808 w 532120"/>
                <a:gd name="connsiteY461" fmla="*/ 314768 h 446582"/>
                <a:gd name="connsiteX462" fmla="*/ 302559 w 532120"/>
                <a:gd name="connsiteY462" fmla="*/ 318578 h 446582"/>
                <a:gd name="connsiteX463" fmla="*/ 299207 w 532120"/>
                <a:gd name="connsiteY463" fmla="*/ 324064 h 446582"/>
                <a:gd name="connsiteX464" fmla="*/ 299207 w 532120"/>
                <a:gd name="connsiteY464" fmla="*/ 324064 h 446582"/>
                <a:gd name="connsiteX465" fmla="*/ 296601 w 532120"/>
                <a:gd name="connsiteY465" fmla="*/ 317679 h 446582"/>
                <a:gd name="connsiteX466" fmla="*/ 299207 w 532120"/>
                <a:gd name="connsiteY466" fmla="*/ 315073 h 446582"/>
                <a:gd name="connsiteX467" fmla="*/ 293812 w 532120"/>
                <a:gd name="connsiteY467" fmla="*/ 316612 h 446582"/>
                <a:gd name="connsiteX468" fmla="*/ 293416 w 532120"/>
                <a:gd name="connsiteY468" fmla="*/ 317663 h 446582"/>
                <a:gd name="connsiteX469" fmla="*/ 293416 w 532120"/>
                <a:gd name="connsiteY469" fmla="*/ 317663 h 446582"/>
                <a:gd name="connsiteX470" fmla="*/ 299969 w 532120"/>
                <a:gd name="connsiteY470" fmla="*/ 310958 h 446582"/>
                <a:gd name="connsiteX471" fmla="*/ 292807 w 532120"/>
                <a:gd name="connsiteY471" fmla="*/ 307910 h 446582"/>
                <a:gd name="connsiteX472" fmla="*/ 292807 w 532120"/>
                <a:gd name="connsiteY472" fmla="*/ 307910 h 446582"/>
                <a:gd name="connsiteX473" fmla="*/ 298811 w 532120"/>
                <a:gd name="connsiteY473" fmla="*/ 304984 h 446582"/>
                <a:gd name="connsiteX474" fmla="*/ 300579 w 532120"/>
                <a:gd name="connsiteY474" fmla="*/ 306081 h 446582"/>
                <a:gd name="connsiteX475" fmla="*/ 307284 w 532120"/>
                <a:gd name="connsiteY475" fmla="*/ 305167 h 446582"/>
                <a:gd name="connsiteX476" fmla="*/ 280157 w 532120"/>
                <a:gd name="connsiteY476" fmla="*/ 289927 h 446582"/>
                <a:gd name="connsiteX477" fmla="*/ 280157 w 532120"/>
                <a:gd name="connsiteY477" fmla="*/ 289927 h 446582"/>
                <a:gd name="connsiteX478" fmla="*/ 271318 w 532120"/>
                <a:gd name="connsiteY478" fmla="*/ 287489 h 446582"/>
                <a:gd name="connsiteX479" fmla="*/ 271318 w 532120"/>
                <a:gd name="connsiteY479" fmla="*/ 287489 h 446582"/>
                <a:gd name="connsiteX480" fmla="*/ 277261 w 532120"/>
                <a:gd name="connsiteY480" fmla="*/ 285355 h 446582"/>
                <a:gd name="connsiteX481" fmla="*/ 279395 w 532120"/>
                <a:gd name="connsiteY481" fmla="*/ 276668 h 446582"/>
                <a:gd name="connsiteX482" fmla="*/ 254554 w 532120"/>
                <a:gd name="connsiteY482" fmla="*/ 250607 h 446582"/>
                <a:gd name="connsiteX483" fmla="*/ 226970 w 532120"/>
                <a:gd name="connsiteY483" fmla="*/ 259904 h 446582"/>
                <a:gd name="connsiteX484" fmla="*/ 234132 w 532120"/>
                <a:gd name="connsiteY484" fmla="*/ 261428 h 446582"/>
                <a:gd name="connsiteX485" fmla="*/ 222276 w 532120"/>
                <a:gd name="connsiteY485" fmla="*/ 271425 h 446582"/>
                <a:gd name="connsiteX486" fmla="*/ 220111 w 532120"/>
                <a:gd name="connsiteY486" fmla="*/ 271029 h 446582"/>
                <a:gd name="connsiteX487" fmla="*/ 221178 w 532120"/>
                <a:gd name="connsiteY487" fmla="*/ 262799 h 446582"/>
                <a:gd name="connsiteX488" fmla="*/ 215844 w 532120"/>
                <a:gd name="connsiteY488" fmla="*/ 266305 h 446582"/>
                <a:gd name="connsiteX489" fmla="*/ 215844 w 532120"/>
                <a:gd name="connsiteY489" fmla="*/ 266305 h 446582"/>
                <a:gd name="connsiteX490" fmla="*/ 219502 w 532120"/>
                <a:gd name="connsiteY490" fmla="*/ 258685 h 446582"/>
                <a:gd name="connsiteX491" fmla="*/ 219502 w 532120"/>
                <a:gd name="connsiteY491" fmla="*/ 258685 h 446582"/>
                <a:gd name="connsiteX492" fmla="*/ 213558 w 532120"/>
                <a:gd name="connsiteY492" fmla="*/ 262037 h 446582"/>
                <a:gd name="connsiteX493" fmla="*/ 213558 w 532120"/>
                <a:gd name="connsiteY493" fmla="*/ 262037 h 446582"/>
                <a:gd name="connsiteX494" fmla="*/ 215082 w 532120"/>
                <a:gd name="connsiteY494" fmla="*/ 255789 h 446582"/>
                <a:gd name="connsiteX495" fmla="*/ 235809 w 532120"/>
                <a:gd name="connsiteY495" fmla="*/ 312177 h 446582"/>
                <a:gd name="connsiteX496" fmla="*/ 227122 w 532120"/>
                <a:gd name="connsiteY496" fmla="*/ 312177 h 446582"/>
                <a:gd name="connsiteX497" fmla="*/ 223160 w 532120"/>
                <a:gd name="connsiteY497" fmla="*/ 315835 h 446582"/>
                <a:gd name="connsiteX498" fmla="*/ 223160 w 532120"/>
                <a:gd name="connsiteY498" fmla="*/ 316139 h 446582"/>
                <a:gd name="connsiteX499" fmla="*/ 223160 w 532120"/>
                <a:gd name="connsiteY499" fmla="*/ 316139 h 446582"/>
                <a:gd name="connsiteX500" fmla="*/ 222992 w 532120"/>
                <a:gd name="connsiteY500" fmla="*/ 309251 h 446582"/>
                <a:gd name="connsiteX501" fmla="*/ 226055 w 532120"/>
                <a:gd name="connsiteY501" fmla="*/ 307758 h 446582"/>
                <a:gd name="connsiteX502" fmla="*/ 219806 w 532120"/>
                <a:gd name="connsiteY502" fmla="*/ 307453 h 446582"/>
                <a:gd name="connsiteX503" fmla="*/ 219502 w 532120"/>
                <a:gd name="connsiteY503" fmla="*/ 307758 h 446582"/>
                <a:gd name="connsiteX504" fmla="*/ 219502 w 532120"/>
                <a:gd name="connsiteY504" fmla="*/ 307758 h 446582"/>
                <a:gd name="connsiteX505" fmla="*/ 227884 w 532120"/>
                <a:gd name="connsiteY505" fmla="*/ 303643 h 446582"/>
                <a:gd name="connsiteX506" fmla="*/ 224074 w 532120"/>
                <a:gd name="connsiteY506" fmla="*/ 299376 h 446582"/>
                <a:gd name="connsiteX507" fmla="*/ 224074 w 532120"/>
                <a:gd name="connsiteY507" fmla="*/ 299376 h 446582"/>
                <a:gd name="connsiteX508" fmla="*/ 227426 w 532120"/>
                <a:gd name="connsiteY508" fmla="*/ 297547 h 446582"/>
                <a:gd name="connsiteX509" fmla="*/ 233828 w 532120"/>
                <a:gd name="connsiteY509" fmla="*/ 302119 h 446582"/>
                <a:gd name="connsiteX510" fmla="*/ 242819 w 532120"/>
                <a:gd name="connsiteY510" fmla="*/ 296937 h 446582"/>
                <a:gd name="connsiteX511" fmla="*/ 240076 w 532120"/>
                <a:gd name="connsiteY511" fmla="*/ 281697 h 446582"/>
                <a:gd name="connsiteX512" fmla="*/ 240076 w 532120"/>
                <a:gd name="connsiteY512" fmla="*/ 281697 h 446582"/>
                <a:gd name="connsiteX513" fmla="*/ 233979 w 532120"/>
                <a:gd name="connsiteY513" fmla="*/ 277278 h 446582"/>
                <a:gd name="connsiteX514" fmla="*/ 233979 w 532120"/>
                <a:gd name="connsiteY514" fmla="*/ 277278 h 446582"/>
                <a:gd name="connsiteX515" fmla="*/ 240381 w 532120"/>
                <a:gd name="connsiteY515" fmla="*/ 275296 h 446582"/>
                <a:gd name="connsiteX516" fmla="*/ 262783 w 532120"/>
                <a:gd name="connsiteY516" fmla="*/ 260056 h 446582"/>
                <a:gd name="connsiteX517" fmla="*/ 271470 w 532120"/>
                <a:gd name="connsiteY517" fmla="*/ 263409 h 446582"/>
                <a:gd name="connsiteX518" fmla="*/ 274518 w 532120"/>
                <a:gd name="connsiteY518" fmla="*/ 272553 h 446582"/>
                <a:gd name="connsiteX519" fmla="*/ 274518 w 532120"/>
                <a:gd name="connsiteY519" fmla="*/ 272553 h 446582"/>
                <a:gd name="connsiteX520" fmla="*/ 251963 w 532120"/>
                <a:gd name="connsiteY520" fmla="*/ 293889 h 446582"/>
                <a:gd name="connsiteX521" fmla="*/ 258211 w 532120"/>
                <a:gd name="connsiteY521" fmla="*/ 303643 h 446582"/>
                <a:gd name="connsiteX522" fmla="*/ 258211 w 532120"/>
                <a:gd name="connsiteY522" fmla="*/ 303643 h 446582"/>
                <a:gd name="connsiteX523" fmla="*/ 253640 w 532120"/>
                <a:gd name="connsiteY523" fmla="*/ 305929 h 446582"/>
                <a:gd name="connsiteX524" fmla="*/ 248001 w 532120"/>
                <a:gd name="connsiteY524" fmla="*/ 304100 h 446582"/>
                <a:gd name="connsiteX525" fmla="*/ 240381 w 532120"/>
                <a:gd name="connsiteY525" fmla="*/ 310501 h 446582"/>
                <a:gd name="connsiteX526" fmla="*/ 243124 w 532120"/>
                <a:gd name="connsiteY526" fmla="*/ 314311 h 446582"/>
                <a:gd name="connsiteX527" fmla="*/ 243124 w 532120"/>
                <a:gd name="connsiteY527" fmla="*/ 314311 h 446582"/>
                <a:gd name="connsiteX528" fmla="*/ 236266 w 532120"/>
                <a:gd name="connsiteY528" fmla="*/ 311415 h 446582"/>
                <a:gd name="connsiteX529" fmla="*/ 276956 w 532120"/>
                <a:gd name="connsiteY529" fmla="*/ 184923 h 446582"/>
                <a:gd name="connsiteX530" fmla="*/ 269184 w 532120"/>
                <a:gd name="connsiteY530" fmla="*/ 187209 h 446582"/>
                <a:gd name="connsiteX531" fmla="*/ 277414 w 532120"/>
                <a:gd name="connsiteY531" fmla="*/ 184161 h 446582"/>
                <a:gd name="connsiteX532" fmla="*/ 258973 w 532120"/>
                <a:gd name="connsiteY532" fmla="*/ 196963 h 446582"/>
                <a:gd name="connsiteX533" fmla="*/ 266593 w 532120"/>
                <a:gd name="connsiteY533" fmla="*/ 196963 h 446582"/>
                <a:gd name="connsiteX534" fmla="*/ 266593 w 532120"/>
                <a:gd name="connsiteY534" fmla="*/ 198029 h 446582"/>
                <a:gd name="connsiteX535" fmla="*/ 254401 w 532120"/>
                <a:gd name="connsiteY535" fmla="*/ 202297 h 446582"/>
                <a:gd name="connsiteX536" fmla="*/ 249021 w 532120"/>
                <a:gd name="connsiteY536" fmla="*/ 196414 h 446582"/>
                <a:gd name="connsiteX537" fmla="*/ 249372 w 532120"/>
                <a:gd name="connsiteY537" fmla="*/ 194677 h 446582"/>
                <a:gd name="connsiteX538" fmla="*/ 249372 w 532120"/>
                <a:gd name="connsiteY538" fmla="*/ 194677 h 446582"/>
                <a:gd name="connsiteX539" fmla="*/ 259431 w 532120"/>
                <a:gd name="connsiteY539" fmla="*/ 196201 h 446582"/>
                <a:gd name="connsiteX540" fmla="*/ 165857 w 532120"/>
                <a:gd name="connsiteY540" fmla="*/ 356373 h 446582"/>
                <a:gd name="connsiteX541" fmla="*/ 181097 w 532120"/>
                <a:gd name="connsiteY541" fmla="*/ 356373 h 446582"/>
                <a:gd name="connsiteX542" fmla="*/ 188565 w 532120"/>
                <a:gd name="connsiteY542" fmla="*/ 363536 h 446582"/>
                <a:gd name="connsiteX543" fmla="*/ 188565 w 532120"/>
                <a:gd name="connsiteY543" fmla="*/ 363536 h 446582"/>
                <a:gd name="connsiteX544" fmla="*/ 188443 w 532120"/>
                <a:gd name="connsiteY544" fmla="*/ 350826 h 446582"/>
                <a:gd name="connsiteX545" fmla="*/ 183078 w 532120"/>
                <a:gd name="connsiteY545" fmla="*/ 348296 h 446582"/>
                <a:gd name="connsiteX546" fmla="*/ 194493 w 532120"/>
                <a:gd name="connsiteY546" fmla="*/ 348799 h 446582"/>
                <a:gd name="connsiteX547" fmla="*/ 194965 w 532120"/>
                <a:gd name="connsiteY547" fmla="*/ 349363 h 446582"/>
                <a:gd name="connsiteX548" fmla="*/ 194965 w 532120"/>
                <a:gd name="connsiteY548" fmla="*/ 349363 h 446582"/>
                <a:gd name="connsiteX549" fmla="*/ 179725 w 532120"/>
                <a:gd name="connsiteY549" fmla="*/ 341743 h 446582"/>
                <a:gd name="connsiteX550" fmla="*/ 186583 w 532120"/>
                <a:gd name="connsiteY550" fmla="*/ 334123 h 446582"/>
                <a:gd name="connsiteX551" fmla="*/ 186583 w 532120"/>
                <a:gd name="connsiteY551" fmla="*/ 334123 h 446582"/>
                <a:gd name="connsiteX552" fmla="*/ 171343 w 532120"/>
                <a:gd name="connsiteY552" fmla="*/ 337933 h 446582"/>
                <a:gd name="connsiteX553" fmla="*/ 152446 w 532120"/>
                <a:gd name="connsiteY553" fmla="*/ 329551 h 446582"/>
                <a:gd name="connsiteX554" fmla="*/ 162352 w 532120"/>
                <a:gd name="connsiteY554" fmla="*/ 309586 h 446582"/>
                <a:gd name="connsiteX555" fmla="*/ 162352 w 532120"/>
                <a:gd name="connsiteY555" fmla="*/ 307910 h 446582"/>
                <a:gd name="connsiteX556" fmla="*/ 162352 w 532120"/>
                <a:gd name="connsiteY556" fmla="*/ 307910 h 446582"/>
                <a:gd name="connsiteX557" fmla="*/ 166162 w 532120"/>
                <a:gd name="connsiteY557" fmla="*/ 308824 h 446582"/>
                <a:gd name="connsiteX558" fmla="*/ 172715 w 532120"/>
                <a:gd name="connsiteY558" fmla="*/ 300138 h 446582"/>
                <a:gd name="connsiteX559" fmla="*/ 172715 w 532120"/>
                <a:gd name="connsiteY559" fmla="*/ 300138 h 446582"/>
                <a:gd name="connsiteX560" fmla="*/ 169209 w 532120"/>
                <a:gd name="connsiteY560" fmla="*/ 302271 h 446582"/>
                <a:gd name="connsiteX561" fmla="*/ 124556 w 532120"/>
                <a:gd name="connsiteY561" fmla="*/ 275449 h 446582"/>
                <a:gd name="connsiteX562" fmla="*/ 104592 w 532120"/>
                <a:gd name="connsiteY562" fmla="*/ 284440 h 446582"/>
                <a:gd name="connsiteX563" fmla="*/ 107183 w 532120"/>
                <a:gd name="connsiteY563" fmla="*/ 290993 h 446582"/>
                <a:gd name="connsiteX564" fmla="*/ 101392 w 532120"/>
                <a:gd name="connsiteY564" fmla="*/ 296785 h 446582"/>
                <a:gd name="connsiteX565" fmla="*/ 101392 w 532120"/>
                <a:gd name="connsiteY565" fmla="*/ 297547 h 446582"/>
                <a:gd name="connsiteX566" fmla="*/ 136291 w 532120"/>
                <a:gd name="connsiteY566" fmla="*/ 310653 h 446582"/>
                <a:gd name="connsiteX567" fmla="*/ 137511 w 532120"/>
                <a:gd name="connsiteY567" fmla="*/ 333970 h 446582"/>
                <a:gd name="connsiteX568" fmla="*/ 126690 w 532120"/>
                <a:gd name="connsiteY568" fmla="*/ 342809 h 446582"/>
                <a:gd name="connsiteX569" fmla="*/ 126690 w 532120"/>
                <a:gd name="connsiteY569" fmla="*/ 342809 h 446582"/>
                <a:gd name="connsiteX570" fmla="*/ 135072 w 532120"/>
                <a:gd name="connsiteY570" fmla="*/ 347229 h 446582"/>
                <a:gd name="connsiteX571" fmla="*/ 144826 w 532120"/>
                <a:gd name="connsiteY571" fmla="*/ 344029 h 446582"/>
                <a:gd name="connsiteX572" fmla="*/ 158846 w 532120"/>
                <a:gd name="connsiteY572" fmla="*/ 355459 h 446582"/>
                <a:gd name="connsiteX573" fmla="*/ 153969 w 532120"/>
                <a:gd name="connsiteY573" fmla="*/ 362469 h 446582"/>
                <a:gd name="connsiteX574" fmla="*/ 153969 w 532120"/>
                <a:gd name="connsiteY574" fmla="*/ 362469 h 446582"/>
                <a:gd name="connsiteX575" fmla="*/ 165857 w 532120"/>
                <a:gd name="connsiteY575" fmla="*/ 356373 h 446582"/>
                <a:gd name="connsiteX576" fmla="*/ 384856 w 532120"/>
                <a:gd name="connsiteY576" fmla="*/ 363231 h 446582"/>
                <a:gd name="connsiteX577" fmla="*/ 384856 w 532120"/>
                <a:gd name="connsiteY577" fmla="*/ 363231 h 446582"/>
                <a:gd name="connsiteX578" fmla="*/ 379979 w 532120"/>
                <a:gd name="connsiteY578" fmla="*/ 356221 h 446582"/>
                <a:gd name="connsiteX579" fmla="*/ 393848 w 532120"/>
                <a:gd name="connsiteY579" fmla="*/ 344791 h 446582"/>
                <a:gd name="connsiteX580" fmla="*/ 403753 w 532120"/>
                <a:gd name="connsiteY580" fmla="*/ 347991 h 446582"/>
                <a:gd name="connsiteX581" fmla="*/ 412135 w 532120"/>
                <a:gd name="connsiteY581" fmla="*/ 343572 h 446582"/>
                <a:gd name="connsiteX582" fmla="*/ 412135 w 532120"/>
                <a:gd name="connsiteY582" fmla="*/ 343572 h 446582"/>
                <a:gd name="connsiteX583" fmla="*/ 401315 w 532120"/>
                <a:gd name="connsiteY583" fmla="*/ 334732 h 446582"/>
                <a:gd name="connsiteX584" fmla="*/ 402534 w 532120"/>
                <a:gd name="connsiteY584" fmla="*/ 311415 h 446582"/>
                <a:gd name="connsiteX585" fmla="*/ 434843 w 532120"/>
                <a:gd name="connsiteY585" fmla="*/ 297242 h 446582"/>
                <a:gd name="connsiteX586" fmla="*/ 434843 w 532120"/>
                <a:gd name="connsiteY586" fmla="*/ 296480 h 446582"/>
                <a:gd name="connsiteX587" fmla="*/ 429052 w 532120"/>
                <a:gd name="connsiteY587" fmla="*/ 290689 h 446582"/>
                <a:gd name="connsiteX588" fmla="*/ 431643 w 532120"/>
                <a:gd name="connsiteY588" fmla="*/ 284136 h 446582"/>
                <a:gd name="connsiteX589" fmla="*/ 411678 w 532120"/>
                <a:gd name="connsiteY589" fmla="*/ 275144 h 446582"/>
                <a:gd name="connsiteX590" fmla="*/ 367025 w 532120"/>
                <a:gd name="connsiteY590" fmla="*/ 301966 h 446582"/>
                <a:gd name="connsiteX591" fmla="*/ 363519 w 532120"/>
                <a:gd name="connsiteY591" fmla="*/ 299833 h 446582"/>
                <a:gd name="connsiteX592" fmla="*/ 363519 w 532120"/>
                <a:gd name="connsiteY592" fmla="*/ 299833 h 446582"/>
                <a:gd name="connsiteX593" fmla="*/ 370073 w 532120"/>
                <a:gd name="connsiteY593" fmla="*/ 308519 h 446582"/>
                <a:gd name="connsiteX594" fmla="*/ 373883 w 532120"/>
                <a:gd name="connsiteY594" fmla="*/ 307605 h 446582"/>
                <a:gd name="connsiteX595" fmla="*/ 373883 w 532120"/>
                <a:gd name="connsiteY595" fmla="*/ 307605 h 446582"/>
                <a:gd name="connsiteX596" fmla="*/ 373883 w 532120"/>
                <a:gd name="connsiteY596" fmla="*/ 309282 h 446582"/>
                <a:gd name="connsiteX597" fmla="*/ 383789 w 532120"/>
                <a:gd name="connsiteY597" fmla="*/ 329246 h 446582"/>
                <a:gd name="connsiteX598" fmla="*/ 364891 w 532120"/>
                <a:gd name="connsiteY598" fmla="*/ 337628 h 446582"/>
                <a:gd name="connsiteX599" fmla="*/ 349651 w 532120"/>
                <a:gd name="connsiteY599" fmla="*/ 333818 h 446582"/>
                <a:gd name="connsiteX600" fmla="*/ 349651 w 532120"/>
                <a:gd name="connsiteY600" fmla="*/ 333818 h 446582"/>
                <a:gd name="connsiteX601" fmla="*/ 356357 w 532120"/>
                <a:gd name="connsiteY601" fmla="*/ 341438 h 446582"/>
                <a:gd name="connsiteX602" fmla="*/ 341117 w 532120"/>
                <a:gd name="connsiteY602" fmla="*/ 349058 h 446582"/>
                <a:gd name="connsiteX603" fmla="*/ 341117 w 532120"/>
                <a:gd name="connsiteY603" fmla="*/ 349058 h 446582"/>
                <a:gd name="connsiteX604" fmla="*/ 352440 w 532120"/>
                <a:gd name="connsiteY604" fmla="*/ 347519 h 446582"/>
                <a:gd name="connsiteX605" fmla="*/ 353004 w 532120"/>
                <a:gd name="connsiteY605" fmla="*/ 347991 h 446582"/>
                <a:gd name="connsiteX606" fmla="*/ 344775 w 532120"/>
                <a:gd name="connsiteY606" fmla="*/ 357394 h 446582"/>
                <a:gd name="connsiteX607" fmla="*/ 347518 w 532120"/>
                <a:gd name="connsiteY607" fmla="*/ 363231 h 446582"/>
                <a:gd name="connsiteX608" fmla="*/ 347518 w 532120"/>
                <a:gd name="connsiteY608" fmla="*/ 363231 h 446582"/>
                <a:gd name="connsiteX609" fmla="*/ 354985 w 532120"/>
                <a:gd name="connsiteY609" fmla="*/ 356069 h 446582"/>
                <a:gd name="connsiteX610" fmla="*/ 370225 w 532120"/>
                <a:gd name="connsiteY610" fmla="*/ 356069 h 446582"/>
                <a:gd name="connsiteX611" fmla="*/ 384856 w 532120"/>
                <a:gd name="connsiteY611" fmla="*/ 362774 h 446582"/>
                <a:gd name="connsiteX612" fmla="*/ 224531 w 532120"/>
                <a:gd name="connsiteY612" fmla="*/ 208240 h 446582"/>
                <a:gd name="connsiteX613" fmla="*/ 221026 w 532120"/>
                <a:gd name="connsiteY613" fmla="*/ 208240 h 446582"/>
                <a:gd name="connsiteX614" fmla="*/ 221026 w 532120"/>
                <a:gd name="connsiteY614" fmla="*/ 208240 h 446582"/>
                <a:gd name="connsiteX615" fmla="*/ 226512 w 532120"/>
                <a:gd name="connsiteY615" fmla="*/ 212812 h 446582"/>
                <a:gd name="connsiteX616" fmla="*/ 230322 w 532120"/>
                <a:gd name="connsiteY616" fmla="*/ 211136 h 446582"/>
                <a:gd name="connsiteX617" fmla="*/ 247848 w 532120"/>
                <a:gd name="connsiteY617" fmla="*/ 216470 h 446582"/>
                <a:gd name="connsiteX618" fmla="*/ 243886 w 532120"/>
                <a:gd name="connsiteY618" fmla="*/ 226986 h 446582"/>
                <a:gd name="connsiteX619" fmla="*/ 220569 w 532120"/>
                <a:gd name="connsiteY619" fmla="*/ 214184 h 446582"/>
                <a:gd name="connsiteX620" fmla="*/ 214778 w 532120"/>
                <a:gd name="connsiteY620" fmla="*/ 221956 h 446582"/>
                <a:gd name="connsiteX621" fmla="*/ 210205 w 532120"/>
                <a:gd name="connsiteY621" fmla="*/ 218603 h 446582"/>
                <a:gd name="connsiteX622" fmla="*/ 214625 w 532120"/>
                <a:gd name="connsiteY622" fmla="*/ 212660 h 446582"/>
                <a:gd name="connsiteX623" fmla="*/ 208681 w 532120"/>
                <a:gd name="connsiteY623" fmla="*/ 212660 h 446582"/>
                <a:gd name="connsiteX624" fmla="*/ 208681 w 532120"/>
                <a:gd name="connsiteY624" fmla="*/ 212660 h 446582"/>
                <a:gd name="connsiteX625" fmla="*/ 216911 w 532120"/>
                <a:gd name="connsiteY625" fmla="*/ 209459 h 446582"/>
                <a:gd name="connsiteX626" fmla="*/ 210663 w 532120"/>
                <a:gd name="connsiteY626" fmla="*/ 207479 h 446582"/>
                <a:gd name="connsiteX627" fmla="*/ 210663 w 532120"/>
                <a:gd name="connsiteY627" fmla="*/ 207479 h 446582"/>
                <a:gd name="connsiteX628" fmla="*/ 220569 w 532120"/>
                <a:gd name="connsiteY628" fmla="*/ 205497 h 446582"/>
                <a:gd name="connsiteX629" fmla="*/ 222549 w 532120"/>
                <a:gd name="connsiteY629" fmla="*/ 202754 h 446582"/>
                <a:gd name="connsiteX630" fmla="*/ 218588 w 532120"/>
                <a:gd name="connsiteY630" fmla="*/ 198487 h 446582"/>
                <a:gd name="connsiteX631" fmla="*/ 221026 w 532120"/>
                <a:gd name="connsiteY631" fmla="*/ 195134 h 446582"/>
                <a:gd name="connsiteX632" fmla="*/ 223921 w 532120"/>
                <a:gd name="connsiteY632" fmla="*/ 198944 h 446582"/>
                <a:gd name="connsiteX633" fmla="*/ 245409 w 532120"/>
                <a:gd name="connsiteY633" fmla="*/ 169379 h 446582"/>
                <a:gd name="connsiteX634" fmla="*/ 251811 w 532120"/>
                <a:gd name="connsiteY634" fmla="*/ 167092 h 446582"/>
                <a:gd name="connsiteX635" fmla="*/ 251811 w 532120"/>
                <a:gd name="connsiteY635" fmla="*/ 173950 h 446582"/>
                <a:gd name="connsiteX636" fmla="*/ 230627 w 532120"/>
                <a:gd name="connsiteY636" fmla="*/ 203669 h 446582"/>
                <a:gd name="connsiteX637" fmla="*/ 235046 w 532120"/>
                <a:gd name="connsiteY637" fmla="*/ 205040 h 446582"/>
                <a:gd name="connsiteX638" fmla="*/ 232608 w 532120"/>
                <a:gd name="connsiteY638" fmla="*/ 208545 h 446582"/>
                <a:gd name="connsiteX639" fmla="*/ 227274 w 532120"/>
                <a:gd name="connsiteY639" fmla="*/ 206107 h 446582"/>
                <a:gd name="connsiteX640" fmla="*/ 300731 w 532120"/>
                <a:gd name="connsiteY640" fmla="*/ 203516 h 446582"/>
                <a:gd name="connsiteX641" fmla="*/ 305913 w 532120"/>
                <a:gd name="connsiteY641" fmla="*/ 209002 h 446582"/>
                <a:gd name="connsiteX642" fmla="*/ 305913 w 532120"/>
                <a:gd name="connsiteY642" fmla="*/ 209002 h 446582"/>
                <a:gd name="connsiteX643" fmla="*/ 297531 w 532120"/>
                <a:gd name="connsiteY643" fmla="*/ 211136 h 446582"/>
                <a:gd name="connsiteX644" fmla="*/ 299512 w 532120"/>
                <a:gd name="connsiteY644" fmla="*/ 221941 h 446582"/>
                <a:gd name="connsiteX645" fmla="*/ 300579 w 532120"/>
                <a:gd name="connsiteY645" fmla="*/ 222566 h 446582"/>
                <a:gd name="connsiteX646" fmla="*/ 300579 w 532120"/>
                <a:gd name="connsiteY646" fmla="*/ 223328 h 446582"/>
                <a:gd name="connsiteX647" fmla="*/ 291876 w 532120"/>
                <a:gd name="connsiteY647" fmla="*/ 221789 h 446582"/>
                <a:gd name="connsiteX648" fmla="*/ 291435 w 532120"/>
                <a:gd name="connsiteY648" fmla="*/ 221042 h 446582"/>
                <a:gd name="connsiteX649" fmla="*/ 290368 w 532120"/>
                <a:gd name="connsiteY649" fmla="*/ 232167 h 446582"/>
                <a:gd name="connsiteX650" fmla="*/ 270099 w 532120"/>
                <a:gd name="connsiteY650" fmla="*/ 233996 h 446582"/>
                <a:gd name="connsiteX651" fmla="*/ 250134 w 532120"/>
                <a:gd name="connsiteY651" fmla="*/ 227595 h 446582"/>
                <a:gd name="connsiteX652" fmla="*/ 267813 w 532120"/>
                <a:gd name="connsiteY652" fmla="*/ 211289 h 446582"/>
                <a:gd name="connsiteX653" fmla="*/ 276195 w 532120"/>
                <a:gd name="connsiteY653" fmla="*/ 203059 h 446582"/>
                <a:gd name="connsiteX654" fmla="*/ 267965 w 532120"/>
                <a:gd name="connsiteY654" fmla="*/ 204887 h 446582"/>
                <a:gd name="connsiteX655" fmla="*/ 267965 w 532120"/>
                <a:gd name="connsiteY655" fmla="*/ 201687 h 446582"/>
                <a:gd name="connsiteX656" fmla="*/ 267965 w 532120"/>
                <a:gd name="connsiteY656" fmla="*/ 198792 h 446582"/>
                <a:gd name="connsiteX657" fmla="*/ 274975 w 532120"/>
                <a:gd name="connsiteY657" fmla="*/ 197572 h 446582"/>
                <a:gd name="connsiteX658" fmla="*/ 264917 w 532120"/>
                <a:gd name="connsiteY658" fmla="*/ 194067 h 446582"/>
                <a:gd name="connsiteX659" fmla="*/ 262936 w 532120"/>
                <a:gd name="connsiteY659" fmla="*/ 189343 h 446582"/>
                <a:gd name="connsiteX660" fmla="*/ 261869 w 532120"/>
                <a:gd name="connsiteY660" fmla="*/ 187514 h 446582"/>
                <a:gd name="connsiteX661" fmla="*/ 270708 w 532120"/>
                <a:gd name="connsiteY661" fmla="*/ 181723 h 446582"/>
                <a:gd name="connsiteX662" fmla="*/ 281377 w 532120"/>
                <a:gd name="connsiteY662" fmla="*/ 177456 h 446582"/>
                <a:gd name="connsiteX663" fmla="*/ 279852 w 532120"/>
                <a:gd name="connsiteY663" fmla="*/ 166178 h 446582"/>
                <a:gd name="connsiteX664" fmla="*/ 279852 w 532120"/>
                <a:gd name="connsiteY664" fmla="*/ 166178 h 446582"/>
                <a:gd name="connsiteX665" fmla="*/ 286863 w 532120"/>
                <a:gd name="connsiteY665" fmla="*/ 174103 h 446582"/>
                <a:gd name="connsiteX666" fmla="*/ 295702 w 532120"/>
                <a:gd name="connsiteY666" fmla="*/ 169836 h 446582"/>
                <a:gd name="connsiteX667" fmla="*/ 297378 w 532120"/>
                <a:gd name="connsiteY667" fmla="*/ 179589 h 446582"/>
                <a:gd name="connsiteX668" fmla="*/ 307894 w 532120"/>
                <a:gd name="connsiteY668" fmla="*/ 180809 h 446582"/>
                <a:gd name="connsiteX669" fmla="*/ 307894 w 532120"/>
                <a:gd name="connsiteY669" fmla="*/ 181723 h 446582"/>
                <a:gd name="connsiteX670" fmla="*/ 297835 w 532120"/>
                <a:gd name="connsiteY670" fmla="*/ 186904 h 446582"/>
                <a:gd name="connsiteX671" fmla="*/ 299969 w 532120"/>
                <a:gd name="connsiteY671" fmla="*/ 203059 h 44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</a:cxnLst>
              <a:rect l="l" t="t" r="r" b="b"/>
              <a:pathLst>
                <a:path w="532120" h="446582">
                  <a:moveTo>
                    <a:pt x="279852" y="341133"/>
                  </a:moveTo>
                  <a:lnTo>
                    <a:pt x="269032" y="341133"/>
                  </a:lnTo>
                  <a:lnTo>
                    <a:pt x="269032" y="310653"/>
                  </a:lnTo>
                  <a:lnTo>
                    <a:pt x="279852" y="310653"/>
                  </a:lnTo>
                  <a:close/>
                  <a:moveTo>
                    <a:pt x="328620" y="209002"/>
                  </a:moveTo>
                  <a:lnTo>
                    <a:pt x="317799" y="209002"/>
                  </a:lnTo>
                  <a:lnTo>
                    <a:pt x="317799" y="178522"/>
                  </a:lnTo>
                  <a:lnTo>
                    <a:pt x="328620" y="178522"/>
                  </a:lnTo>
                  <a:close/>
                  <a:moveTo>
                    <a:pt x="128366" y="158253"/>
                  </a:moveTo>
                  <a:cubicBezTo>
                    <a:pt x="127604" y="158253"/>
                    <a:pt x="121966" y="158253"/>
                    <a:pt x="121966" y="159472"/>
                  </a:cubicBezTo>
                  <a:cubicBezTo>
                    <a:pt x="121966" y="160692"/>
                    <a:pt x="124556" y="159472"/>
                    <a:pt x="128366" y="160692"/>
                  </a:cubicBezTo>
                  <a:cubicBezTo>
                    <a:pt x="137053" y="162216"/>
                    <a:pt x="140407" y="166483"/>
                    <a:pt x="146502" y="166483"/>
                  </a:cubicBezTo>
                  <a:cubicBezTo>
                    <a:pt x="151272" y="166970"/>
                    <a:pt x="155540" y="163480"/>
                    <a:pt x="156012" y="158710"/>
                  </a:cubicBezTo>
                  <a:cubicBezTo>
                    <a:pt x="156149" y="157369"/>
                    <a:pt x="155981" y="156013"/>
                    <a:pt x="155494" y="154748"/>
                  </a:cubicBezTo>
                  <a:cubicBezTo>
                    <a:pt x="155494" y="153529"/>
                    <a:pt x="154427" y="153833"/>
                    <a:pt x="154122" y="154748"/>
                  </a:cubicBezTo>
                  <a:cubicBezTo>
                    <a:pt x="154122" y="158253"/>
                    <a:pt x="148941" y="160234"/>
                    <a:pt x="144369" y="160234"/>
                  </a:cubicBezTo>
                  <a:cubicBezTo>
                    <a:pt x="139796" y="160234"/>
                    <a:pt x="137358" y="158253"/>
                    <a:pt x="128366" y="158253"/>
                  </a:cubicBezTo>
                  <a:close/>
                  <a:moveTo>
                    <a:pt x="68931" y="188733"/>
                  </a:moveTo>
                  <a:cubicBezTo>
                    <a:pt x="69845" y="190105"/>
                    <a:pt x="80056" y="203211"/>
                    <a:pt x="64359" y="208393"/>
                  </a:cubicBezTo>
                  <a:cubicBezTo>
                    <a:pt x="64359" y="208393"/>
                    <a:pt x="63444" y="209307"/>
                    <a:pt x="64359" y="209764"/>
                  </a:cubicBezTo>
                  <a:cubicBezTo>
                    <a:pt x="70333" y="212843"/>
                    <a:pt x="77648" y="211090"/>
                    <a:pt x="81579" y="205649"/>
                  </a:cubicBezTo>
                  <a:cubicBezTo>
                    <a:pt x="85268" y="212492"/>
                    <a:pt x="83973" y="220966"/>
                    <a:pt x="78380" y="226376"/>
                  </a:cubicBezTo>
                  <a:cubicBezTo>
                    <a:pt x="82326" y="230826"/>
                    <a:pt x="87737" y="233737"/>
                    <a:pt x="93620" y="234606"/>
                  </a:cubicBezTo>
                  <a:cubicBezTo>
                    <a:pt x="97871" y="232563"/>
                    <a:pt x="101224" y="229043"/>
                    <a:pt x="103068" y="224699"/>
                  </a:cubicBezTo>
                  <a:cubicBezTo>
                    <a:pt x="104288" y="228357"/>
                    <a:pt x="104288" y="232319"/>
                    <a:pt x="103068" y="235977"/>
                  </a:cubicBezTo>
                  <a:cubicBezTo>
                    <a:pt x="126690" y="238111"/>
                    <a:pt x="134919" y="219213"/>
                    <a:pt x="153208" y="222719"/>
                  </a:cubicBezTo>
                  <a:lnTo>
                    <a:pt x="153969" y="222719"/>
                  </a:lnTo>
                  <a:cubicBezTo>
                    <a:pt x="154092" y="204568"/>
                    <a:pt x="141290" y="188886"/>
                    <a:pt x="123489" y="185380"/>
                  </a:cubicBezTo>
                  <a:cubicBezTo>
                    <a:pt x="101087" y="181113"/>
                    <a:pt x="107031" y="171817"/>
                    <a:pt x="107031" y="171817"/>
                  </a:cubicBezTo>
                  <a:cubicBezTo>
                    <a:pt x="112380" y="171344"/>
                    <a:pt x="117729" y="172624"/>
                    <a:pt x="122271" y="175474"/>
                  </a:cubicBezTo>
                  <a:cubicBezTo>
                    <a:pt x="123368" y="173707"/>
                    <a:pt x="123368" y="171451"/>
                    <a:pt x="122271" y="169683"/>
                  </a:cubicBezTo>
                  <a:cubicBezTo>
                    <a:pt x="123018" y="168098"/>
                    <a:pt x="123475" y="166391"/>
                    <a:pt x="123642" y="164654"/>
                  </a:cubicBezTo>
                  <a:cubicBezTo>
                    <a:pt x="112974" y="164654"/>
                    <a:pt x="110231" y="162368"/>
                    <a:pt x="110231" y="162368"/>
                  </a:cubicBezTo>
                  <a:cubicBezTo>
                    <a:pt x="108554" y="156119"/>
                    <a:pt x="112974" y="147128"/>
                    <a:pt x="128824" y="156729"/>
                  </a:cubicBezTo>
                  <a:cubicBezTo>
                    <a:pt x="131232" y="154367"/>
                    <a:pt x="132558" y="151106"/>
                    <a:pt x="132481" y="147737"/>
                  </a:cubicBezTo>
                  <a:cubicBezTo>
                    <a:pt x="133625" y="147052"/>
                    <a:pt x="134356" y="145863"/>
                    <a:pt x="134463" y="144537"/>
                  </a:cubicBezTo>
                  <a:cubicBezTo>
                    <a:pt x="134463" y="141946"/>
                    <a:pt x="121661" y="134783"/>
                    <a:pt x="119223" y="134022"/>
                  </a:cubicBezTo>
                  <a:cubicBezTo>
                    <a:pt x="118461" y="130059"/>
                    <a:pt x="113584" y="124573"/>
                    <a:pt x="98649" y="126554"/>
                  </a:cubicBezTo>
                  <a:cubicBezTo>
                    <a:pt x="91638" y="127468"/>
                    <a:pt x="86456" y="125639"/>
                    <a:pt x="88895" y="121525"/>
                  </a:cubicBezTo>
                  <a:cubicBezTo>
                    <a:pt x="88895" y="121525"/>
                    <a:pt x="87981" y="120610"/>
                    <a:pt x="87371" y="121525"/>
                  </a:cubicBezTo>
                  <a:cubicBezTo>
                    <a:pt x="86761" y="122439"/>
                    <a:pt x="83561" y="127773"/>
                    <a:pt x="89657" y="130821"/>
                  </a:cubicBezTo>
                  <a:cubicBezTo>
                    <a:pt x="93940" y="133000"/>
                    <a:pt x="96728" y="137298"/>
                    <a:pt x="96972" y="142099"/>
                  </a:cubicBezTo>
                  <a:cubicBezTo>
                    <a:pt x="96972" y="143623"/>
                    <a:pt x="95296" y="143775"/>
                    <a:pt x="94991" y="142099"/>
                  </a:cubicBezTo>
                  <a:cubicBezTo>
                    <a:pt x="90877" y="132513"/>
                    <a:pt x="79766" y="128078"/>
                    <a:pt x="70165" y="132193"/>
                  </a:cubicBezTo>
                  <a:cubicBezTo>
                    <a:pt x="68931" y="132726"/>
                    <a:pt x="67742" y="133382"/>
                    <a:pt x="66644" y="134174"/>
                  </a:cubicBezTo>
                  <a:cubicBezTo>
                    <a:pt x="67498" y="139676"/>
                    <a:pt x="71933" y="143912"/>
                    <a:pt x="77465" y="144537"/>
                  </a:cubicBezTo>
                  <a:cubicBezTo>
                    <a:pt x="80178" y="144385"/>
                    <a:pt x="82342" y="142221"/>
                    <a:pt x="82494" y="139508"/>
                  </a:cubicBezTo>
                  <a:cubicBezTo>
                    <a:pt x="82494" y="138136"/>
                    <a:pt x="82494" y="138289"/>
                    <a:pt x="83561" y="139508"/>
                  </a:cubicBezTo>
                  <a:cubicBezTo>
                    <a:pt x="85238" y="143623"/>
                    <a:pt x="79141" y="152157"/>
                    <a:pt x="69998" y="146976"/>
                  </a:cubicBezTo>
                  <a:cubicBezTo>
                    <a:pt x="63993" y="153712"/>
                    <a:pt x="62240" y="163221"/>
                    <a:pt x="65425" y="171664"/>
                  </a:cubicBezTo>
                  <a:cubicBezTo>
                    <a:pt x="67102" y="179284"/>
                    <a:pt x="63444" y="186904"/>
                    <a:pt x="56587" y="183094"/>
                  </a:cubicBezTo>
                  <a:cubicBezTo>
                    <a:pt x="56587" y="183094"/>
                    <a:pt x="56587" y="183094"/>
                    <a:pt x="56587" y="183094"/>
                  </a:cubicBezTo>
                  <a:cubicBezTo>
                    <a:pt x="58201" y="187514"/>
                    <a:pt x="63109" y="189800"/>
                    <a:pt x="67528" y="188169"/>
                  </a:cubicBezTo>
                  <a:cubicBezTo>
                    <a:pt x="68017" y="188002"/>
                    <a:pt x="68489" y="187773"/>
                    <a:pt x="68931" y="187514"/>
                  </a:cubicBezTo>
                  <a:close/>
                  <a:moveTo>
                    <a:pt x="119679" y="142251"/>
                  </a:moveTo>
                  <a:cubicBezTo>
                    <a:pt x="117211" y="145452"/>
                    <a:pt x="112624" y="146061"/>
                    <a:pt x="109423" y="143592"/>
                  </a:cubicBezTo>
                  <a:cubicBezTo>
                    <a:pt x="107716" y="142282"/>
                    <a:pt x="106680" y="140285"/>
                    <a:pt x="106573" y="138136"/>
                  </a:cubicBezTo>
                  <a:cubicBezTo>
                    <a:pt x="115413" y="136460"/>
                    <a:pt x="119223" y="137374"/>
                    <a:pt x="119679" y="141032"/>
                  </a:cubicBezTo>
                  <a:close/>
                  <a:moveTo>
                    <a:pt x="393999" y="160692"/>
                  </a:moveTo>
                  <a:cubicBezTo>
                    <a:pt x="389428" y="160692"/>
                    <a:pt x="385008" y="158710"/>
                    <a:pt x="384247" y="155205"/>
                  </a:cubicBezTo>
                  <a:cubicBezTo>
                    <a:pt x="384247" y="154291"/>
                    <a:pt x="383180" y="153986"/>
                    <a:pt x="382875" y="155205"/>
                  </a:cubicBezTo>
                  <a:cubicBezTo>
                    <a:pt x="381168" y="159686"/>
                    <a:pt x="383423" y="164700"/>
                    <a:pt x="387904" y="166422"/>
                  </a:cubicBezTo>
                  <a:cubicBezTo>
                    <a:pt x="389169" y="166894"/>
                    <a:pt x="390525" y="167077"/>
                    <a:pt x="391867" y="166940"/>
                  </a:cubicBezTo>
                  <a:cubicBezTo>
                    <a:pt x="397809" y="166940"/>
                    <a:pt x="401315" y="162673"/>
                    <a:pt x="410002" y="161149"/>
                  </a:cubicBezTo>
                  <a:cubicBezTo>
                    <a:pt x="413812" y="161149"/>
                    <a:pt x="416403" y="161149"/>
                    <a:pt x="416403" y="159929"/>
                  </a:cubicBezTo>
                  <a:cubicBezTo>
                    <a:pt x="416403" y="158710"/>
                    <a:pt x="410764" y="158710"/>
                    <a:pt x="410002" y="158710"/>
                  </a:cubicBezTo>
                  <a:cubicBezTo>
                    <a:pt x="400705" y="158253"/>
                    <a:pt x="399334" y="159472"/>
                    <a:pt x="393695" y="159472"/>
                  </a:cubicBezTo>
                  <a:close/>
                  <a:moveTo>
                    <a:pt x="482849" y="182789"/>
                  </a:moveTo>
                  <a:cubicBezTo>
                    <a:pt x="482849" y="181875"/>
                    <a:pt x="482849" y="182789"/>
                    <a:pt x="482849" y="182789"/>
                  </a:cubicBezTo>
                  <a:cubicBezTo>
                    <a:pt x="475991" y="186142"/>
                    <a:pt x="472333" y="178979"/>
                    <a:pt x="474009" y="171359"/>
                  </a:cubicBezTo>
                  <a:cubicBezTo>
                    <a:pt x="477195" y="162917"/>
                    <a:pt x="475443" y="153407"/>
                    <a:pt x="469438" y="146671"/>
                  </a:cubicBezTo>
                  <a:cubicBezTo>
                    <a:pt x="465704" y="149551"/>
                    <a:pt x="460340" y="148850"/>
                    <a:pt x="457475" y="145116"/>
                  </a:cubicBezTo>
                  <a:cubicBezTo>
                    <a:pt x="456164" y="143440"/>
                    <a:pt x="455539" y="141322"/>
                    <a:pt x="455722" y="139203"/>
                  </a:cubicBezTo>
                  <a:cubicBezTo>
                    <a:pt x="455722" y="138136"/>
                    <a:pt x="456941" y="137984"/>
                    <a:pt x="456941" y="139203"/>
                  </a:cubicBezTo>
                  <a:cubicBezTo>
                    <a:pt x="457093" y="141916"/>
                    <a:pt x="459258" y="144080"/>
                    <a:pt x="461970" y="144232"/>
                  </a:cubicBezTo>
                  <a:cubicBezTo>
                    <a:pt x="467472" y="143562"/>
                    <a:pt x="471891" y="139340"/>
                    <a:pt x="472791" y="133869"/>
                  </a:cubicBezTo>
                  <a:cubicBezTo>
                    <a:pt x="464302" y="127804"/>
                    <a:pt x="452491" y="129770"/>
                    <a:pt x="446425" y="138273"/>
                  </a:cubicBezTo>
                  <a:cubicBezTo>
                    <a:pt x="445648" y="139371"/>
                    <a:pt x="444978" y="140544"/>
                    <a:pt x="444444" y="141794"/>
                  </a:cubicBezTo>
                  <a:cubicBezTo>
                    <a:pt x="444444" y="143318"/>
                    <a:pt x="442311" y="143166"/>
                    <a:pt x="442463" y="141794"/>
                  </a:cubicBezTo>
                  <a:cubicBezTo>
                    <a:pt x="442707" y="136994"/>
                    <a:pt x="445496" y="132696"/>
                    <a:pt x="449778" y="130516"/>
                  </a:cubicBezTo>
                  <a:cubicBezTo>
                    <a:pt x="455874" y="127468"/>
                    <a:pt x="453741" y="122896"/>
                    <a:pt x="452064" y="121220"/>
                  </a:cubicBezTo>
                  <a:cubicBezTo>
                    <a:pt x="450388" y="119543"/>
                    <a:pt x="450083" y="121220"/>
                    <a:pt x="450540" y="121220"/>
                  </a:cubicBezTo>
                  <a:cubicBezTo>
                    <a:pt x="452979" y="125335"/>
                    <a:pt x="447797" y="127163"/>
                    <a:pt x="440786" y="126249"/>
                  </a:cubicBezTo>
                  <a:cubicBezTo>
                    <a:pt x="425546" y="124268"/>
                    <a:pt x="420975" y="129754"/>
                    <a:pt x="420213" y="133717"/>
                  </a:cubicBezTo>
                  <a:cubicBezTo>
                    <a:pt x="416859" y="134479"/>
                    <a:pt x="404211" y="141642"/>
                    <a:pt x="404211" y="144232"/>
                  </a:cubicBezTo>
                  <a:cubicBezTo>
                    <a:pt x="404317" y="145558"/>
                    <a:pt x="405049" y="146747"/>
                    <a:pt x="406192" y="147433"/>
                  </a:cubicBezTo>
                  <a:cubicBezTo>
                    <a:pt x="406116" y="150801"/>
                    <a:pt x="407441" y="154062"/>
                    <a:pt x="409850" y="156424"/>
                  </a:cubicBezTo>
                  <a:cubicBezTo>
                    <a:pt x="425090" y="146823"/>
                    <a:pt x="430119" y="156424"/>
                    <a:pt x="428442" y="162063"/>
                  </a:cubicBezTo>
                  <a:cubicBezTo>
                    <a:pt x="428442" y="162063"/>
                    <a:pt x="425699" y="164349"/>
                    <a:pt x="415031" y="164349"/>
                  </a:cubicBezTo>
                  <a:cubicBezTo>
                    <a:pt x="415199" y="166087"/>
                    <a:pt x="415656" y="167793"/>
                    <a:pt x="416403" y="169379"/>
                  </a:cubicBezTo>
                  <a:cubicBezTo>
                    <a:pt x="415061" y="171009"/>
                    <a:pt x="414756" y="173249"/>
                    <a:pt x="415641" y="175169"/>
                  </a:cubicBezTo>
                  <a:cubicBezTo>
                    <a:pt x="420182" y="172289"/>
                    <a:pt x="425531" y="171009"/>
                    <a:pt x="430881" y="171512"/>
                  </a:cubicBezTo>
                  <a:cubicBezTo>
                    <a:pt x="430881" y="171512"/>
                    <a:pt x="436976" y="180809"/>
                    <a:pt x="414574" y="185076"/>
                  </a:cubicBezTo>
                  <a:cubicBezTo>
                    <a:pt x="397063" y="188901"/>
                    <a:pt x="384658" y="204491"/>
                    <a:pt x="384856" y="222413"/>
                  </a:cubicBezTo>
                  <a:lnTo>
                    <a:pt x="384856" y="222413"/>
                  </a:lnTo>
                  <a:cubicBezTo>
                    <a:pt x="403144" y="218909"/>
                    <a:pt x="411373" y="237653"/>
                    <a:pt x="434995" y="235672"/>
                  </a:cubicBezTo>
                  <a:cubicBezTo>
                    <a:pt x="433777" y="232015"/>
                    <a:pt x="433777" y="228052"/>
                    <a:pt x="434995" y="224395"/>
                  </a:cubicBezTo>
                  <a:cubicBezTo>
                    <a:pt x="436840" y="228738"/>
                    <a:pt x="440192" y="232258"/>
                    <a:pt x="444444" y="234301"/>
                  </a:cubicBezTo>
                  <a:cubicBezTo>
                    <a:pt x="450327" y="233402"/>
                    <a:pt x="455706" y="230491"/>
                    <a:pt x="459684" y="226071"/>
                  </a:cubicBezTo>
                  <a:cubicBezTo>
                    <a:pt x="453345" y="220494"/>
                    <a:pt x="451927" y="211182"/>
                    <a:pt x="456331" y="203973"/>
                  </a:cubicBezTo>
                  <a:cubicBezTo>
                    <a:pt x="460263" y="209414"/>
                    <a:pt x="467578" y="211166"/>
                    <a:pt x="473553" y="208088"/>
                  </a:cubicBezTo>
                  <a:cubicBezTo>
                    <a:pt x="474620" y="208088"/>
                    <a:pt x="473553" y="206869"/>
                    <a:pt x="473553" y="206716"/>
                  </a:cubicBezTo>
                  <a:cubicBezTo>
                    <a:pt x="458313" y="201535"/>
                    <a:pt x="468067" y="188429"/>
                    <a:pt x="468981" y="187057"/>
                  </a:cubicBezTo>
                  <a:cubicBezTo>
                    <a:pt x="472745" y="189891"/>
                    <a:pt x="478094" y="189145"/>
                    <a:pt x="480929" y="185380"/>
                  </a:cubicBezTo>
                  <a:cubicBezTo>
                    <a:pt x="481767" y="184252"/>
                    <a:pt x="482331" y="182957"/>
                    <a:pt x="482544" y="181570"/>
                  </a:cubicBezTo>
                  <a:close/>
                  <a:moveTo>
                    <a:pt x="431795" y="138136"/>
                  </a:moveTo>
                  <a:cubicBezTo>
                    <a:pt x="429967" y="146061"/>
                    <a:pt x="423108" y="147128"/>
                    <a:pt x="418689" y="142251"/>
                  </a:cubicBezTo>
                  <a:cubicBezTo>
                    <a:pt x="418841" y="137374"/>
                    <a:pt x="422651" y="136460"/>
                    <a:pt x="431490" y="136917"/>
                  </a:cubicBezTo>
                  <a:close/>
                  <a:moveTo>
                    <a:pt x="265222" y="5396"/>
                  </a:moveTo>
                  <a:cubicBezTo>
                    <a:pt x="265206" y="7087"/>
                    <a:pt x="265740" y="8749"/>
                    <a:pt x="266746" y="10120"/>
                  </a:cubicBezTo>
                  <a:cubicBezTo>
                    <a:pt x="268118" y="12102"/>
                    <a:pt x="267965" y="13168"/>
                    <a:pt x="266746" y="13778"/>
                  </a:cubicBezTo>
                  <a:cubicBezTo>
                    <a:pt x="265526" y="14387"/>
                    <a:pt x="265070" y="14692"/>
                    <a:pt x="263088" y="13778"/>
                  </a:cubicBezTo>
                  <a:cubicBezTo>
                    <a:pt x="261671" y="12863"/>
                    <a:pt x="260040" y="12345"/>
                    <a:pt x="258364" y="12254"/>
                  </a:cubicBezTo>
                  <a:cubicBezTo>
                    <a:pt x="255803" y="11980"/>
                    <a:pt x="253502" y="13808"/>
                    <a:pt x="253182" y="16369"/>
                  </a:cubicBezTo>
                  <a:cubicBezTo>
                    <a:pt x="253411" y="18883"/>
                    <a:pt x="255636" y="20742"/>
                    <a:pt x="258150" y="20514"/>
                  </a:cubicBezTo>
                  <a:cubicBezTo>
                    <a:pt x="258226" y="20499"/>
                    <a:pt x="258288" y="20499"/>
                    <a:pt x="258364" y="20483"/>
                  </a:cubicBezTo>
                  <a:cubicBezTo>
                    <a:pt x="260055" y="20469"/>
                    <a:pt x="261701" y="19935"/>
                    <a:pt x="263088" y="18959"/>
                  </a:cubicBezTo>
                  <a:cubicBezTo>
                    <a:pt x="265070" y="17588"/>
                    <a:pt x="266137" y="17893"/>
                    <a:pt x="266746" y="18959"/>
                  </a:cubicBezTo>
                  <a:cubicBezTo>
                    <a:pt x="266989" y="23257"/>
                    <a:pt x="266639" y="27570"/>
                    <a:pt x="265679" y="31761"/>
                  </a:cubicBezTo>
                  <a:cubicBezTo>
                    <a:pt x="261366" y="32432"/>
                    <a:pt x="257968" y="35830"/>
                    <a:pt x="257297" y="40143"/>
                  </a:cubicBezTo>
                  <a:cubicBezTo>
                    <a:pt x="257297" y="47001"/>
                    <a:pt x="264612" y="50811"/>
                    <a:pt x="268880" y="53097"/>
                  </a:cubicBezTo>
                  <a:cubicBezTo>
                    <a:pt x="273146" y="50811"/>
                    <a:pt x="280462" y="47001"/>
                    <a:pt x="280462" y="40143"/>
                  </a:cubicBezTo>
                  <a:cubicBezTo>
                    <a:pt x="279791" y="35830"/>
                    <a:pt x="276393" y="32432"/>
                    <a:pt x="272079" y="31761"/>
                  </a:cubicBezTo>
                  <a:cubicBezTo>
                    <a:pt x="271119" y="27570"/>
                    <a:pt x="270769" y="23257"/>
                    <a:pt x="271013" y="18959"/>
                  </a:cubicBezTo>
                  <a:cubicBezTo>
                    <a:pt x="271013" y="18959"/>
                    <a:pt x="272690" y="18045"/>
                    <a:pt x="274671" y="18959"/>
                  </a:cubicBezTo>
                  <a:cubicBezTo>
                    <a:pt x="276042" y="19965"/>
                    <a:pt x="277703" y="20499"/>
                    <a:pt x="279395" y="20483"/>
                  </a:cubicBezTo>
                  <a:cubicBezTo>
                    <a:pt x="281818" y="20819"/>
                    <a:pt x="284043" y="19143"/>
                    <a:pt x="284394" y="16719"/>
                  </a:cubicBezTo>
                  <a:cubicBezTo>
                    <a:pt x="284409" y="16612"/>
                    <a:pt x="284424" y="16491"/>
                    <a:pt x="284424" y="16369"/>
                  </a:cubicBezTo>
                  <a:cubicBezTo>
                    <a:pt x="284180" y="13854"/>
                    <a:pt x="281955" y="12010"/>
                    <a:pt x="279441" y="12254"/>
                  </a:cubicBezTo>
                  <a:cubicBezTo>
                    <a:pt x="279426" y="12254"/>
                    <a:pt x="279410" y="12254"/>
                    <a:pt x="279395" y="12254"/>
                  </a:cubicBezTo>
                  <a:cubicBezTo>
                    <a:pt x="277703" y="12315"/>
                    <a:pt x="276073" y="12849"/>
                    <a:pt x="274671" y="13778"/>
                  </a:cubicBezTo>
                  <a:cubicBezTo>
                    <a:pt x="272690" y="15149"/>
                    <a:pt x="271623" y="14997"/>
                    <a:pt x="271013" y="13778"/>
                  </a:cubicBezTo>
                  <a:cubicBezTo>
                    <a:pt x="270403" y="12559"/>
                    <a:pt x="270099" y="12102"/>
                    <a:pt x="271013" y="10120"/>
                  </a:cubicBezTo>
                  <a:cubicBezTo>
                    <a:pt x="272019" y="8749"/>
                    <a:pt x="272552" y="7087"/>
                    <a:pt x="272537" y="5396"/>
                  </a:cubicBezTo>
                  <a:cubicBezTo>
                    <a:pt x="273162" y="3125"/>
                    <a:pt x="271821" y="778"/>
                    <a:pt x="269550" y="153"/>
                  </a:cubicBezTo>
                  <a:cubicBezTo>
                    <a:pt x="267279" y="-472"/>
                    <a:pt x="264932" y="870"/>
                    <a:pt x="264308" y="3140"/>
                  </a:cubicBezTo>
                  <a:cubicBezTo>
                    <a:pt x="264110" y="3872"/>
                    <a:pt x="264110" y="4649"/>
                    <a:pt x="264308" y="5396"/>
                  </a:cubicBezTo>
                  <a:close/>
                  <a:moveTo>
                    <a:pt x="269336" y="55840"/>
                  </a:moveTo>
                  <a:cubicBezTo>
                    <a:pt x="264795" y="55840"/>
                    <a:pt x="261107" y="59528"/>
                    <a:pt x="261107" y="64070"/>
                  </a:cubicBezTo>
                  <a:cubicBezTo>
                    <a:pt x="261107" y="68612"/>
                    <a:pt x="264795" y="72299"/>
                    <a:pt x="269336" y="72299"/>
                  </a:cubicBezTo>
                  <a:cubicBezTo>
                    <a:pt x="273878" y="72299"/>
                    <a:pt x="277567" y="68612"/>
                    <a:pt x="277567" y="64070"/>
                  </a:cubicBezTo>
                  <a:cubicBezTo>
                    <a:pt x="278252" y="59574"/>
                    <a:pt x="275158" y="55383"/>
                    <a:pt x="270663" y="54697"/>
                  </a:cubicBezTo>
                  <a:cubicBezTo>
                    <a:pt x="270114" y="54621"/>
                    <a:pt x="269580" y="54591"/>
                    <a:pt x="269032" y="54621"/>
                  </a:cubicBezTo>
                  <a:close/>
                  <a:moveTo>
                    <a:pt x="269336" y="135393"/>
                  </a:moveTo>
                  <a:cubicBezTo>
                    <a:pt x="286832" y="134936"/>
                    <a:pt x="304297" y="137085"/>
                    <a:pt x="321153" y="141794"/>
                  </a:cubicBezTo>
                  <a:cubicBezTo>
                    <a:pt x="321153" y="125030"/>
                    <a:pt x="321153" y="115733"/>
                    <a:pt x="330907" y="117105"/>
                  </a:cubicBezTo>
                  <a:cubicBezTo>
                    <a:pt x="325572" y="103084"/>
                    <a:pt x="348128" y="97446"/>
                    <a:pt x="348128" y="79157"/>
                  </a:cubicBezTo>
                  <a:cubicBezTo>
                    <a:pt x="348128" y="67118"/>
                    <a:pt x="339593" y="65746"/>
                    <a:pt x="337155" y="65746"/>
                  </a:cubicBezTo>
                  <a:cubicBezTo>
                    <a:pt x="329687" y="65746"/>
                    <a:pt x="330754" y="70623"/>
                    <a:pt x="324505" y="70623"/>
                  </a:cubicBezTo>
                  <a:cubicBezTo>
                    <a:pt x="323591" y="70623"/>
                    <a:pt x="322829" y="70623"/>
                    <a:pt x="322829" y="70623"/>
                  </a:cubicBezTo>
                  <a:cubicBezTo>
                    <a:pt x="322829" y="70623"/>
                    <a:pt x="324658" y="76414"/>
                    <a:pt x="327553" y="76414"/>
                  </a:cubicBezTo>
                  <a:cubicBezTo>
                    <a:pt x="330449" y="76414"/>
                    <a:pt x="331516" y="72452"/>
                    <a:pt x="334411" y="72452"/>
                  </a:cubicBezTo>
                  <a:cubicBezTo>
                    <a:pt x="337307" y="72452"/>
                    <a:pt x="337460" y="73519"/>
                    <a:pt x="337460" y="77481"/>
                  </a:cubicBezTo>
                  <a:cubicBezTo>
                    <a:pt x="336560" y="86259"/>
                    <a:pt x="332628" y="94458"/>
                    <a:pt x="326334" y="100646"/>
                  </a:cubicBezTo>
                  <a:cubicBezTo>
                    <a:pt x="325099" y="98802"/>
                    <a:pt x="323058" y="97674"/>
                    <a:pt x="320848" y="97598"/>
                  </a:cubicBezTo>
                  <a:cubicBezTo>
                    <a:pt x="316794" y="98147"/>
                    <a:pt x="313868" y="101743"/>
                    <a:pt x="314142" y="105827"/>
                  </a:cubicBezTo>
                  <a:cubicBezTo>
                    <a:pt x="314127" y="107352"/>
                    <a:pt x="314432" y="108860"/>
                    <a:pt x="315056" y="110247"/>
                  </a:cubicBezTo>
                  <a:cubicBezTo>
                    <a:pt x="313487" y="111238"/>
                    <a:pt x="311719" y="111862"/>
                    <a:pt x="309875" y="112076"/>
                  </a:cubicBezTo>
                  <a:cubicBezTo>
                    <a:pt x="306431" y="112366"/>
                    <a:pt x="303413" y="109820"/>
                    <a:pt x="303124" y="106376"/>
                  </a:cubicBezTo>
                  <a:cubicBezTo>
                    <a:pt x="303078" y="105888"/>
                    <a:pt x="303093" y="105401"/>
                    <a:pt x="303170" y="104913"/>
                  </a:cubicBezTo>
                  <a:cubicBezTo>
                    <a:pt x="303170" y="91654"/>
                    <a:pt x="320848" y="79919"/>
                    <a:pt x="320848" y="63156"/>
                  </a:cubicBezTo>
                  <a:cubicBezTo>
                    <a:pt x="321289" y="54743"/>
                    <a:pt x="314843" y="47580"/>
                    <a:pt x="306446" y="47123"/>
                  </a:cubicBezTo>
                  <a:cubicBezTo>
                    <a:pt x="305760" y="47092"/>
                    <a:pt x="305075" y="47092"/>
                    <a:pt x="304389" y="47153"/>
                  </a:cubicBezTo>
                  <a:cubicBezTo>
                    <a:pt x="292349" y="47153"/>
                    <a:pt x="294483" y="58126"/>
                    <a:pt x="284120" y="58126"/>
                  </a:cubicBezTo>
                  <a:cubicBezTo>
                    <a:pt x="284120" y="58126"/>
                    <a:pt x="283205" y="58126"/>
                    <a:pt x="283205" y="58126"/>
                  </a:cubicBezTo>
                  <a:cubicBezTo>
                    <a:pt x="283205" y="58126"/>
                    <a:pt x="285034" y="64984"/>
                    <a:pt x="290368" y="64984"/>
                  </a:cubicBezTo>
                  <a:cubicBezTo>
                    <a:pt x="295702" y="64984"/>
                    <a:pt x="297835" y="54926"/>
                    <a:pt x="302865" y="54926"/>
                  </a:cubicBezTo>
                  <a:cubicBezTo>
                    <a:pt x="304846" y="54926"/>
                    <a:pt x="307741" y="56145"/>
                    <a:pt x="307741" y="62851"/>
                  </a:cubicBezTo>
                  <a:cubicBezTo>
                    <a:pt x="307010" y="70501"/>
                    <a:pt x="304846" y="77953"/>
                    <a:pt x="301341" y="84796"/>
                  </a:cubicBezTo>
                  <a:cubicBezTo>
                    <a:pt x="300000" y="83334"/>
                    <a:pt x="298140" y="82465"/>
                    <a:pt x="296159" y="82358"/>
                  </a:cubicBezTo>
                  <a:cubicBezTo>
                    <a:pt x="291420" y="82846"/>
                    <a:pt x="287944" y="87052"/>
                    <a:pt x="288386" y="91807"/>
                  </a:cubicBezTo>
                  <a:cubicBezTo>
                    <a:pt x="288357" y="95007"/>
                    <a:pt x="289621" y="98086"/>
                    <a:pt x="291892" y="100341"/>
                  </a:cubicBezTo>
                  <a:cubicBezTo>
                    <a:pt x="289301" y="103694"/>
                    <a:pt x="286558" y="106437"/>
                    <a:pt x="283053" y="106437"/>
                  </a:cubicBezTo>
                  <a:cubicBezTo>
                    <a:pt x="275738" y="106437"/>
                    <a:pt x="272537" y="102322"/>
                    <a:pt x="272537" y="97903"/>
                  </a:cubicBezTo>
                  <a:cubicBezTo>
                    <a:pt x="272537" y="93483"/>
                    <a:pt x="281377" y="91349"/>
                    <a:pt x="281377" y="83882"/>
                  </a:cubicBezTo>
                  <a:cubicBezTo>
                    <a:pt x="281818" y="79858"/>
                    <a:pt x="278923" y="76247"/>
                    <a:pt x="274899" y="75820"/>
                  </a:cubicBezTo>
                  <a:cubicBezTo>
                    <a:pt x="274884" y="75805"/>
                    <a:pt x="274853" y="75805"/>
                    <a:pt x="274823" y="75805"/>
                  </a:cubicBezTo>
                  <a:cubicBezTo>
                    <a:pt x="271790" y="78822"/>
                    <a:pt x="266883" y="78822"/>
                    <a:pt x="263850" y="75805"/>
                  </a:cubicBezTo>
                  <a:cubicBezTo>
                    <a:pt x="259827" y="76201"/>
                    <a:pt x="256886" y="79783"/>
                    <a:pt x="257297" y="83806"/>
                  </a:cubicBezTo>
                  <a:cubicBezTo>
                    <a:pt x="257297" y="83836"/>
                    <a:pt x="257297" y="83852"/>
                    <a:pt x="257297" y="83882"/>
                  </a:cubicBezTo>
                  <a:cubicBezTo>
                    <a:pt x="257297" y="91349"/>
                    <a:pt x="265984" y="93178"/>
                    <a:pt x="265984" y="97903"/>
                  </a:cubicBezTo>
                  <a:cubicBezTo>
                    <a:pt x="265984" y="102627"/>
                    <a:pt x="262936" y="106437"/>
                    <a:pt x="255621" y="106437"/>
                  </a:cubicBezTo>
                  <a:cubicBezTo>
                    <a:pt x="251963" y="106437"/>
                    <a:pt x="249372" y="103694"/>
                    <a:pt x="246781" y="100341"/>
                  </a:cubicBezTo>
                  <a:cubicBezTo>
                    <a:pt x="249052" y="98086"/>
                    <a:pt x="250317" y="95007"/>
                    <a:pt x="250286" y="91807"/>
                  </a:cubicBezTo>
                  <a:cubicBezTo>
                    <a:pt x="250926" y="87097"/>
                    <a:pt x="247665" y="82754"/>
                    <a:pt x="242971" y="82053"/>
                  </a:cubicBezTo>
                  <a:cubicBezTo>
                    <a:pt x="240990" y="82160"/>
                    <a:pt x="239131" y="83028"/>
                    <a:pt x="237789" y="84492"/>
                  </a:cubicBezTo>
                  <a:cubicBezTo>
                    <a:pt x="234285" y="77649"/>
                    <a:pt x="232121" y="70196"/>
                    <a:pt x="231389" y="62546"/>
                  </a:cubicBezTo>
                  <a:cubicBezTo>
                    <a:pt x="231389" y="55840"/>
                    <a:pt x="234285" y="54621"/>
                    <a:pt x="236113" y="54621"/>
                  </a:cubicBezTo>
                  <a:cubicBezTo>
                    <a:pt x="241295" y="54621"/>
                    <a:pt x="242971" y="64679"/>
                    <a:pt x="248610" y="64679"/>
                  </a:cubicBezTo>
                  <a:cubicBezTo>
                    <a:pt x="254249" y="64679"/>
                    <a:pt x="255925" y="58583"/>
                    <a:pt x="255925" y="57822"/>
                  </a:cubicBezTo>
                  <a:cubicBezTo>
                    <a:pt x="255925" y="57059"/>
                    <a:pt x="255925" y="57822"/>
                    <a:pt x="255011" y="57822"/>
                  </a:cubicBezTo>
                  <a:cubicBezTo>
                    <a:pt x="244648" y="57822"/>
                    <a:pt x="246781" y="46849"/>
                    <a:pt x="234742" y="46849"/>
                  </a:cubicBezTo>
                  <a:cubicBezTo>
                    <a:pt x="226359" y="46163"/>
                    <a:pt x="218999" y="52411"/>
                    <a:pt x="218313" y="60793"/>
                  </a:cubicBezTo>
                  <a:cubicBezTo>
                    <a:pt x="218252" y="61479"/>
                    <a:pt x="218252" y="62165"/>
                    <a:pt x="218283" y="62851"/>
                  </a:cubicBezTo>
                  <a:cubicBezTo>
                    <a:pt x="218283" y="79615"/>
                    <a:pt x="235961" y="91349"/>
                    <a:pt x="235961" y="104608"/>
                  </a:cubicBezTo>
                  <a:cubicBezTo>
                    <a:pt x="236388" y="108113"/>
                    <a:pt x="233888" y="111314"/>
                    <a:pt x="230383" y="111741"/>
                  </a:cubicBezTo>
                  <a:cubicBezTo>
                    <a:pt x="230002" y="111786"/>
                    <a:pt x="229636" y="111786"/>
                    <a:pt x="229255" y="111771"/>
                  </a:cubicBezTo>
                  <a:cubicBezTo>
                    <a:pt x="227411" y="111558"/>
                    <a:pt x="225643" y="110933"/>
                    <a:pt x="224074" y="109942"/>
                  </a:cubicBezTo>
                  <a:cubicBezTo>
                    <a:pt x="224699" y="108556"/>
                    <a:pt x="225003" y="107047"/>
                    <a:pt x="224988" y="105523"/>
                  </a:cubicBezTo>
                  <a:cubicBezTo>
                    <a:pt x="225263" y="101438"/>
                    <a:pt x="222336" y="97842"/>
                    <a:pt x="218283" y="97293"/>
                  </a:cubicBezTo>
                  <a:cubicBezTo>
                    <a:pt x="216073" y="97369"/>
                    <a:pt x="214031" y="98497"/>
                    <a:pt x="212797" y="100341"/>
                  </a:cubicBezTo>
                  <a:cubicBezTo>
                    <a:pt x="206471" y="94154"/>
                    <a:pt x="202479" y="85970"/>
                    <a:pt x="201519" y="77176"/>
                  </a:cubicBezTo>
                  <a:cubicBezTo>
                    <a:pt x="201519" y="73214"/>
                    <a:pt x="203348" y="72147"/>
                    <a:pt x="204719" y="72147"/>
                  </a:cubicBezTo>
                  <a:cubicBezTo>
                    <a:pt x="206091" y="72147"/>
                    <a:pt x="207615" y="76109"/>
                    <a:pt x="211577" y="76109"/>
                  </a:cubicBezTo>
                  <a:cubicBezTo>
                    <a:pt x="215540" y="76109"/>
                    <a:pt x="216301" y="72452"/>
                    <a:pt x="216301" y="70318"/>
                  </a:cubicBezTo>
                  <a:cubicBezTo>
                    <a:pt x="216301" y="68185"/>
                    <a:pt x="215540" y="70318"/>
                    <a:pt x="214625" y="70318"/>
                  </a:cubicBezTo>
                  <a:cubicBezTo>
                    <a:pt x="208224" y="70318"/>
                    <a:pt x="209443" y="65442"/>
                    <a:pt x="201976" y="65442"/>
                  </a:cubicBezTo>
                  <a:cubicBezTo>
                    <a:pt x="199385" y="65442"/>
                    <a:pt x="190851" y="66813"/>
                    <a:pt x="190851" y="78853"/>
                  </a:cubicBezTo>
                  <a:cubicBezTo>
                    <a:pt x="190851" y="97141"/>
                    <a:pt x="213558" y="102779"/>
                    <a:pt x="208224" y="116800"/>
                  </a:cubicBezTo>
                  <a:cubicBezTo>
                    <a:pt x="217825" y="115429"/>
                    <a:pt x="217825" y="124725"/>
                    <a:pt x="217978" y="141489"/>
                  </a:cubicBezTo>
                  <a:cubicBezTo>
                    <a:pt x="234544" y="136536"/>
                    <a:pt x="251749" y="134067"/>
                    <a:pt x="269032" y="134174"/>
                  </a:cubicBezTo>
                  <a:close/>
                  <a:moveTo>
                    <a:pt x="208376" y="160234"/>
                  </a:moveTo>
                  <a:cubicBezTo>
                    <a:pt x="199385" y="162216"/>
                    <a:pt x="193136" y="164044"/>
                    <a:pt x="190089" y="164959"/>
                  </a:cubicBezTo>
                  <a:cubicBezTo>
                    <a:pt x="190089" y="160996"/>
                    <a:pt x="191613" y="157186"/>
                    <a:pt x="195270" y="156424"/>
                  </a:cubicBezTo>
                  <a:lnTo>
                    <a:pt x="195270" y="155357"/>
                  </a:lnTo>
                  <a:cubicBezTo>
                    <a:pt x="187193" y="150023"/>
                    <a:pt x="182926" y="160234"/>
                    <a:pt x="182773" y="160692"/>
                  </a:cubicBezTo>
                  <a:cubicBezTo>
                    <a:pt x="179878" y="160692"/>
                    <a:pt x="175611" y="160692"/>
                    <a:pt x="175611" y="165111"/>
                  </a:cubicBezTo>
                  <a:cubicBezTo>
                    <a:pt x="175611" y="176693"/>
                    <a:pt x="149245" y="183094"/>
                    <a:pt x="143150" y="184009"/>
                  </a:cubicBezTo>
                  <a:cubicBezTo>
                    <a:pt x="150312" y="187727"/>
                    <a:pt x="155768" y="194052"/>
                    <a:pt x="158390" y="201687"/>
                  </a:cubicBezTo>
                  <a:cubicBezTo>
                    <a:pt x="163708" y="195500"/>
                    <a:pt x="170124" y="190348"/>
                    <a:pt x="177287" y="186447"/>
                  </a:cubicBezTo>
                  <a:cubicBezTo>
                    <a:pt x="179421" y="186447"/>
                    <a:pt x="180183" y="189038"/>
                    <a:pt x="180335" y="190562"/>
                  </a:cubicBezTo>
                  <a:lnTo>
                    <a:pt x="181250" y="190562"/>
                  </a:lnTo>
                  <a:cubicBezTo>
                    <a:pt x="185212" y="184466"/>
                    <a:pt x="183383" y="182942"/>
                    <a:pt x="182926" y="181266"/>
                  </a:cubicBezTo>
                  <a:cubicBezTo>
                    <a:pt x="182362" y="178370"/>
                    <a:pt x="184267" y="175581"/>
                    <a:pt x="187147" y="175017"/>
                  </a:cubicBezTo>
                  <a:cubicBezTo>
                    <a:pt x="187818" y="174895"/>
                    <a:pt x="188504" y="174895"/>
                    <a:pt x="189174" y="175017"/>
                  </a:cubicBezTo>
                  <a:lnTo>
                    <a:pt x="189174" y="251979"/>
                  </a:lnTo>
                  <a:lnTo>
                    <a:pt x="185974" y="251979"/>
                  </a:lnTo>
                  <a:cubicBezTo>
                    <a:pt x="184602" y="251979"/>
                    <a:pt x="173325" y="242683"/>
                    <a:pt x="160523" y="233691"/>
                  </a:cubicBezTo>
                  <a:cubicBezTo>
                    <a:pt x="147721" y="224699"/>
                    <a:pt x="140711" y="230186"/>
                    <a:pt x="126081" y="238111"/>
                  </a:cubicBezTo>
                  <a:cubicBezTo>
                    <a:pt x="113995" y="244085"/>
                    <a:pt x="99883" y="244420"/>
                    <a:pt x="87523" y="239025"/>
                  </a:cubicBezTo>
                  <a:cubicBezTo>
                    <a:pt x="70912" y="250912"/>
                    <a:pt x="65273" y="284745"/>
                    <a:pt x="65273" y="284745"/>
                  </a:cubicBezTo>
                  <a:cubicBezTo>
                    <a:pt x="60838" y="286620"/>
                    <a:pt x="56068" y="287595"/>
                    <a:pt x="51252" y="287641"/>
                  </a:cubicBezTo>
                  <a:cubicBezTo>
                    <a:pt x="38755" y="287641"/>
                    <a:pt x="36012" y="280021"/>
                    <a:pt x="36012" y="275449"/>
                  </a:cubicBezTo>
                  <a:cubicBezTo>
                    <a:pt x="36012" y="255942"/>
                    <a:pt x="60549" y="247559"/>
                    <a:pt x="60549" y="228357"/>
                  </a:cubicBezTo>
                  <a:cubicBezTo>
                    <a:pt x="60793" y="215479"/>
                    <a:pt x="50552" y="204857"/>
                    <a:pt x="37673" y="204613"/>
                  </a:cubicBezTo>
                  <a:cubicBezTo>
                    <a:pt x="36713" y="204598"/>
                    <a:pt x="35753" y="204628"/>
                    <a:pt x="34793" y="204735"/>
                  </a:cubicBezTo>
                  <a:lnTo>
                    <a:pt x="14371" y="204735"/>
                  </a:lnTo>
                  <a:cubicBezTo>
                    <a:pt x="8748" y="204857"/>
                    <a:pt x="3719" y="201260"/>
                    <a:pt x="2027" y="195896"/>
                  </a:cubicBezTo>
                  <a:cubicBezTo>
                    <a:pt x="2027" y="194982"/>
                    <a:pt x="808" y="195896"/>
                    <a:pt x="1113" y="195896"/>
                  </a:cubicBezTo>
                  <a:cubicBezTo>
                    <a:pt x="1418" y="195896"/>
                    <a:pt x="46" y="199859"/>
                    <a:pt x="46" y="204735"/>
                  </a:cubicBezTo>
                  <a:cubicBezTo>
                    <a:pt x="-518" y="211105"/>
                    <a:pt x="4191" y="216729"/>
                    <a:pt x="10561" y="217293"/>
                  </a:cubicBezTo>
                  <a:cubicBezTo>
                    <a:pt x="11430" y="217369"/>
                    <a:pt x="12299" y="217354"/>
                    <a:pt x="13152" y="217232"/>
                  </a:cubicBezTo>
                  <a:cubicBezTo>
                    <a:pt x="16200" y="217293"/>
                    <a:pt x="19218" y="216668"/>
                    <a:pt x="21991" y="215403"/>
                  </a:cubicBezTo>
                  <a:cubicBezTo>
                    <a:pt x="21991" y="215403"/>
                    <a:pt x="23058" y="215403"/>
                    <a:pt x="21991" y="216165"/>
                  </a:cubicBezTo>
                  <a:cubicBezTo>
                    <a:pt x="18761" y="220249"/>
                    <a:pt x="17831" y="225721"/>
                    <a:pt x="19553" y="230643"/>
                  </a:cubicBezTo>
                  <a:lnTo>
                    <a:pt x="20468" y="230643"/>
                  </a:lnTo>
                  <a:cubicBezTo>
                    <a:pt x="22753" y="221362"/>
                    <a:pt x="31013" y="214779"/>
                    <a:pt x="40584" y="214641"/>
                  </a:cubicBezTo>
                  <a:cubicBezTo>
                    <a:pt x="47046" y="214062"/>
                    <a:pt x="52746" y="218832"/>
                    <a:pt x="53309" y="225294"/>
                  </a:cubicBezTo>
                  <a:cubicBezTo>
                    <a:pt x="53401" y="226209"/>
                    <a:pt x="53371" y="227138"/>
                    <a:pt x="53233" y="228052"/>
                  </a:cubicBezTo>
                  <a:cubicBezTo>
                    <a:pt x="53233" y="243292"/>
                    <a:pt x="25801" y="255179"/>
                    <a:pt x="25801" y="276668"/>
                  </a:cubicBezTo>
                  <a:cubicBezTo>
                    <a:pt x="25801" y="298156"/>
                    <a:pt x="48814" y="303186"/>
                    <a:pt x="62225" y="299680"/>
                  </a:cubicBezTo>
                  <a:cubicBezTo>
                    <a:pt x="62225" y="321626"/>
                    <a:pt x="36470" y="329093"/>
                    <a:pt x="35708" y="313396"/>
                  </a:cubicBezTo>
                  <a:cubicBezTo>
                    <a:pt x="35708" y="312634"/>
                    <a:pt x="35708" y="312482"/>
                    <a:pt x="34641" y="313396"/>
                  </a:cubicBezTo>
                  <a:cubicBezTo>
                    <a:pt x="31440" y="321169"/>
                    <a:pt x="32812" y="328636"/>
                    <a:pt x="42413" y="330160"/>
                  </a:cubicBezTo>
                  <a:cubicBezTo>
                    <a:pt x="42413" y="330160"/>
                    <a:pt x="42413" y="330160"/>
                    <a:pt x="42413" y="331075"/>
                  </a:cubicBezTo>
                  <a:cubicBezTo>
                    <a:pt x="32660" y="337171"/>
                    <a:pt x="37993" y="361555"/>
                    <a:pt x="38451" y="368413"/>
                  </a:cubicBezTo>
                  <a:cubicBezTo>
                    <a:pt x="38451" y="378623"/>
                    <a:pt x="29002" y="377404"/>
                    <a:pt x="28239" y="377099"/>
                  </a:cubicBezTo>
                  <a:cubicBezTo>
                    <a:pt x="27478" y="376795"/>
                    <a:pt x="27325" y="377099"/>
                    <a:pt x="28239" y="377862"/>
                  </a:cubicBezTo>
                  <a:cubicBezTo>
                    <a:pt x="32340" y="382327"/>
                    <a:pt x="39289" y="382616"/>
                    <a:pt x="43739" y="378517"/>
                  </a:cubicBezTo>
                  <a:cubicBezTo>
                    <a:pt x="43968" y="378303"/>
                    <a:pt x="44181" y="378090"/>
                    <a:pt x="44394" y="377862"/>
                  </a:cubicBezTo>
                  <a:cubicBezTo>
                    <a:pt x="51099" y="379995"/>
                    <a:pt x="46985" y="385786"/>
                    <a:pt x="42413" y="388682"/>
                  </a:cubicBezTo>
                  <a:cubicBezTo>
                    <a:pt x="42413" y="388682"/>
                    <a:pt x="42413" y="389749"/>
                    <a:pt x="42413" y="389749"/>
                  </a:cubicBezTo>
                  <a:cubicBezTo>
                    <a:pt x="42413" y="389749"/>
                    <a:pt x="53843" y="390663"/>
                    <a:pt x="55672" y="382433"/>
                  </a:cubicBezTo>
                  <a:cubicBezTo>
                    <a:pt x="58872" y="386076"/>
                    <a:pt x="64069" y="387188"/>
                    <a:pt x="68473" y="385177"/>
                  </a:cubicBezTo>
                  <a:cubicBezTo>
                    <a:pt x="70454" y="384110"/>
                    <a:pt x="80208" y="380605"/>
                    <a:pt x="81275" y="391578"/>
                  </a:cubicBezTo>
                  <a:cubicBezTo>
                    <a:pt x="81275" y="392339"/>
                    <a:pt x="81275" y="391578"/>
                    <a:pt x="82037" y="391578"/>
                  </a:cubicBezTo>
                  <a:cubicBezTo>
                    <a:pt x="85558" y="388072"/>
                    <a:pt x="85573" y="382372"/>
                    <a:pt x="82052" y="378868"/>
                  </a:cubicBezTo>
                  <a:cubicBezTo>
                    <a:pt x="80726" y="377526"/>
                    <a:pt x="79020" y="376642"/>
                    <a:pt x="77160" y="376338"/>
                  </a:cubicBezTo>
                  <a:cubicBezTo>
                    <a:pt x="80101" y="373442"/>
                    <a:pt x="84826" y="373473"/>
                    <a:pt x="87721" y="376414"/>
                  </a:cubicBezTo>
                  <a:cubicBezTo>
                    <a:pt x="88103" y="376810"/>
                    <a:pt x="88453" y="377237"/>
                    <a:pt x="88743" y="377709"/>
                  </a:cubicBezTo>
                  <a:cubicBezTo>
                    <a:pt x="88743" y="377709"/>
                    <a:pt x="88743" y="377709"/>
                    <a:pt x="89504" y="377709"/>
                  </a:cubicBezTo>
                  <a:cubicBezTo>
                    <a:pt x="89504" y="365974"/>
                    <a:pt x="80513" y="364908"/>
                    <a:pt x="74264" y="369937"/>
                  </a:cubicBezTo>
                  <a:cubicBezTo>
                    <a:pt x="74264" y="368718"/>
                    <a:pt x="71979" y="362164"/>
                    <a:pt x="81275" y="362469"/>
                  </a:cubicBezTo>
                  <a:lnTo>
                    <a:pt x="81275" y="361555"/>
                  </a:lnTo>
                  <a:cubicBezTo>
                    <a:pt x="78532" y="357516"/>
                    <a:pt x="73030" y="356465"/>
                    <a:pt x="68991" y="359223"/>
                  </a:cubicBezTo>
                  <a:cubicBezTo>
                    <a:pt x="67726" y="360077"/>
                    <a:pt x="66706" y="361250"/>
                    <a:pt x="66035" y="362622"/>
                  </a:cubicBezTo>
                  <a:cubicBezTo>
                    <a:pt x="62834" y="366432"/>
                    <a:pt x="54758" y="364908"/>
                    <a:pt x="53995" y="364755"/>
                  </a:cubicBezTo>
                  <a:cubicBezTo>
                    <a:pt x="56587" y="323912"/>
                    <a:pt x="92553" y="338390"/>
                    <a:pt x="97430" y="319035"/>
                  </a:cubicBezTo>
                  <a:cubicBezTo>
                    <a:pt x="97430" y="317969"/>
                    <a:pt x="98191" y="319035"/>
                    <a:pt x="98191" y="319035"/>
                  </a:cubicBezTo>
                  <a:cubicBezTo>
                    <a:pt x="99563" y="323912"/>
                    <a:pt x="111755" y="324522"/>
                    <a:pt x="113431" y="315073"/>
                  </a:cubicBezTo>
                  <a:cubicBezTo>
                    <a:pt x="113431" y="315073"/>
                    <a:pt x="113431" y="314006"/>
                    <a:pt x="113431" y="315073"/>
                  </a:cubicBezTo>
                  <a:cubicBezTo>
                    <a:pt x="103068" y="325436"/>
                    <a:pt x="79599" y="292975"/>
                    <a:pt x="111603" y="266609"/>
                  </a:cubicBezTo>
                  <a:cubicBezTo>
                    <a:pt x="128290" y="250333"/>
                    <a:pt x="154549" y="249221"/>
                    <a:pt x="172563" y="264019"/>
                  </a:cubicBezTo>
                  <a:cubicBezTo>
                    <a:pt x="173126" y="266046"/>
                    <a:pt x="171953" y="268149"/>
                    <a:pt x="169926" y="268712"/>
                  </a:cubicBezTo>
                  <a:cubicBezTo>
                    <a:pt x="169896" y="268728"/>
                    <a:pt x="169850" y="268728"/>
                    <a:pt x="169820" y="268743"/>
                  </a:cubicBezTo>
                  <a:cubicBezTo>
                    <a:pt x="169820" y="268743"/>
                    <a:pt x="169820" y="268743"/>
                    <a:pt x="169820" y="268743"/>
                  </a:cubicBezTo>
                  <a:cubicBezTo>
                    <a:pt x="172593" y="269993"/>
                    <a:pt x="175855" y="269322"/>
                    <a:pt x="177896" y="267067"/>
                  </a:cubicBezTo>
                  <a:cubicBezTo>
                    <a:pt x="183688" y="271029"/>
                    <a:pt x="177896" y="276211"/>
                    <a:pt x="176373" y="277735"/>
                  </a:cubicBezTo>
                  <a:cubicBezTo>
                    <a:pt x="174849" y="279259"/>
                    <a:pt x="176373" y="278497"/>
                    <a:pt x="176373" y="278497"/>
                  </a:cubicBezTo>
                  <a:cubicBezTo>
                    <a:pt x="181173" y="278893"/>
                    <a:pt x="185516" y="275616"/>
                    <a:pt x="186431" y="270877"/>
                  </a:cubicBezTo>
                  <a:lnTo>
                    <a:pt x="187345" y="270877"/>
                  </a:lnTo>
                  <a:lnTo>
                    <a:pt x="187345" y="295413"/>
                  </a:lnTo>
                  <a:cubicBezTo>
                    <a:pt x="187345" y="328484"/>
                    <a:pt x="225445" y="333056"/>
                    <a:pt x="267203" y="361098"/>
                  </a:cubicBezTo>
                  <a:cubicBezTo>
                    <a:pt x="308961" y="333056"/>
                    <a:pt x="347061" y="328484"/>
                    <a:pt x="347061" y="295413"/>
                  </a:cubicBezTo>
                  <a:lnTo>
                    <a:pt x="347061" y="272249"/>
                  </a:lnTo>
                  <a:lnTo>
                    <a:pt x="347975" y="272249"/>
                  </a:lnTo>
                  <a:cubicBezTo>
                    <a:pt x="348890" y="276988"/>
                    <a:pt x="353233" y="280265"/>
                    <a:pt x="358033" y="279869"/>
                  </a:cubicBezTo>
                  <a:cubicBezTo>
                    <a:pt x="358033" y="279869"/>
                    <a:pt x="358795" y="279869"/>
                    <a:pt x="358033" y="279106"/>
                  </a:cubicBezTo>
                  <a:cubicBezTo>
                    <a:pt x="357271" y="278344"/>
                    <a:pt x="350718" y="272401"/>
                    <a:pt x="356510" y="268439"/>
                  </a:cubicBezTo>
                  <a:cubicBezTo>
                    <a:pt x="358551" y="270694"/>
                    <a:pt x="361813" y="271364"/>
                    <a:pt x="364586" y="270115"/>
                  </a:cubicBezTo>
                  <a:cubicBezTo>
                    <a:pt x="364586" y="270115"/>
                    <a:pt x="364586" y="270115"/>
                    <a:pt x="364586" y="270115"/>
                  </a:cubicBezTo>
                  <a:cubicBezTo>
                    <a:pt x="362559" y="269520"/>
                    <a:pt x="361401" y="267417"/>
                    <a:pt x="361996" y="265390"/>
                  </a:cubicBezTo>
                  <a:cubicBezTo>
                    <a:pt x="380010" y="250592"/>
                    <a:pt x="406268" y="251705"/>
                    <a:pt x="422956" y="267981"/>
                  </a:cubicBezTo>
                  <a:cubicBezTo>
                    <a:pt x="454959" y="294346"/>
                    <a:pt x="431490" y="326808"/>
                    <a:pt x="421127" y="316444"/>
                  </a:cubicBezTo>
                  <a:cubicBezTo>
                    <a:pt x="421127" y="316444"/>
                    <a:pt x="421127" y="316444"/>
                    <a:pt x="421127" y="316444"/>
                  </a:cubicBezTo>
                  <a:cubicBezTo>
                    <a:pt x="423413" y="325893"/>
                    <a:pt x="436367" y="325283"/>
                    <a:pt x="436367" y="320407"/>
                  </a:cubicBezTo>
                  <a:cubicBezTo>
                    <a:pt x="436367" y="320407"/>
                    <a:pt x="436367" y="319645"/>
                    <a:pt x="436367" y="320407"/>
                  </a:cubicBezTo>
                  <a:cubicBezTo>
                    <a:pt x="441244" y="340219"/>
                    <a:pt x="477210" y="325741"/>
                    <a:pt x="479801" y="366127"/>
                  </a:cubicBezTo>
                  <a:cubicBezTo>
                    <a:pt x="479801" y="366127"/>
                    <a:pt x="470962" y="367803"/>
                    <a:pt x="467761" y="363993"/>
                  </a:cubicBezTo>
                  <a:cubicBezTo>
                    <a:pt x="465613" y="359619"/>
                    <a:pt x="460309" y="357806"/>
                    <a:pt x="455935" y="359970"/>
                  </a:cubicBezTo>
                  <a:cubicBezTo>
                    <a:pt x="454548" y="360640"/>
                    <a:pt x="453375" y="361661"/>
                    <a:pt x="452521" y="362926"/>
                  </a:cubicBezTo>
                  <a:lnTo>
                    <a:pt x="452521" y="363841"/>
                  </a:lnTo>
                  <a:cubicBezTo>
                    <a:pt x="461818" y="363841"/>
                    <a:pt x="459684" y="370089"/>
                    <a:pt x="459380" y="371309"/>
                  </a:cubicBezTo>
                  <a:cubicBezTo>
                    <a:pt x="453283" y="366279"/>
                    <a:pt x="444140" y="367346"/>
                    <a:pt x="444140" y="379081"/>
                  </a:cubicBezTo>
                  <a:cubicBezTo>
                    <a:pt x="444140" y="379995"/>
                    <a:pt x="444140" y="379843"/>
                    <a:pt x="444140" y="379081"/>
                  </a:cubicBezTo>
                  <a:cubicBezTo>
                    <a:pt x="446319" y="375576"/>
                    <a:pt x="450922" y="374509"/>
                    <a:pt x="454426" y="376688"/>
                  </a:cubicBezTo>
                  <a:cubicBezTo>
                    <a:pt x="454899" y="376977"/>
                    <a:pt x="455326" y="377328"/>
                    <a:pt x="455722" y="377709"/>
                  </a:cubicBezTo>
                  <a:cubicBezTo>
                    <a:pt x="450829" y="378517"/>
                    <a:pt x="447508" y="383150"/>
                    <a:pt x="448315" y="388042"/>
                  </a:cubicBezTo>
                  <a:cubicBezTo>
                    <a:pt x="448635" y="389901"/>
                    <a:pt x="449519" y="391623"/>
                    <a:pt x="450845" y="392949"/>
                  </a:cubicBezTo>
                  <a:cubicBezTo>
                    <a:pt x="450845" y="392949"/>
                    <a:pt x="450845" y="393863"/>
                    <a:pt x="450845" y="392949"/>
                  </a:cubicBezTo>
                  <a:cubicBezTo>
                    <a:pt x="451912" y="381976"/>
                    <a:pt x="461665" y="385482"/>
                    <a:pt x="463646" y="386549"/>
                  </a:cubicBezTo>
                  <a:cubicBezTo>
                    <a:pt x="468051" y="388560"/>
                    <a:pt x="473248" y="387448"/>
                    <a:pt x="476448" y="383805"/>
                  </a:cubicBezTo>
                  <a:cubicBezTo>
                    <a:pt x="478277" y="392035"/>
                    <a:pt x="488640" y="391120"/>
                    <a:pt x="489707" y="391120"/>
                  </a:cubicBezTo>
                  <a:cubicBezTo>
                    <a:pt x="490774" y="391120"/>
                    <a:pt x="490469" y="391120"/>
                    <a:pt x="489707" y="390053"/>
                  </a:cubicBezTo>
                  <a:cubicBezTo>
                    <a:pt x="485135" y="387158"/>
                    <a:pt x="481020" y="381367"/>
                    <a:pt x="487726" y="379233"/>
                  </a:cubicBezTo>
                  <a:cubicBezTo>
                    <a:pt x="491825" y="383698"/>
                    <a:pt x="498774" y="383988"/>
                    <a:pt x="503225" y="379888"/>
                  </a:cubicBezTo>
                  <a:cubicBezTo>
                    <a:pt x="503453" y="379675"/>
                    <a:pt x="503667" y="379462"/>
                    <a:pt x="503880" y="379233"/>
                  </a:cubicBezTo>
                  <a:cubicBezTo>
                    <a:pt x="503880" y="378471"/>
                    <a:pt x="503880" y="378319"/>
                    <a:pt x="503880" y="378471"/>
                  </a:cubicBezTo>
                  <a:cubicBezTo>
                    <a:pt x="503880" y="378623"/>
                    <a:pt x="492908" y="379995"/>
                    <a:pt x="493670" y="369784"/>
                  </a:cubicBezTo>
                  <a:cubicBezTo>
                    <a:pt x="493670" y="362622"/>
                    <a:pt x="499308" y="338542"/>
                    <a:pt x="489707" y="332446"/>
                  </a:cubicBezTo>
                  <a:cubicBezTo>
                    <a:pt x="489707" y="332446"/>
                    <a:pt x="488793" y="331684"/>
                    <a:pt x="489707" y="331532"/>
                  </a:cubicBezTo>
                  <a:cubicBezTo>
                    <a:pt x="499308" y="329399"/>
                    <a:pt x="500679" y="322540"/>
                    <a:pt x="497480" y="314768"/>
                  </a:cubicBezTo>
                  <a:cubicBezTo>
                    <a:pt x="497480" y="313853"/>
                    <a:pt x="496565" y="314006"/>
                    <a:pt x="496413" y="314768"/>
                  </a:cubicBezTo>
                  <a:cubicBezTo>
                    <a:pt x="495651" y="330008"/>
                    <a:pt x="470657" y="322998"/>
                    <a:pt x="469895" y="301052"/>
                  </a:cubicBezTo>
                  <a:cubicBezTo>
                    <a:pt x="483307" y="304557"/>
                    <a:pt x="506319" y="299833"/>
                    <a:pt x="506319" y="278039"/>
                  </a:cubicBezTo>
                  <a:cubicBezTo>
                    <a:pt x="506319" y="256246"/>
                    <a:pt x="478886" y="245121"/>
                    <a:pt x="478886" y="229424"/>
                  </a:cubicBezTo>
                  <a:cubicBezTo>
                    <a:pt x="477942" y="223008"/>
                    <a:pt x="482361" y="217049"/>
                    <a:pt x="488778" y="216089"/>
                  </a:cubicBezTo>
                  <a:cubicBezTo>
                    <a:pt x="489692" y="215952"/>
                    <a:pt x="490621" y="215937"/>
                    <a:pt x="491536" y="216013"/>
                  </a:cubicBezTo>
                  <a:cubicBezTo>
                    <a:pt x="501106" y="216150"/>
                    <a:pt x="509366" y="222733"/>
                    <a:pt x="511653" y="232015"/>
                  </a:cubicBezTo>
                  <a:lnTo>
                    <a:pt x="512567" y="232015"/>
                  </a:lnTo>
                  <a:cubicBezTo>
                    <a:pt x="514289" y="227092"/>
                    <a:pt x="513360" y="221621"/>
                    <a:pt x="510129" y="217537"/>
                  </a:cubicBezTo>
                  <a:cubicBezTo>
                    <a:pt x="510129" y="217537"/>
                    <a:pt x="510129" y="216317"/>
                    <a:pt x="510129" y="216775"/>
                  </a:cubicBezTo>
                  <a:cubicBezTo>
                    <a:pt x="512902" y="218040"/>
                    <a:pt x="515919" y="218664"/>
                    <a:pt x="518968" y="218603"/>
                  </a:cubicBezTo>
                  <a:cubicBezTo>
                    <a:pt x="525308" y="219472"/>
                    <a:pt x="531145" y="215038"/>
                    <a:pt x="532013" y="208697"/>
                  </a:cubicBezTo>
                  <a:cubicBezTo>
                    <a:pt x="532135" y="207844"/>
                    <a:pt x="532150" y="206975"/>
                    <a:pt x="532074" y="206107"/>
                  </a:cubicBezTo>
                  <a:cubicBezTo>
                    <a:pt x="532074" y="201230"/>
                    <a:pt x="530398" y="198792"/>
                    <a:pt x="531008" y="197267"/>
                  </a:cubicBezTo>
                  <a:cubicBezTo>
                    <a:pt x="531617" y="195743"/>
                    <a:pt x="531008" y="195896"/>
                    <a:pt x="529941" y="197267"/>
                  </a:cubicBezTo>
                  <a:cubicBezTo>
                    <a:pt x="528356" y="202632"/>
                    <a:pt x="523341" y="206274"/>
                    <a:pt x="517749" y="206107"/>
                  </a:cubicBezTo>
                  <a:lnTo>
                    <a:pt x="496718" y="206107"/>
                  </a:lnTo>
                  <a:cubicBezTo>
                    <a:pt x="483992" y="204750"/>
                    <a:pt x="472593" y="213971"/>
                    <a:pt x="471237" y="226696"/>
                  </a:cubicBezTo>
                  <a:cubicBezTo>
                    <a:pt x="471130" y="227702"/>
                    <a:pt x="471084" y="228723"/>
                    <a:pt x="471114" y="229729"/>
                  </a:cubicBezTo>
                  <a:cubicBezTo>
                    <a:pt x="471114" y="248931"/>
                    <a:pt x="495651" y="257313"/>
                    <a:pt x="495651" y="276820"/>
                  </a:cubicBezTo>
                  <a:cubicBezTo>
                    <a:pt x="495651" y="281392"/>
                    <a:pt x="493212" y="289012"/>
                    <a:pt x="480411" y="289012"/>
                  </a:cubicBezTo>
                  <a:cubicBezTo>
                    <a:pt x="475641" y="288982"/>
                    <a:pt x="470931" y="287991"/>
                    <a:pt x="466542" y="286117"/>
                  </a:cubicBezTo>
                  <a:cubicBezTo>
                    <a:pt x="466542" y="286117"/>
                    <a:pt x="460903" y="251979"/>
                    <a:pt x="444292" y="240397"/>
                  </a:cubicBezTo>
                  <a:cubicBezTo>
                    <a:pt x="431932" y="245792"/>
                    <a:pt x="417820" y="245456"/>
                    <a:pt x="405735" y="239482"/>
                  </a:cubicBezTo>
                  <a:cubicBezTo>
                    <a:pt x="390495" y="231557"/>
                    <a:pt x="384094" y="226223"/>
                    <a:pt x="371292" y="235063"/>
                  </a:cubicBezTo>
                  <a:cubicBezTo>
                    <a:pt x="358491" y="243902"/>
                    <a:pt x="347213" y="253503"/>
                    <a:pt x="345841" y="253351"/>
                  </a:cubicBezTo>
                  <a:lnTo>
                    <a:pt x="342641" y="253351"/>
                  </a:lnTo>
                  <a:lnTo>
                    <a:pt x="342641" y="176389"/>
                  </a:lnTo>
                  <a:cubicBezTo>
                    <a:pt x="345643" y="175932"/>
                    <a:pt x="348432" y="177989"/>
                    <a:pt x="348890" y="180991"/>
                  </a:cubicBezTo>
                  <a:cubicBezTo>
                    <a:pt x="348966" y="181540"/>
                    <a:pt x="348966" y="182088"/>
                    <a:pt x="348890" y="182637"/>
                  </a:cubicBezTo>
                  <a:cubicBezTo>
                    <a:pt x="348890" y="184313"/>
                    <a:pt x="346451" y="185837"/>
                    <a:pt x="350566" y="191933"/>
                  </a:cubicBezTo>
                  <a:cubicBezTo>
                    <a:pt x="350566" y="191933"/>
                    <a:pt x="350566" y="191933"/>
                    <a:pt x="351480" y="191933"/>
                  </a:cubicBezTo>
                  <a:cubicBezTo>
                    <a:pt x="352395" y="191933"/>
                    <a:pt x="352395" y="187819"/>
                    <a:pt x="354528" y="187819"/>
                  </a:cubicBezTo>
                  <a:cubicBezTo>
                    <a:pt x="361691" y="191720"/>
                    <a:pt x="368107" y="196871"/>
                    <a:pt x="373426" y="203059"/>
                  </a:cubicBezTo>
                  <a:cubicBezTo>
                    <a:pt x="376047" y="195423"/>
                    <a:pt x="381503" y="189099"/>
                    <a:pt x="388666" y="185380"/>
                  </a:cubicBezTo>
                  <a:cubicBezTo>
                    <a:pt x="382569" y="184466"/>
                    <a:pt x="356205" y="178065"/>
                    <a:pt x="356205" y="166483"/>
                  </a:cubicBezTo>
                  <a:cubicBezTo>
                    <a:pt x="356205" y="162673"/>
                    <a:pt x="351938" y="161759"/>
                    <a:pt x="349042" y="162063"/>
                  </a:cubicBezTo>
                  <a:cubicBezTo>
                    <a:pt x="349042" y="162063"/>
                    <a:pt x="344622" y="151395"/>
                    <a:pt x="336545" y="156729"/>
                  </a:cubicBezTo>
                  <a:lnTo>
                    <a:pt x="336545" y="157796"/>
                  </a:lnTo>
                  <a:cubicBezTo>
                    <a:pt x="340050" y="158558"/>
                    <a:pt x="341574" y="162368"/>
                    <a:pt x="341726" y="166330"/>
                  </a:cubicBezTo>
                  <a:cubicBezTo>
                    <a:pt x="316032" y="158771"/>
                    <a:pt x="289408" y="154870"/>
                    <a:pt x="262631" y="154748"/>
                  </a:cubicBezTo>
                  <a:cubicBezTo>
                    <a:pt x="245852" y="154794"/>
                    <a:pt x="229133" y="156379"/>
                    <a:pt x="212644" y="159472"/>
                  </a:cubicBezTo>
                  <a:lnTo>
                    <a:pt x="212644" y="185990"/>
                  </a:lnTo>
                  <a:lnTo>
                    <a:pt x="201823" y="185990"/>
                  </a:lnTo>
                  <a:lnTo>
                    <a:pt x="201823" y="161606"/>
                  </a:lnTo>
                  <a:lnTo>
                    <a:pt x="201823" y="161606"/>
                  </a:lnTo>
                  <a:moveTo>
                    <a:pt x="136291" y="432573"/>
                  </a:moveTo>
                  <a:cubicBezTo>
                    <a:pt x="133305" y="431781"/>
                    <a:pt x="131308" y="428946"/>
                    <a:pt x="131567" y="425868"/>
                  </a:cubicBezTo>
                  <a:lnTo>
                    <a:pt x="131567" y="409256"/>
                  </a:lnTo>
                  <a:cubicBezTo>
                    <a:pt x="117561" y="404410"/>
                    <a:pt x="102794" y="402200"/>
                    <a:pt x="87981" y="402703"/>
                  </a:cubicBezTo>
                  <a:cubicBezTo>
                    <a:pt x="66492" y="402703"/>
                    <a:pt x="59786" y="407579"/>
                    <a:pt x="59482" y="409256"/>
                  </a:cubicBezTo>
                  <a:lnTo>
                    <a:pt x="53691" y="440803"/>
                  </a:lnTo>
                  <a:cubicBezTo>
                    <a:pt x="53691" y="440803"/>
                    <a:pt x="62378" y="432878"/>
                    <a:pt x="93620" y="434859"/>
                  </a:cubicBezTo>
                  <a:cubicBezTo>
                    <a:pt x="131109" y="437298"/>
                    <a:pt x="169820" y="459396"/>
                    <a:pt x="169820" y="435773"/>
                  </a:cubicBezTo>
                  <a:lnTo>
                    <a:pt x="169820" y="421905"/>
                  </a:lnTo>
                  <a:cubicBezTo>
                    <a:pt x="141016" y="421143"/>
                    <a:pt x="136291" y="430439"/>
                    <a:pt x="136291" y="432573"/>
                  </a:cubicBezTo>
                  <a:close/>
                  <a:moveTo>
                    <a:pt x="367178" y="421905"/>
                  </a:moveTo>
                  <a:lnTo>
                    <a:pt x="367178" y="435773"/>
                  </a:lnTo>
                  <a:cubicBezTo>
                    <a:pt x="367178" y="459396"/>
                    <a:pt x="406040" y="437298"/>
                    <a:pt x="443378" y="434859"/>
                  </a:cubicBezTo>
                  <a:cubicBezTo>
                    <a:pt x="473858" y="432878"/>
                    <a:pt x="483307" y="440803"/>
                    <a:pt x="483307" y="440803"/>
                  </a:cubicBezTo>
                  <a:lnTo>
                    <a:pt x="477515" y="409256"/>
                  </a:lnTo>
                  <a:cubicBezTo>
                    <a:pt x="477515" y="407579"/>
                    <a:pt x="470505" y="402703"/>
                    <a:pt x="449017" y="402703"/>
                  </a:cubicBezTo>
                  <a:cubicBezTo>
                    <a:pt x="434203" y="402169"/>
                    <a:pt x="419435" y="404394"/>
                    <a:pt x="405429" y="409256"/>
                  </a:cubicBezTo>
                  <a:lnTo>
                    <a:pt x="405429" y="425868"/>
                  </a:lnTo>
                  <a:cubicBezTo>
                    <a:pt x="405689" y="428946"/>
                    <a:pt x="403693" y="431781"/>
                    <a:pt x="400705" y="432573"/>
                  </a:cubicBezTo>
                  <a:cubicBezTo>
                    <a:pt x="401315" y="430439"/>
                    <a:pt x="397048" y="421143"/>
                    <a:pt x="367635" y="421143"/>
                  </a:cubicBezTo>
                  <a:close/>
                  <a:moveTo>
                    <a:pt x="268575" y="407579"/>
                  </a:moveTo>
                  <a:cubicBezTo>
                    <a:pt x="329535" y="407579"/>
                    <a:pt x="390495" y="410780"/>
                    <a:pt x="398420" y="419924"/>
                  </a:cubicBezTo>
                  <a:cubicBezTo>
                    <a:pt x="398420" y="419924"/>
                    <a:pt x="399334" y="419924"/>
                    <a:pt x="399334" y="419924"/>
                  </a:cubicBezTo>
                  <a:lnTo>
                    <a:pt x="399334" y="386853"/>
                  </a:lnTo>
                  <a:cubicBezTo>
                    <a:pt x="399334" y="377404"/>
                    <a:pt x="335935" y="371613"/>
                    <a:pt x="268575" y="371613"/>
                  </a:cubicBezTo>
                  <a:cubicBezTo>
                    <a:pt x="201214" y="371613"/>
                    <a:pt x="137815" y="376947"/>
                    <a:pt x="137815" y="386853"/>
                  </a:cubicBezTo>
                  <a:lnTo>
                    <a:pt x="137815" y="418857"/>
                  </a:lnTo>
                  <a:cubicBezTo>
                    <a:pt x="137815" y="418857"/>
                    <a:pt x="137815" y="420076"/>
                    <a:pt x="138729" y="418857"/>
                  </a:cubicBezTo>
                  <a:cubicBezTo>
                    <a:pt x="147264" y="410018"/>
                    <a:pt x="208529" y="406818"/>
                    <a:pt x="269032" y="406818"/>
                  </a:cubicBezTo>
                  <a:close/>
                  <a:moveTo>
                    <a:pt x="214625" y="256551"/>
                  </a:moveTo>
                  <a:lnTo>
                    <a:pt x="208529" y="255027"/>
                  </a:lnTo>
                  <a:lnTo>
                    <a:pt x="208529" y="255789"/>
                  </a:lnTo>
                  <a:lnTo>
                    <a:pt x="201367" y="252589"/>
                  </a:lnTo>
                  <a:lnTo>
                    <a:pt x="207767" y="252589"/>
                  </a:lnTo>
                  <a:cubicBezTo>
                    <a:pt x="207767" y="252589"/>
                    <a:pt x="207767" y="252589"/>
                    <a:pt x="207767" y="252589"/>
                  </a:cubicBezTo>
                  <a:lnTo>
                    <a:pt x="202281" y="247255"/>
                  </a:lnTo>
                  <a:lnTo>
                    <a:pt x="209291" y="249846"/>
                  </a:lnTo>
                  <a:cubicBezTo>
                    <a:pt x="209291" y="249846"/>
                    <a:pt x="210053" y="249846"/>
                    <a:pt x="209291" y="249846"/>
                  </a:cubicBezTo>
                  <a:lnTo>
                    <a:pt x="204719" y="242987"/>
                  </a:lnTo>
                  <a:lnTo>
                    <a:pt x="211577" y="247559"/>
                  </a:lnTo>
                  <a:cubicBezTo>
                    <a:pt x="211577" y="247559"/>
                    <a:pt x="211577" y="247559"/>
                    <a:pt x="211577" y="247559"/>
                  </a:cubicBezTo>
                  <a:lnTo>
                    <a:pt x="208376" y="239482"/>
                  </a:lnTo>
                  <a:lnTo>
                    <a:pt x="214625" y="245426"/>
                  </a:lnTo>
                  <a:cubicBezTo>
                    <a:pt x="214625" y="245426"/>
                    <a:pt x="214625" y="245426"/>
                    <a:pt x="214625" y="245426"/>
                  </a:cubicBezTo>
                  <a:lnTo>
                    <a:pt x="212949" y="237349"/>
                  </a:lnTo>
                  <a:lnTo>
                    <a:pt x="217521" y="244054"/>
                  </a:lnTo>
                  <a:cubicBezTo>
                    <a:pt x="217521" y="244054"/>
                    <a:pt x="217521" y="244054"/>
                    <a:pt x="217521" y="244054"/>
                  </a:cubicBezTo>
                  <a:cubicBezTo>
                    <a:pt x="217521" y="244054"/>
                    <a:pt x="217521" y="236739"/>
                    <a:pt x="217521" y="236739"/>
                  </a:cubicBezTo>
                  <a:cubicBezTo>
                    <a:pt x="217521" y="236739"/>
                    <a:pt x="219502" y="241159"/>
                    <a:pt x="220417" y="243445"/>
                  </a:cubicBezTo>
                  <a:cubicBezTo>
                    <a:pt x="221331" y="245731"/>
                    <a:pt x="220417" y="243445"/>
                    <a:pt x="221178" y="243445"/>
                  </a:cubicBezTo>
                  <a:lnTo>
                    <a:pt x="223616" y="237806"/>
                  </a:lnTo>
                  <a:lnTo>
                    <a:pt x="223616" y="245426"/>
                  </a:lnTo>
                  <a:lnTo>
                    <a:pt x="222549" y="245426"/>
                  </a:lnTo>
                  <a:lnTo>
                    <a:pt x="221331" y="254722"/>
                  </a:lnTo>
                  <a:cubicBezTo>
                    <a:pt x="230322" y="252589"/>
                    <a:pt x="241752" y="236892"/>
                    <a:pt x="250439" y="236892"/>
                  </a:cubicBezTo>
                  <a:cubicBezTo>
                    <a:pt x="259126" y="236892"/>
                    <a:pt x="264612" y="249083"/>
                    <a:pt x="283815" y="242987"/>
                  </a:cubicBezTo>
                  <a:cubicBezTo>
                    <a:pt x="288143" y="249632"/>
                    <a:pt x="290993" y="257100"/>
                    <a:pt x="292196" y="264933"/>
                  </a:cubicBezTo>
                  <a:cubicBezTo>
                    <a:pt x="299664" y="271943"/>
                    <a:pt x="310028" y="269658"/>
                    <a:pt x="310028" y="262190"/>
                  </a:cubicBezTo>
                  <a:cubicBezTo>
                    <a:pt x="310028" y="252284"/>
                    <a:pt x="299207" y="250455"/>
                    <a:pt x="299207" y="240092"/>
                  </a:cubicBezTo>
                  <a:cubicBezTo>
                    <a:pt x="299116" y="233859"/>
                    <a:pt x="304084" y="228738"/>
                    <a:pt x="310302" y="228632"/>
                  </a:cubicBezTo>
                  <a:cubicBezTo>
                    <a:pt x="310622" y="228632"/>
                    <a:pt x="310926" y="228647"/>
                    <a:pt x="311246" y="228662"/>
                  </a:cubicBezTo>
                  <a:cubicBezTo>
                    <a:pt x="315971" y="228662"/>
                    <a:pt x="322829" y="230796"/>
                    <a:pt x="326486" y="230796"/>
                  </a:cubicBezTo>
                  <a:cubicBezTo>
                    <a:pt x="329458" y="230872"/>
                    <a:pt x="332079" y="228830"/>
                    <a:pt x="332735" y="225919"/>
                  </a:cubicBezTo>
                  <a:cubicBezTo>
                    <a:pt x="332735" y="224852"/>
                    <a:pt x="334411" y="225919"/>
                    <a:pt x="334259" y="225919"/>
                  </a:cubicBezTo>
                  <a:cubicBezTo>
                    <a:pt x="334106" y="225919"/>
                    <a:pt x="334259" y="228205"/>
                    <a:pt x="334259" y="230491"/>
                  </a:cubicBezTo>
                  <a:cubicBezTo>
                    <a:pt x="334259" y="237044"/>
                    <a:pt x="324810" y="237806"/>
                    <a:pt x="323591" y="237044"/>
                  </a:cubicBezTo>
                  <a:cubicBezTo>
                    <a:pt x="322372" y="236282"/>
                    <a:pt x="323591" y="237044"/>
                    <a:pt x="323591" y="237044"/>
                  </a:cubicBezTo>
                  <a:cubicBezTo>
                    <a:pt x="323591" y="237044"/>
                    <a:pt x="324658" y="242073"/>
                    <a:pt x="323591" y="244664"/>
                  </a:cubicBezTo>
                  <a:cubicBezTo>
                    <a:pt x="323591" y="244664"/>
                    <a:pt x="323591" y="244664"/>
                    <a:pt x="323591" y="244664"/>
                  </a:cubicBezTo>
                  <a:cubicBezTo>
                    <a:pt x="321945" y="239391"/>
                    <a:pt x="317572" y="235428"/>
                    <a:pt x="312161" y="234301"/>
                  </a:cubicBezTo>
                  <a:cubicBezTo>
                    <a:pt x="309479" y="234042"/>
                    <a:pt x="307101" y="236007"/>
                    <a:pt x="306842" y="238690"/>
                  </a:cubicBezTo>
                  <a:cubicBezTo>
                    <a:pt x="306827" y="238903"/>
                    <a:pt x="306827" y="239117"/>
                    <a:pt x="306827" y="239330"/>
                  </a:cubicBezTo>
                  <a:cubicBezTo>
                    <a:pt x="306827" y="245273"/>
                    <a:pt x="318562" y="250607"/>
                    <a:pt x="318562" y="262952"/>
                  </a:cubicBezTo>
                  <a:cubicBezTo>
                    <a:pt x="318562" y="275296"/>
                    <a:pt x="306065" y="278192"/>
                    <a:pt x="293416" y="275449"/>
                  </a:cubicBezTo>
                  <a:cubicBezTo>
                    <a:pt x="293416" y="287489"/>
                    <a:pt x="311704" y="294651"/>
                    <a:pt x="312161" y="286117"/>
                  </a:cubicBezTo>
                  <a:cubicBezTo>
                    <a:pt x="312161" y="286117"/>
                    <a:pt x="312161" y="286117"/>
                    <a:pt x="312161" y="286117"/>
                  </a:cubicBezTo>
                  <a:cubicBezTo>
                    <a:pt x="314752" y="289774"/>
                    <a:pt x="313533" y="292518"/>
                    <a:pt x="310179" y="293889"/>
                  </a:cubicBezTo>
                  <a:cubicBezTo>
                    <a:pt x="313228" y="295413"/>
                    <a:pt x="313838" y="301662"/>
                    <a:pt x="314752" y="305472"/>
                  </a:cubicBezTo>
                  <a:cubicBezTo>
                    <a:pt x="315667" y="309282"/>
                    <a:pt x="322067" y="307910"/>
                    <a:pt x="322372" y="307758"/>
                  </a:cubicBezTo>
                  <a:cubicBezTo>
                    <a:pt x="322676" y="307605"/>
                    <a:pt x="322372" y="307758"/>
                    <a:pt x="322372" y="307758"/>
                  </a:cubicBezTo>
                  <a:cubicBezTo>
                    <a:pt x="321091" y="311034"/>
                    <a:pt x="317419" y="312665"/>
                    <a:pt x="314142" y="311415"/>
                  </a:cubicBezTo>
                  <a:cubicBezTo>
                    <a:pt x="310942" y="313549"/>
                    <a:pt x="314142" y="315530"/>
                    <a:pt x="317648" y="316444"/>
                  </a:cubicBezTo>
                  <a:cubicBezTo>
                    <a:pt x="317648" y="316444"/>
                    <a:pt x="317648" y="316444"/>
                    <a:pt x="317648" y="316444"/>
                  </a:cubicBezTo>
                  <a:cubicBezTo>
                    <a:pt x="317648" y="316444"/>
                    <a:pt x="310942" y="318578"/>
                    <a:pt x="308808" y="314768"/>
                  </a:cubicBezTo>
                  <a:cubicBezTo>
                    <a:pt x="307848" y="317328"/>
                    <a:pt x="305273" y="318898"/>
                    <a:pt x="302559" y="318578"/>
                  </a:cubicBezTo>
                  <a:cubicBezTo>
                    <a:pt x="300121" y="318578"/>
                    <a:pt x="298598" y="321016"/>
                    <a:pt x="299207" y="324064"/>
                  </a:cubicBezTo>
                  <a:cubicBezTo>
                    <a:pt x="299207" y="324064"/>
                    <a:pt x="299207" y="324064"/>
                    <a:pt x="299207" y="324064"/>
                  </a:cubicBezTo>
                  <a:cubicBezTo>
                    <a:pt x="296723" y="323028"/>
                    <a:pt x="295564" y="320163"/>
                    <a:pt x="296601" y="317679"/>
                  </a:cubicBezTo>
                  <a:cubicBezTo>
                    <a:pt x="297089" y="316505"/>
                    <a:pt x="298033" y="315560"/>
                    <a:pt x="299207" y="315073"/>
                  </a:cubicBezTo>
                  <a:cubicBezTo>
                    <a:pt x="297302" y="314006"/>
                    <a:pt x="294879" y="314692"/>
                    <a:pt x="293812" y="316612"/>
                  </a:cubicBezTo>
                  <a:cubicBezTo>
                    <a:pt x="293629" y="316947"/>
                    <a:pt x="293492" y="317298"/>
                    <a:pt x="293416" y="317663"/>
                  </a:cubicBezTo>
                  <a:cubicBezTo>
                    <a:pt x="293416" y="317663"/>
                    <a:pt x="293416" y="317663"/>
                    <a:pt x="293416" y="317663"/>
                  </a:cubicBezTo>
                  <a:cubicBezTo>
                    <a:pt x="290978" y="311263"/>
                    <a:pt x="296159" y="309434"/>
                    <a:pt x="299969" y="310958"/>
                  </a:cubicBezTo>
                  <a:cubicBezTo>
                    <a:pt x="298674" y="308306"/>
                    <a:pt x="295626" y="307011"/>
                    <a:pt x="292807" y="307910"/>
                  </a:cubicBezTo>
                  <a:cubicBezTo>
                    <a:pt x="292807" y="307910"/>
                    <a:pt x="292807" y="307910"/>
                    <a:pt x="292807" y="307910"/>
                  </a:cubicBezTo>
                  <a:cubicBezTo>
                    <a:pt x="293659" y="305441"/>
                    <a:pt x="296357" y="304130"/>
                    <a:pt x="298811" y="304984"/>
                  </a:cubicBezTo>
                  <a:cubicBezTo>
                    <a:pt x="299481" y="305213"/>
                    <a:pt x="300076" y="305593"/>
                    <a:pt x="300579" y="306081"/>
                  </a:cubicBezTo>
                  <a:cubicBezTo>
                    <a:pt x="303017" y="307453"/>
                    <a:pt x="306980" y="305319"/>
                    <a:pt x="307284" y="305167"/>
                  </a:cubicBezTo>
                  <a:cubicBezTo>
                    <a:pt x="299207" y="289165"/>
                    <a:pt x="283662" y="302576"/>
                    <a:pt x="280157" y="289927"/>
                  </a:cubicBezTo>
                  <a:cubicBezTo>
                    <a:pt x="280157" y="289927"/>
                    <a:pt x="280157" y="289927"/>
                    <a:pt x="280157" y="289927"/>
                  </a:cubicBezTo>
                  <a:cubicBezTo>
                    <a:pt x="280157" y="289927"/>
                    <a:pt x="272537" y="292822"/>
                    <a:pt x="271318" y="287489"/>
                  </a:cubicBezTo>
                  <a:cubicBezTo>
                    <a:pt x="271318" y="287489"/>
                    <a:pt x="271318" y="287489"/>
                    <a:pt x="271318" y="287489"/>
                  </a:cubicBezTo>
                  <a:cubicBezTo>
                    <a:pt x="271318" y="287489"/>
                    <a:pt x="274366" y="289317"/>
                    <a:pt x="277261" y="285355"/>
                  </a:cubicBezTo>
                  <a:cubicBezTo>
                    <a:pt x="278832" y="282733"/>
                    <a:pt x="279563" y="279716"/>
                    <a:pt x="279395" y="276668"/>
                  </a:cubicBezTo>
                  <a:cubicBezTo>
                    <a:pt x="278648" y="263059"/>
                    <a:pt x="268118" y="252010"/>
                    <a:pt x="254554" y="250607"/>
                  </a:cubicBezTo>
                  <a:cubicBezTo>
                    <a:pt x="244617" y="250790"/>
                    <a:pt x="234986" y="254037"/>
                    <a:pt x="226970" y="259904"/>
                  </a:cubicBezTo>
                  <a:lnTo>
                    <a:pt x="234132" y="261428"/>
                  </a:lnTo>
                  <a:cubicBezTo>
                    <a:pt x="233614" y="267463"/>
                    <a:pt x="228311" y="271943"/>
                    <a:pt x="222276" y="271425"/>
                  </a:cubicBezTo>
                  <a:cubicBezTo>
                    <a:pt x="221544" y="271364"/>
                    <a:pt x="220813" y="271243"/>
                    <a:pt x="220111" y="271029"/>
                  </a:cubicBezTo>
                  <a:lnTo>
                    <a:pt x="221178" y="262799"/>
                  </a:lnTo>
                  <a:cubicBezTo>
                    <a:pt x="219106" y="263455"/>
                    <a:pt x="217261" y="264659"/>
                    <a:pt x="215844" y="266305"/>
                  </a:cubicBezTo>
                  <a:cubicBezTo>
                    <a:pt x="215844" y="266305"/>
                    <a:pt x="215844" y="266305"/>
                    <a:pt x="215844" y="266305"/>
                  </a:cubicBezTo>
                  <a:cubicBezTo>
                    <a:pt x="214976" y="263211"/>
                    <a:pt x="216545" y="259950"/>
                    <a:pt x="219502" y="258685"/>
                  </a:cubicBezTo>
                  <a:cubicBezTo>
                    <a:pt x="219502" y="258685"/>
                    <a:pt x="219502" y="258685"/>
                    <a:pt x="219502" y="258685"/>
                  </a:cubicBezTo>
                  <a:cubicBezTo>
                    <a:pt x="217094" y="258746"/>
                    <a:pt x="214869" y="260011"/>
                    <a:pt x="213558" y="262037"/>
                  </a:cubicBezTo>
                  <a:lnTo>
                    <a:pt x="213558" y="262037"/>
                  </a:lnTo>
                  <a:cubicBezTo>
                    <a:pt x="212553" y="259858"/>
                    <a:pt x="213193" y="257268"/>
                    <a:pt x="215082" y="255789"/>
                  </a:cubicBezTo>
                  <a:close/>
                  <a:moveTo>
                    <a:pt x="235809" y="312177"/>
                  </a:moveTo>
                  <a:cubicBezTo>
                    <a:pt x="233065" y="315530"/>
                    <a:pt x="230627" y="312177"/>
                    <a:pt x="227122" y="312177"/>
                  </a:cubicBezTo>
                  <a:cubicBezTo>
                    <a:pt x="225019" y="312086"/>
                    <a:pt x="223251" y="313732"/>
                    <a:pt x="223160" y="315835"/>
                  </a:cubicBezTo>
                  <a:cubicBezTo>
                    <a:pt x="223160" y="315926"/>
                    <a:pt x="223160" y="316033"/>
                    <a:pt x="223160" y="316139"/>
                  </a:cubicBezTo>
                  <a:cubicBezTo>
                    <a:pt x="223160" y="316139"/>
                    <a:pt x="223160" y="316139"/>
                    <a:pt x="223160" y="316139"/>
                  </a:cubicBezTo>
                  <a:cubicBezTo>
                    <a:pt x="221209" y="314280"/>
                    <a:pt x="221133" y="311187"/>
                    <a:pt x="222992" y="309251"/>
                  </a:cubicBezTo>
                  <a:cubicBezTo>
                    <a:pt x="223800" y="308397"/>
                    <a:pt x="224897" y="307864"/>
                    <a:pt x="226055" y="307758"/>
                  </a:cubicBezTo>
                  <a:cubicBezTo>
                    <a:pt x="224425" y="305944"/>
                    <a:pt x="221620" y="305807"/>
                    <a:pt x="219806" y="307453"/>
                  </a:cubicBezTo>
                  <a:cubicBezTo>
                    <a:pt x="219700" y="307544"/>
                    <a:pt x="219593" y="307651"/>
                    <a:pt x="219502" y="307758"/>
                  </a:cubicBezTo>
                  <a:cubicBezTo>
                    <a:pt x="219502" y="307758"/>
                    <a:pt x="219502" y="307758"/>
                    <a:pt x="219502" y="307758"/>
                  </a:cubicBezTo>
                  <a:cubicBezTo>
                    <a:pt x="219502" y="301204"/>
                    <a:pt x="224531" y="300747"/>
                    <a:pt x="227884" y="303643"/>
                  </a:cubicBezTo>
                  <a:cubicBezTo>
                    <a:pt x="227884" y="301204"/>
                    <a:pt x="226817" y="299528"/>
                    <a:pt x="224074" y="299376"/>
                  </a:cubicBezTo>
                  <a:cubicBezTo>
                    <a:pt x="224074" y="299376"/>
                    <a:pt x="224074" y="299376"/>
                    <a:pt x="224074" y="299376"/>
                  </a:cubicBezTo>
                  <a:cubicBezTo>
                    <a:pt x="224881" y="298324"/>
                    <a:pt x="226101" y="297653"/>
                    <a:pt x="227426" y="297547"/>
                  </a:cubicBezTo>
                  <a:cubicBezTo>
                    <a:pt x="231084" y="297547"/>
                    <a:pt x="231541" y="302119"/>
                    <a:pt x="233828" y="302119"/>
                  </a:cubicBezTo>
                  <a:cubicBezTo>
                    <a:pt x="236113" y="302119"/>
                    <a:pt x="242362" y="297394"/>
                    <a:pt x="242819" y="296937"/>
                  </a:cubicBezTo>
                  <a:cubicBezTo>
                    <a:pt x="240914" y="292091"/>
                    <a:pt x="239985" y="286909"/>
                    <a:pt x="240076" y="281697"/>
                  </a:cubicBezTo>
                  <a:cubicBezTo>
                    <a:pt x="240076" y="281697"/>
                    <a:pt x="240076" y="281697"/>
                    <a:pt x="240076" y="281697"/>
                  </a:cubicBezTo>
                  <a:cubicBezTo>
                    <a:pt x="240076" y="281697"/>
                    <a:pt x="233979" y="282612"/>
                    <a:pt x="233979" y="277278"/>
                  </a:cubicBezTo>
                  <a:cubicBezTo>
                    <a:pt x="233979" y="277278"/>
                    <a:pt x="233979" y="277278"/>
                    <a:pt x="233979" y="277278"/>
                  </a:cubicBezTo>
                  <a:cubicBezTo>
                    <a:pt x="235809" y="280021"/>
                    <a:pt x="238856" y="277278"/>
                    <a:pt x="240381" y="275296"/>
                  </a:cubicBezTo>
                  <a:cubicBezTo>
                    <a:pt x="241905" y="273315"/>
                    <a:pt x="251049" y="260056"/>
                    <a:pt x="262783" y="260056"/>
                  </a:cubicBezTo>
                  <a:cubicBezTo>
                    <a:pt x="265938" y="260300"/>
                    <a:pt x="268956" y="261474"/>
                    <a:pt x="271470" y="263409"/>
                  </a:cubicBezTo>
                  <a:cubicBezTo>
                    <a:pt x="267355" y="268286"/>
                    <a:pt x="271470" y="273163"/>
                    <a:pt x="274518" y="272553"/>
                  </a:cubicBezTo>
                  <a:cubicBezTo>
                    <a:pt x="274518" y="272553"/>
                    <a:pt x="274518" y="272553"/>
                    <a:pt x="274518" y="272553"/>
                  </a:cubicBezTo>
                  <a:cubicBezTo>
                    <a:pt x="259278" y="278497"/>
                    <a:pt x="251963" y="280783"/>
                    <a:pt x="251963" y="293889"/>
                  </a:cubicBezTo>
                  <a:cubicBezTo>
                    <a:pt x="251963" y="300747"/>
                    <a:pt x="254249" y="304557"/>
                    <a:pt x="258211" y="303643"/>
                  </a:cubicBezTo>
                  <a:cubicBezTo>
                    <a:pt x="258211" y="303643"/>
                    <a:pt x="258211" y="303643"/>
                    <a:pt x="258211" y="303643"/>
                  </a:cubicBezTo>
                  <a:cubicBezTo>
                    <a:pt x="257084" y="305014"/>
                    <a:pt x="255423" y="305853"/>
                    <a:pt x="253640" y="305929"/>
                  </a:cubicBezTo>
                  <a:cubicBezTo>
                    <a:pt x="250439" y="305929"/>
                    <a:pt x="249830" y="304100"/>
                    <a:pt x="248001" y="304100"/>
                  </a:cubicBezTo>
                  <a:cubicBezTo>
                    <a:pt x="246172" y="304100"/>
                    <a:pt x="240381" y="307605"/>
                    <a:pt x="240381" y="310501"/>
                  </a:cubicBezTo>
                  <a:cubicBezTo>
                    <a:pt x="240381" y="313396"/>
                    <a:pt x="240381" y="312939"/>
                    <a:pt x="243124" y="314311"/>
                  </a:cubicBezTo>
                  <a:cubicBezTo>
                    <a:pt x="245867" y="315682"/>
                    <a:pt x="243124" y="314311"/>
                    <a:pt x="243124" y="314311"/>
                  </a:cubicBezTo>
                  <a:cubicBezTo>
                    <a:pt x="243124" y="314311"/>
                    <a:pt x="237333" y="315835"/>
                    <a:pt x="236266" y="311415"/>
                  </a:cubicBezTo>
                  <a:close/>
                  <a:moveTo>
                    <a:pt x="276956" y="184923"/>
                  </a:moveTo>
                  <a:cubicBezTo>
                    <a:pt x="272079" y="184923"/>
                    <a:pt x="269032" y="185685"/>
                    <a:pt x="269184" y="187209"/>
                  </a:cubicBezTo>
                  <a:cubicBezTo>
                    <a:pt x="269336" y="188733"/>
                    <a:pt x="275128" y="188733"/>
                    <a:pt x="277414" y="184161"/>
                  </a:cubicBezTo>
                  <a:close/>
                  <a:moveTo>
                    <a:pt x="258973" y="196963"/>
                  </a:moveTo>
                  <a:cubicBezTo>
                    <a:pt x="261488" y="196445"/>
                    <a:pt x="264079" y="196445"/>
                    <a:pt x="266593" y="196963"/>
                  </a:cubicBezTo>
                  <a:lnTo>
                    <a:pt x="266593" y="198029"/>
                  </a:lnTo>
                  <a:cubicBezTo>
                    <a:pt x="259278" y="198944"/>
                    <a:pt x="258973" y="202297"/>
                    <a:pt x="254401" y="202297"/>
                  </a:cubicBezTo>
                  <a:cubicBezTo>
                    <a:pt x="251293" y="202160"/>
                    <a:pt x="248885" y="199523"/>
                    <a:pt x="249021" y="196414"/>
                  </a:cubicBezTo>
                  <a:cubicBezTo>
                    <a:pt x="249037" y="195820"/>
                    <a:pt x="249159" y="195241"/>
                    <a:pt x="249372" y="194677"/>
                  </a:cubicBezTo>
                  <a:cubicBezTo>
                    <a:pt x="249372" y="194677"/>
                    <a:pt x="249372" y="194677"/>
                    <a:pt x="249372" y="194677"/>
                  </a:cubicBezTo>
                  <a:cubicBezTo>
                    <a:pt x="249372" y="194677"/>
                    <a:pt x="253792" y="197572"/>
                    <a:pt x="259431" y="196201"/>
                  </a:cubicBezTo>
                  <a:close/>
                  <a:moveTo>
                    <a:pt x="165857" y="356373"/>
                  </a:moveTo>
                  <a:cubicBezTo>
                    <a:pt x="170734" y="362469"/>
                    <a:pt x="175306" y="356373"/>
                    <a:pt x="181097" y="356373"/>
                  </a:cubicBezTo>
                  <a:cubicBezTo>
                    <a:pt x="184145" y="356373"/>
                    <a:pt x="187803" y="357440"/>
                    <a:pt x="188565" y="363536"/>
                  </a:cubicBezTo>
                  <a:cubicBezTo>
                    <a:pt x="188565" y="363536"/>
                    <a:pt x="188565" y="363536"/>
                    <a:pt x="188565" y="363536"/>
                  </a:cubicBezTo>
                  <a:cubicBezTo>
                    <a:pt x="192040" y="359985"/>
                    <a:pt x="191994" y="354301"/>
                    <a:pt x="188443" y="350826"/>
                  </a:cubicBezTo>
                  <a:cubicBezTo>
                    <a:pt x="186995" y="349393"/>
                    <a:pt x="185105" y="348509"/>
                    <a:pt x="183078" y="348296"/>
                  </a:cubicBezTo>
                  <a:cubicBezTo>
                    <a:pt x="186370" y="345278"/>
                    <a:pt x="191475" y="345507"/>
                    <a:pt x="194493" y="348799"/>
                  </a:cubicBezTo>
                  <a:cubicBezTo>
                    <a:pt x="194661" y="348982"/>
                    <a:pt x="194813" y="349165"/>
                    <a:pt x="194965" y="349363"/>
                  </a:cubicBezTo>
                  <a:cubicBezTo>
                    <a:pt x="194965" y="349363"/>
                    <a:pt x="194965" y="349363"/>
                    <a:pt x="194965" y="349363"/>
                  </a:cubicBezTo>
                  <a:cubicBezTo>
                    <a:pt x="194965" y="337476"/>
                    <a:pt x="186127" y="336713"/>
                    <a:pt x="179725" y="341743"/>
                  </a:cubicBezTo>
                  <a:cubicBezTo>
                    <a:pt x="178659" y="337171"/>
                    <a:pt x="182011" y="334123"/>
                    <a:pt x="186583" y="334123"/>
                  </a:cubicBezTo>
                  <a:cubicBezTo>
                    <a:pt x="186583" y="334123"/>
                    <a:pt x="186583" y="334123"/>
                    <a:pt x="186583" y="334123"/>
                  </a:cubicBezTo>
                  <a:cubicBezTo>
                    <a:pt x="178811" y="325589"/>
                    <a:pt x="172868" y="336256"/>
                    <a:pt x="171343" y="337933"/>
                  </a:cubicBezTo>
                  <a:cubicBezTo>
                    <a:pt x="168143" y="342200"/>
                    <a:pt x="156103" y="334275"/>
                    <a:pt x="152446" y="329551"/>
                  </a:cubicBezTo>
                  <a:cubicBezTo>
                    <a:pt x="157750" y="324095"/>
                    <a:pt x="161209" y="317115"/>
                    <a:pt x="162352" y="309586"/>
                  </a:cubicBezTo>
                  <a:lnTo>
                    <a:pt x="162352" y="307910"/>
                  </a:lnTo>
                  <a:cubicBezTo>
                    <a:pt x="162352" y="307910"/>
                    <a:pt x="162352" y="307910"/>
                    <a:pt x="162352" y="307910"/>
                  </a:cubicBezTo>
                  <a:cubicBezTo>
                    <a:pt x="163494" y="308611"/>
                    <a:pt x="164821" y="308931"/>
                    <a:pt x="166162" y="308824"/>
                  </a:cubicBezTo>
                  <a:cubicBezTo>
                    <a:pt x="168295" y="308824"/>
                    <a:pt x="172715" y="308824"/>
                    <a:pt x="172715" y="300138"/>
                  </a:cubicBezTo>
                  <a:cubicBezTo>
                    <a:pt x="172715" y="300138"/>
                    <a:pt x="172715" y="300138"/>
                    <a:pt x="172715" y="300138"/>
                  </a:cubicBezTo>
                  <a:cubicBezTo>
                    <a:pt x="171983" y="301403"/>
                    <a:pt x="170673" y="302210"/>
                    <a:pt x="169209" y="302271"/>
                  </a:cubicBezTo>
                  <a:cubicBezTo>
                    <a:pt x="161133" y="302271"/>
                    <a:pt x="144369" y="275449"/>
                    <a:pt x="124556" y="275449"/>
                  </a:cubicBezTo>
                  <a:cubicBezTo>
                    <a:pt x="117074" y="276104"/>
                    <a:pt x="110033" y="279274"/>
                    <a:pt x="104592" y="284440"/>
                  </a:cubicBezTo>
                  <a:cubicBezTo>
                    <a:pt x="106695" y="285903"/>
                    <a:pt x="107702" y="288494"/>
                    <a:pt x="107183" y="290993"/>
                  </a:cubicBezTo>
                  <a:cubicBezTo>
                    <a:pt x="106695" y="293965"/>
                    <a:pt x="104364" y="296297"/>
                    <a:pt x="101392" y="296785"/>
                  </a:cubicBezTo>
                  <a:cubicBezTo>
                    <a:pt x="101392" y="296785"/>
                    <a:pt x="101392" y="296785"/>
                    <a:pt x="101392" y="297547"/>
                  </a:cubicBezTo>
                  <a:cubicBezTo>
                    <a:pt x="113417" y="300793"/>
                    <a:pt x="125105" y="305182"/>
                    <a:pt x="136291" y="310653"/>
                  </a:cubicBezTo>
                  <a:cubicBezTo>
                    <a:pt x="141321" y="314920"/>
                    <a:pt x="140254" y="322998"/>
                    <a:pt x="137511" y="333970"/>
                  </a:cubicBezTo>
                  <a:cubicBezTo>
                    <a:pt x="134768" y="344943"/>
                    <a:pt x="128824" y="343114"/>
                    <a:pt x="126690" y="342809"/>
                  </a:cubicBezTo>
                  <a:cubicBezTo>
                    <a:pt x="124556" y="342505"/>
                    <a:pt x="126690" y="342809"/>
                    <a:pt x="126690" y="342809"/>
                  </a:cubicBezTo>
                  <a:cubicBezTo>
                    <a:pt x="128610" y="345553"/>
                    <a:pt x="131734" y="347199"/>
                    <a:pt x="135072" y="347229"/>
                  </a:cubicBezTo>
                  <a:cubicBezTo>
                    <a:pt x="140254" y="347229"/>
                    <a:pt x="142235" y="344029"/>
                    <a:pt x="144826" y="344029"/>
                  </a:cubicBezTo>
                  <a:cubicBezTo>
                    <a:pt x="147416" y="344029"/>
                    <a:pt x="158846" y="350429"/>
                    <a:pt x="158846" y="355459"/>
                  </a:cubicBezTo>
                  <a:cubicBezTo>
                    <a:pt x="158450" y="358446"/>
                    <a:pt x="156637" y="361067"/>
                    <a:pt x="153969" y="362469"/>
                  </a:cubicBezTo>
                  <a:cubicBezTo>
                    <a:pt x="153969" y="362469"/>
                    <a:pt x="153969" y="362469"/>
                    <a:pt x="153969" y="362469"/>
                  </a:cubicBezTo>
                  <a:cubicBezTo>
                    <a:pt x="153969" y="362469"/>
                    <a:pt x="164181" y="363841"/>
                    <a:pt x="165857" y="356373"/>
                  </a:cubicBezTo>
                  <a:close/>
                  <a:moveTo>
                    <a:pt x="384856" y="363231"/>
                  </a:moveTo>
                  <a:cubicBezTo>
                    <a:pt x="384856" y="363231"/>
                    <a:pt x="384856" y="363231"/>
                    <a:pt x="384856" y="363231"/>
                  </a:cubicBezTo>
                  <a:cubicBezTo>
                    <a:pt x="382189" y="361829"/>
                    <a:pt x="380375" y="359208"/>
                    <a:pt x="379979" y="356221"/>
                  </a:cubicBezTo>
                  <a:cubicBezTo>
                    <a:pt x="379979" y="351192"/>
                    <a:pt x="389428" y="344791"/>
                    <a:pt x="393848" y="344791"/>
                  </a:cubicBezTo>
                  <a:cubicBezTo>
                    <a:pt x="398267" y="344791"/>
                    <a:pt x="398572" y="347991"/>
                    <a:pt x="403753" y="347991"/>
                  </a:cubicBezTo>
                  <a:cubicBezTo>
                    <a:pt x="407091" y="347961"/>
                    <a:pt x="410215" y="346315"/>
                    <a:pt x="412135" y="343572"/>
                  </a:cubicBezTo>
                  <a:cubicBezTo>
                    <a:pt x="412135" y="343572"/>
                    <a:pt x="412135" y="343572"/>
                    <a:pt x="412135" y="343572"/>
                  </a:cubicBezTo>
                  <a:cubicBezTo>
                    <a:pt x="412135" y="343572"/>
                    <a:pt x="404058" y="345248"/>
                    <a:pt x="401315" y="334732"/>
                  </a:cubicBezTo>
                  <a:cubicBezTo>
                    <a:pt x="398572" y="324217"/>
                    <a:pt x="397505" y="315682"/>
                    <a:pt x="402534" y="311415"/>
                  </a:cubicBezTo>
                  <a:cubicBezTo>
                    <a:pt x="412851" y="305715"/>
                    <a:pt x="423672" y="300976"/>
                    <a:pt x="434843" y="297242"/>
                  </a:cubicBezTo>
                  <a:cubicBezTo>
                    <a:pt x="434843" y="297242"/>
                    <a:pt x="434843" y="297242"/>
                    <a:pt x="434843" y="296480"/>
                  </a:cubicBezTo>
                  <a:cubicBezTo>
                    <a:pt x="431872" y="295992"/>
                    <a:pt x="429540" y="293661"/>
                    <a:pt x="429052" y="290689"/>
                  </a:cubicBezTo>
                  <a:cubicBezTo>
                    <a:pt x="428534" y="288189"/>
                    <a:pt x="429540" y="285598"/>
                    <a:pt x="431643" y="284136"/>
                  </a:cubicBezTo>
                  <a:cubicBezTo>
                    <a:pt x="426202" y="278969"/>
                    <a:pt x="419161" y="275799"/>
                    <a:pt x="411678" y="275144"/>
                  </a:cubicBezTo>
                  <a:cubicBezTo>
                    <a:pt x="391867" y="275144"/>
                    <a:pt x="374949" y="301966"/>
                    <a:pt x="367025" y="301966"/>
                  </a:cubicBezTo>
                  <a:cubicBezTo>
                    <a:pt x="365562" y="301936"/>
                    <a:pt x="364221" y="301113"/>
                    <a:pt x="363519" y="299833"/>
                  </a:cubicBezTo>
                  <a:cubicBezTo>
                    <a:pt x="363519" y="299833"/>
                    <a:pt x="363519" y="299833"/>
                    <a:pt x="363519" y="299833"/>
                  </a:cubicBezTo>
                  <a:cubicBezTo>
                    <a:pt x="363519" y="307910"/>
                    <a:pt x="367787" y="308519"/>
                    <a:pt x="370073" y="308519"/>
                  </a:cubicBezTo>
                  <a:cubicBezTo>
                    <a:pt x="371414" y="308626"/>
                    <a:pt x="372740" y="308306"/>
                    <a:pt x="373883" y="307605"/>
                  </a:cubicBezTo>
                  <a:cubicBezTo>
                    <a:pt x="373883" y="307605"/>
                    <a:pt x="373883" y="307605"/>
                    <a:pt x="373883" y="307605"/>
                  </a:cubicBezTo>
                  <a:lnTo>
                    <a:pt x="373883" y="309282"/>
                  </a:lnTo>
                  <a:cubicBezTo>
                    <a:pt x="375011" y="316810"/>
                    <a:pt x="378486" y="323790"/>
                    <a:pt x="383789" y="329246"/>
                  </a:cubicBezTo>
                  <a:cubicBezTo>
                    <a:pt x="379370" y="333970"/>
                    <a:pt x="368549" y="341895"/>
                    <a:pt x="364891" y="337628"/>
                  </a:cubicBezTo>
                  <a:cubicBezTo>
                    <a:pt x="363519" y="335952"/>
                    <a:pt x="357577" y="325283"/>
                    <a:pt x="349651" y="333818"/>
                  </a:cubicBezTo>
                  <a:cubicBezTo>
                    <a:pt x="349651" y="333818"/>
                    <a:pt x="349651" y="333818"/>
                    <a:pt x="349651" y="333818"/>
                  </a:cubicBezTo>
                  <a:cubicBezTo>
                    <a:pt x="354223" y="333818"/>
                    <a:pt x="357577" y="336866"/>
                    <a:pt x="356357" y="341438"/>
                  </a:cubicBezTo>
                  <a:cubicBezTo>
                    <a:pt x="349957" y="336409"/>
                    <a:pt x="341117" y="337171"/>
                    <a:pt x="341117" y="349058"/>
                  </a:cubicBezTo>
                  <a:cubicBezTo>
                    <a:pt x="341117" y="349058"/>
                    <a:pt x="341117" y="349058"/>
                    <a:pt x="341117" y="349058"/>
                  </a:cubicBezTo>
                  <a:cubicBezTo>
                    <a:pt x="343815" y="345507"/>
                    <a:pt x="348890" y="344821"/>
                    <a:pt x="352440" y="347519"/>
                  </a:cubicBezTo>
                  <a:cubicBezTo>
                    <a:pt x="352638" y="347671"/>
                    <a:pt x="352821" y="347823"/>
                    <a:pt x="353004" y="347991"/>
                  </a:cubicBezTo>
                  <a:cubicBezTo>
                    <a:pt x="348128" y="348311"/>
                    <a:pt x="344455" y="352532"/>
                    <a:pt x="344775" y="357394"/>
                  </a:cubicBezTo>
                  <a:cubicBezTo>
                    <a:pt x="344927" y="359619"/>
                    <a:pt x="345903" y="361707"/>
                    <a:pt x="347518" y="363231"/>
                  </a:cubicBezTo>
                  <a:cubicBezTo>
                    <a:pt x="347518" y="363231"/>
                    <a:pt x="347518" y="363231"/>
                    <a:pt x="347518" y="363231"/>
                  </a:cubicBezTo>
                  <a:cubicBezTo>
                    <a:pt x="347518" y="357135"/>
                    <a:pt x="351938" y="356069"/>
                    <a:pt x="354985" y="356069"/>
                  </a:cubicBezTo>
                  <a:cubicBezTo>
                    <a:pt x="361234" y="356069"/>
                    <a:pt x="365806" y="361859"/>
                    <a:pt x="370225" y="356069"/>
                  </a:cubicBezTo>
                  <a:cubicBezTo>
                    <a:pt x="373883" y="363841"/>
                    <a:pt x="382722" y="363079"/>
                    <a:pt x="384856" y="362774"/>
                  </a:cubicBezTo>
                  <a:close/>
                  <a:moveTo>
                    <a:pt x="224531" y="208240"/>
                  </a:moveTo>
                  <a:cubicBezTo>
                    <a:pt x="224531" y="209155"/>
                    <a:pt x="221788" y="208240"/>
                    <a:pt x="221026" y="208240"/>
                  </a:cubicBezTo>
                  <a:lnTo>
                    <a:pt x="221026" y="208240"/>
                  </a:lnTo>
                  <a:cubicBezTo>
                    <a:pt x="221026" y="209459"/>
                    <a:pt x="223464" y="212812"/>
                    <a:pt x="226512" y="212812"/>
                  </a:cubicBezTo>
                  <a:cubicBezTo>
                    <a:pt x="227960" y="212827"/>
                    <a:pt x="229347" y="212218"/>
                    <a:pt x="230322" y="211136"/>
                  </a:cubicBezTo>
                  <a:cubicBezTo>
                    <a:pt x="230322" y="211136"/>
                    <a:pt x="242057" y="214946"/>
                    <a:pt x="247848" y="216470"/>
                  </a:cubicBezTo>
                  <a:cubicBezTo>
                    <a:pt x="245547" y="219518"/>
                    <a:pt x="244160" y="223176"/>
                    <a:pt x="243886" y="226986"/>
                  </a:cubicBezTo>
                  <a:cubicBezTo>
                    <a:pt x="239314" y="224090"/>
                    <a:pt x="220569" y="214184"/>
                    <a:pt x="220569" y="214184"/>
                  </a:cubicBezTo>
                  <a:lnTo>
                    <a:pt x="214778" y="221956"/>
                  </a:lnTo>
                  <a:cubicBezTo>
                    <a:pt x="213863" y="223328"/>
                    <a:pt x="209291" y="219975"/>
                    <a:pt x="210205" y="218603"/>
                  </a:cubicBezTo>
                  <a:lnTo>
                    <a:pt x="214625" y="212660"/>
                  </a:lnTo>
                  <a:cubicBezTo>
                    <a:pt x="213253" y="210983"/>
                    <a:pt x="209596" y="212660"/>
                    <a:pt x="208681" y="212660"/>
                  </a:cubicBezTo>
                  <a:cubicBezTo>
                    <a:pt x="207767" y="212660"/>
                    <a:pt x="208681" y="212660"/>
                    <a:pt x="208681" y="212660"/>
                  </a:cubicBezTo>
                  <a:cubicBezTo>
                    <a:pt x="210068" y="209505"/>
                    <a:pt x="213756" y="208073"/>
                    <a:pt x="216911" y="209459"/>
                  </a:cubicBezTo>
                  <a:cubicBezTo>
                    <a:pt x="216911" y="206107"/>
                    <a:pt x="212034" y="207173"/>
                    <a:pt x="210663" y="207479"/>
                  </a:cubicBezTo>
                  <a:cubicBezTo>
                    <a:pt x="209291" y="207783"/>
                    <a:pt x="210663" y="207479"/>
                    <a:pt x="210663" y="207479"/>
                  </a:cubicBezTo>
                  <a:cubicBezTo>
                    <a:pt x="213055" y="204522"/>
                    <a:pt x="217216" y="203699"/>
                    <a:pt x="220569" y="205497"/>
                  </a:cubicBezTo>
                  <a:lnTo>
                    <a:pt x="222549" y="202754"/>
                  </a:lnTo>
                  <a:lnTo>
                    <a:pt x="218588" y="198487"/>
                  </a:lnTo>
                  <a:lnTo>
                    <a:pt x="221026" y="195134"/>
                  </a:lnTo>
                  <a:lnTo>
                    <a:pt x="223921" y="198944"/>
                  </a:lnTo>
                  <a:lnTo>
                    <a:pt x="245409" y="169379"/>
                  </a:lnTo>
                  <a:cubicBezTo>
                    <a:pt x="247437" y="168357"/>
                    <a:pt x="249586" y="167595"/>
                    <a:pt x="251811" y="167092"/>
                  </a:cubicBezTo>
                  <a:cubicBezTo>
                    <a:pt x="252131" y="169363"/>
                    <a:pt x="252131" y="171680"/>
                    <a:pt x="251811" y="173950"/>
                  </a:cubicBezTo>
                  <a:lnTo>
                    <a:pt x="230627" y="203669"/>
                  </a:lnTo>
                  <a:lnTo>
                    <a:pt x="235046" y="205040"/>
                  </a:lnTo>
                  <a:lnTo>
                    <a:pt x="232608" y="208545"/>
                  </a:lnTo>
                  <a:lnTo>
                    <a:pt x="227274" y="206107"/>
                  </a:lnTo>
                  <a:close/>
                  <a:moveTo>
                    <a:pt x="300731" y="203516"/>
                  </a:moveTo>
                  <a:cubicBezTo>
                    <a:pt x="300731" y="206107"/>
                    <a:pt x="302255" y="210069"/>
                    <a:pt x="305913" y="209002"/>
                  </a:cubicBezTo>
                  <a:cubicBezTo>
                    <a:pt x="305913" y="209002"/>
                    <a:pt x="305913" y="209002"/>
                    <a:pt x="305913" y="209002"/>
                  </a:cubicBezTo>
                  <a:cubicBezTo>
                    <a:pt x="305913" y="212050"/>
                    <a:pt x="299969" y="214793"/>
                    <a:pt x="297531" y="211136"/>
                  </a:cubicBezTo>
                  <a:cubicBezTo>
                    <a:pt x="295092" y="214672"/>
                    <a:pt x="295977" y="219503"/>
                    <a:pt x="299512" y="221941"/>
                  </a:cubicBezTo>
                  <a:cubicBezTo>
                    <a:pt x="299847" y="222185"/>
                    <a:pt x="300213" y="222383"/>
                    <a:pt x="300579" y="222566"/>
                  </a:cubicBezTo>
                  <a:cubicBezTo>
                    <a:pt x="300579" y="222566"/>
                    <a:pt x="300579" y="222566"/>
                    <a:pt x="300579" y="223328"/>
                  </a:cubicBezTo>
                  <a:cubicBezTo>
                    <a:pt x="297744" y="225309"/>
                    <a:pt x="293858" y="224608"/>
                    <a:pt x="291876" y="221789"/>
                  </a:cubicBezTo>
                  <a:cubicBezTo>
                    <a:pt x="291709" y="221545"/>
                    <a:pt x="291572" y="221301"/>
                    <a:pt x="291435" y="221042"/>
                  </a:cubicBezTo>
                  <a:cubicBezTo>
                    <a:pt x="288082" y="223831"/>
                    <a:pt x="287610" y="228799"/>
                    <a:pt x="290368" y="232167"/>
                  </a:cubicBezTo>
                  <a:cubicBezTo>
                    <a:pt x="284226" y="235764"/>
                    <a:pt x="276789" y="236434"/>
                    <a:pt x="270099" y="233996"/>
                  </a:cubicBezTo>
                  <a:cubicBezTo>
                    <a:pt x="264201" y="229988"/>
                    <a:pt x="257266" y="227763"/>
                    <a:pt x="250134" y="227595"/>
                  </a:cubicBezTo>
                  <a:cubicBezTo>
                    <a:pt x="251353" y="216013"/>
                    <a:pt x="257145" y="212355"/>
                    <a:pt x="267813" y="211289"/>
                  </a:cubicBezTo>
                  <a:cubicBezTo>
                    <a:pt x="278481" y="210222"/>
                    <a:pt x="277414" y="205954"/>
                    <a:pt x="276195" y="203059"/>
                  </a:cubicBezTo>
                  <a:cubicBezTo>
                    <a:pt x="273344" y="202952"/>
                    <a:pt x="270510" y="203577"/>
                    <a:pt x="267965" y="204887"/>
                  </a:cubicBezTo>
                  <a:cubicBezTo>
                    <a:pt x="267355" y="203912"/>
                    <a:pt x="267355" y="202663"/>
                    <a:pt x="267965" y="201687"/>
                  </a:cubicBezTo>
                  <a:cubicBezTo>
                    <a:pt x="267767" y="200727"/>
                    <a:pt x="267767" y="199752"/>
                    <a:pt x="267965" y="198792"/>
                  </a:cubicBezTo>
                  <a:cubicBezTo>
                    <a:pt x="273909" y="198792"/>
                    <a:pt x="274975" y="197572"/>
                    <a:pt x="274975" y="197572"/>
                  </a:cubicBezTo>
                  <a:cubicBezTo>
                    <a:pt x="276042" y="191324"/>
                    <a:pt x="269641" y="190714"/>
                    <a:pt x="264917" y="194067"/>
                  </a:cubicBezTo>
                  <a:cubicBezTo>
                    <a:pt x="263561" y="192878"/>
                    <a:pt x="262829" y="191141"/>
                    <a:pt x="262936" y="189343"/>
                  </a:cubicBezTo>
                  <a:cubicBezTo>
                    <a:pt x="262341" y="188916"/>
                    <a:pt x="261945" y="188245"/>
                    <a:pt x="261869" y="187514"/>
                  </a:cubicBezTo>
                  <a:cubicBezTo>
                    <a:pt x="261869" y="186142"/>
                    <a:pt x="269032" y="182180"/>
                    <a:pt x="270708" y="181723"/>
                  </a:cubicBezTo>
                  <a:cubicBezTo>
                    <a:pt x="272385" y="181266"/>
                    <a:pt x="273757" y="176693"/>
                    <a:pt x="281377" y="177456"/>
                  </a:cubicBezTo>
                  <a:cubicBezTo>
                    <a:pt x="281773" y="173630"/>
                    <a:pt x="281255" y="169759"/>
                    <a:pt x="279852" y="166178"/>
                  </a:cubicBezTo>
                  <a:cubicBezTo>
                    <a:pt x="279852" y="166178"/>
                    <a:pt x="279852" y="165263"/>
                    <a:pt x="279852" y="166178"/>
                  </a:cubicBezTo>
                  <a:cubicBezTo>
                    <a:pt x="279852" y="167092"/>
                    <a:pt x="285034" y="173950"/>
                    <a:pt x="286863" y="174103"/>
                  </a:cubicBezTo>
                  <a:cubicBezTo>
                    <a:pt x="288691" y="174255"/>
                    <a:pt x="295397" y="169683"/>
                    <a:pt x="295702" y="169836"/>
                  </a:cubicBezTo>
                  <a:cubicBezTo>
                    <a:pt x="296464" y="173051"/>
                    <a:pt x="297013" y="176312"/>
                    <a:pt x="297378" y="179589"/>
                  </a:cubicBezTo>
                  <a:cubicBezTo>
                    <a:pt x="298445" y="180961"/>
                    <a:pt x="304998" y="179589"/>
                    <a:pt x="307894" y="180809"/>
                  </a:cubicBezTo>
                  <a:cubicBezTo>
                    <a:pt x="310790" y="182027"/>
                    <a:pt x="307894" y="181723"/>
                    <a:pt x="307894" y="181723"/>
                  </a:cubicBezTo>
                  <a:cubicBezTo>
                    <a:pt x="304191" y="182667"/>
                    <a:pt x="300761" y="184435"/>
                    <a:pt x="297835" y="186904"/>
                  </a:cubicBezTo>
                  <a:cubicBezTo>
                    <a:pt x="300152" y="191949"/>
                    <a:pt x="300899" y="197587"/>
                    <a:pt x="299969" y="203059"/>
                  </a:cubicBezTo>
                  <a:close/>
                </a:path>
              </a:pathLst>
            </a:custGeom>
            <a:solidFill>
              <a:srgbClr val="FFFFFF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7882483B-17FA-49EF-85EE-064D0A85969C}"/>
                </a:ext>
              </a:extLst>
            </p:cNvPr>
            <p:cNvSpPr/>
            <p:nvPr userDrawn="1"/>
          </p:nvSpPr>
          <p:spPr>
            <a:xfrm>
              <a:off x="3420045" y="1061570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4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F0F3A481-D46C-4EC1-96D2-00128270C2B8}"/>
                </a:ext>
              </a:extLst>
            </p:cNvPr>
            <p:cNvSpPr/>
            <p:nvPr userDrawn="1"/>
          </p:nvSpPr>
          <p:spPr>
            <a:xfrm>
              <a:off x="4091298" y="1062180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chemeClr val="accent3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58982B8D-CE6A-48FB-8330-2E18D46B4805}"/>
              </a:ext>
            </a:extLst>
          </p:cNvPr>
          <p:cNvSpPr/>
          <p:nvPr userDrawn="1"/>
        </p:nvSpPr>
        <p:spPr>
          <a:xfrm>
            <a:off x="710932" y="4957456"/>
            <a:ext cx="622401" cy="595579"/>
          </a:xfrm>
          <a:custGeom>
            <a:avLst/>
            <a:gdLst>
              <a:gd name="connsiteX0" fmla="*/ 622402 w 622401"/>
              <a:gd name="connsiteY0" fmla="*/ 48920 h 595579"/>
              <a:gd name="connsiteX1" fmla="*/ 554736 w 622401"/>
              <a:gd name="connsiteY1" fmla="*/ 260604 h 595579"/>
              <a:gd name="connsiteX2" fmla="*/ 421996 w 622401"/>
              <a:gd name="connsiteY2" fmla="*/ 433273 h 595579"/>
              <a:gd name="connsiteX3" fmla="*/ 16612 w 622401"/>
              <a:gd name="connsiteY3" fmla="*/ 595579 h 595579"/>
              <a:gd name="connsiteX4" fmla="*/ 0 w 622401"/>
              <a:gd name="connsiteY4" fmla="*/ 595579 h 595579"/>
              <a:gd name="connsiteX5" fmla="*/ 0 w 622401"/>
              <a:gd name="connsiteY5" fmla="*/ 541477 h 595579"/>
              <a:gd name="connsiteX6" fmla="*/ 215494 w 622401"/>
              <a:gd name="connsiteY6" fmla="*/ 499263 h 595579"/>
              <a:gd name="connsiteX7" fmla="*/ 394564 w 622401"/>
              <a:gd name="connsiteY7" fmla="*/ 383896 h 595579"/>
              <a:gd name="connsiteX8" fmla="*/ 518617 w 622401"/>
              <a:gd name="connsiteY8" fmla="*/ 211531 h 595579"/>
              <a:gd name="connsiteX9" fmla="*/ 571957 w 622401"/>
              <a:gd name="connsiteY9" fmla="*/ 0 h 595579"/>
              <a:gd name="connsiteX10" fmla="*/ 622402 w 622401"/>
              <a:gd name="connsiteY10" fmla="*/ 0 h 595579"/>
              <a:gd name="connsiteX11" fmla="*/ 518160 w 622401"/>
              <a:gd name="connsiteY11" fmla="*/ 457 h 595579"/>
              <a:gd name="connsiteX12" fmla="*/ 356616 w 622401"/>
              <a:gd name="connsiteY12" fmla="*/ 346557 h 595579"/>
              <a:gd name="connsiteX13" fmla="*/ 195682 w 622401"/>
              <a:gd name="connsiteY13" fmla="*/ 449123 h 595579"/>
              <a:gd name="connsiteX14" fmla="*/ 762 w 622401"/>
              <a:gd name="connsiteY14" fmla="*/ 487375 h 595579"/>
              <a:gd name="connsiteX15" fmla="*/ 762 w 622401"/>
              <a:gd name="connsiteY15" fmla="*/ 433273 h 595579"/>
              <a:gd name="connsiteX16" fmla="*/ 317602 w 622401"/>
              <a:gd name="connsiteY16" fmla="*/ 307543 h 595579"/>
              <a:gd name="connsiteX17" fmla="*/ 463144 w 622401"/>
              <a:gd name="connsiteY17" fmla="*/ 457 h 595579"/>
              <a:gd name="connsiteX18" fmla="*/ 409956 w 622401"/>
              <a:gd name="connsiteY18" fmla="*/ 457 h 595579"/>
              <a:gd name="connsiteX19" fmla="*/ 0 w 622401"/>
              <a:gd name="connsiteY19" fmla="*/ 379171 h 595579"/>
              <a:gd name="connsiteX20" fmla="*/ 0 w 622401"/>
              <a:gd name="connsiteY20" fmla="*/ 325069 h 595579"/>
              <a:gd name="connsiteX21" fmla="*/ 170231 w 622401"/>
              <a:gd name="connsiteY21" fmla="*/ 282093 h 595579"/>
              <a:gd name="connsiteX22" fmla="*/ 298247 w 622401"/>
              <a:gd name="connsiteY22" fmla="*/ 164287 h 595579"/>
              <a:gd name="connsiteX23" fmla="*/ 355549 w 622401"/>
              <a:gd name="connsiteY23" fmla="*/ 457 h 595579"/>
              <a:gd name="connsiteX24" fmla="*/ 300990 w 622401"/>
              <a:gd name="connsiteY24" fmla="*/ 457 h 595579"/>
              <a:gd name="connsiteX25" fmla="*/ 203149 w 622401"/>
              <a:gd name="connsiteY25" fmla="*/ 192938 h 595579"/>
              <a:gd name="connsiteX26" fmla="*/ 305 w 622401"/>
              <a:gd name="connsiteY26" fmla="*/ 270967 h 595579"/>
              <a:gd name="connsiteX27" fmla="*/ 305 w 622401"/>
              <a:gd name="connsiteY27" fmla="*/ 216865 h 595579"/>
              <a:gd name="connsiteX28" fmla="*/ 116434 w 622401"/>
              <a:gd name="connsiteY28" fmla="*/ 188214 h 595579"/>
              <a:gd name="connsiteX29" fmla="*/ 246888 w 622401"/>
              <a:gd name="connsiteY29" fmla="*/ 457 h 595579"/>
              <a:gd name="connsiteX30" fmla="*/ 192024 w 622401"/>
              <a:gd name="connsiteY30" fmla="*/ 457 h 595579"/>
              <a:gd name="connsiteX31" fmla="*/ 89002 w 622401"/>
              <a:gd name="connsiteY31" fmla="*/ 142037 h 595579"/>
              <a:gd name="connsiteX32" fmla="*/ 0 w 622401"/>
              <a:gd name="connsiteY32" fmla="*/ 162763 h 595579"/>
              <a:gd name="connsiteX33" fmla="*/ 0 w 622401"/>
              <a:gd name="connsiteY33" fmla="*/ 108661 h 595579"/>
              <a:gd name="connsiteX34" fmla="*/ 87478 w 622401"/>
              <a:gd name="connsiteY34" fmla="*/ 78181 h 595579"/>
              <a:gd name="connsiteX35" fmla="*/ 136855 w 622401"/>
              <a:gd name="connsiteY35" fmla="*/ 305 h 595579"/>
              <a:gd name="connsiteX36" fmla="*/ 80620 w 622401"/>
              <a:gd name="connsiteY36" fmla="*/ 457 h 595579"/>
              <a:gd name="connsiteX37" fmla="*/ 48768 w 622401"/>
              <a:gd name="connsiteY37" fmla="*/ 39472 h 595579"/>
              <a:gd name="connsiteX38" fmla="*/ 305 w 622401"/>
              <a:gd name="connsiteY38" fmla="*/ 54712 h 595579"/>
              <a:gd name="connsiteX39" fmla="*/ 305 w 622401"/>
              <a:gd name="connsiteY39" fmla="*/ 610 h 595579"/>
              <a:gd name="connsiteX40" fmla="*/ 80620 w 622401"/>
              <a:gd name="connsiteY40" fmla="*/ 610 h 595579"/>
              <a:gd name="connsiteX41" fmla="*/ 622402 w 622401"/>
              <a:gd name="connsiteY41" fmla="*/ 360121 h 595579"/>
              <a:gd name="connsiteX42" fmla="*/ 384505 w 622401"/>
              <a:gd name="connsiteY42" fmla="*/ 595579 h 595579"/>
              <a:gd name="connsiteX43" fmla="*/ 266700 w 622401"/>
              <a:gd name="connsiteY43" fmla="*/ 595579 h 595579"/>
              <a:gd name="connsiteX44" fmla="*/ 477622 w 622401"/>
              <a:gd name="connsiteY44" fmla="*/ 454304 h 595579"/>
              <a:gd name="connsiteX45" fmla="*/ 622402 w 622401"/>
              <a:gd name="connsiteY45" fmla="*/ 246278 h 595579"/>
              <a:gd name="connsiteX46" fmla="*/ 479146 w 622401"/>
              <a:gd name="connsiteY46" fmla="*/ 595579 h 595579"/>
              <a:gd name="connsiteX47" fmla="*/ 622402 w 622401"/>
              <a:gd name="connsiteY47" fmla="*/ 454000 h 595579"/>
              <a:gd name="connsiteX48" fmla="*/ 622402 w 622401"/>
              <a:gd name="connsiteY48" fmla="*/ 537515 h 595579"/>
              <a:gd name="connsiteX49" fmla="*/ 564337 w 622401"/>
              <a:gd name="connsiteY49" fmla="*/ 595579 h 59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2401" h="595579">
                <a:moveTo>
                  <a:pt x="622402" y="48920"/>
                </a:moveTo>
                <a:cubicBezTo>
                  <a:pt x="612877" y="123002"/>
                  <a:pt x="589940" y="194737"/>
                  <a:pt x="554736" y="260604"/>
                </a:cubicBezTo>
                <a:cubicBezTo>
                  <a:pt x="520736" y="325359"/>
                  <a:pt x="475823" y="383774"/>
                  <a:pt x="421996" y="433273"/>
                </a:cubicBezTo>
                <a:cubicBezTo>
                  <a:pt x="310408" y="533781"/>
                  <a:pt x="166726" y="591312"/>
                  <a:pt x="16612" y="595579"/>
                </a:cubicBezTo>
                <a:lnTo>
                  <a:pt x="0" y="595579"/>
                </a:lnTo>
                <a:lnTo>
                  <a:pt x="0" y="541477"/>
                </a:lnTo>
                <a:cubicBezTo>
                  <a:pt x="73923" y="541873"/>
                  <a:pt x="147188" y="527518"/>
                  <a:pt x="215494" y="499263"/>
                </a:cubicBezTo>
                <a:cubicBezTo>
                  <a:pt x="281742" y="472089"/>
                  <a:pt x="342443" y="432984"/>
                  <a:pt x="394564" y="383896"/>
                </a:cubicBezTo>
                <a:cubicBezTo>
                  <a:pt x="446456" y="334823"/>
                  <a:pt x="488549" y="276332"/>
                  <a:pt x="518617" y="211531"/>
                </a:cubicBezTo>
                <a:cubicBezTo>
                  <a:pt x="550362" y="145298"/>
                  <a:pt x="568498" y="73365"/>
                  <a:pt x="571957" y="0"/>
                </a:cubicBezTo>
                <a:lnTo>
                  <a:pt x="622402" y="0"/>
                </a:lnTo>
                <a:close/>
                <a:moveTo>
                  <a:pt x="518160" y="457"/>
                </a:moveTo>
                <a:cubicBezTo>
                  <a:pt x="509427" y="131948"/>
                  <a:pt x="451805" y="255407"/>
                  <a:pt x="356616" y="346557"/>
                </a:cubicBezTo>
                <a:cubicBezTo>
                  <a:pt x="309753" y="390372"/>
                  <a:pt x="255194" y="425150"/>
                  <a:pt x="195682" y="449123"/>
                </a:cubicBezTo>
                <a:cubicBezTo>
                  <a:pt x="133847" y="474528"/>
                  <a:pt x="67615" y="487527"/>
                  <a:pt x="762" y="487375"/>
                </a:cubicBezTo>
                <a:lnTo>
                  <a:pt x="762" y="433273"/>
                </a:lnTo>
                <a:cubicBezTo>
                  <a:pt x="118287" y="431978"/>
                  <a:pt x="231160" y="387188"/>
                  <a:pt x="317602" y="307543"/>
                </a:cubicBezTo>
                <a:cubicBezTo>
                  <a:pt x="402610" y="226832"/>
                  <a:pt x="454503" y="117348"/>
                  <a:pt x="463144" y="457"/>
                </a:cubicBezTo>
                <a:close/>
                <a:moveTo>
                  <a:pt x="409956" y="457"/>
                </a:moveTo>
                <a:cubicBezTo>
                  <a:pt x="393512" y="214549"/>
                  <a:pt x="214716" y="379720"/>
                  <a:pt x="0" y="379171"/>
                </a:cubicBezTo>
                <a:lnTo>
                  <a:pt x="0" y="325069"/>
                </a:lnTo>
                <a:cubicBezTo>
                  <a:pt x="59471" y="325420"/>
                  <a:pt x="118052" y="310622"/>
                  <a:pt x="170231" y="282093"/>
                </a:cubicBezTo>
                <a:cubicBezTo>
                  <a:pt x="222047" y="254097"/>
                  <a:pt x="266045" y="213604"/>
                  <a:pt x="298247" y="164287"/>
                </a:cubicBezTo>
                <a:cubicBezTo>
                  <a:pt x="330967" y="115443"/>
                  <a:pt x="350688" y="59055"/>
                  <a:pt x="355549" y="457"/>
                </a:cubicBezTo>
                <a:close/>
                <a:moveTo>
                  <a:pt x="300990" y="457"/>
                </a:moveTo>
                <a:cubicBezTo>
                  <a:pt x="294406" y="74828"/>
                  <a:pt x="259354" y="143789"/>
                  <a:pt x="203149" y="192938"/>
                </a:cubicBezTo>
                <a:cubicBezTo>
                  <a:pt x="147980" y="243886"/>
                  <a:pt x="75401" y="271805"/>
                  <a:pt x="305" y="270967"/>
                </a:cubicBezTo>
                <a:lnTo>
                  <a:pt x="305" y="216865"/>
                </a:lnTo>
                <a:cubicBezTo>
                  <a:pt x="40802" y="217185"/>
                  <a:pt x="80734" y="207340"/>
                  <a:pt x="116434" y="188214"/>
                </a:cubicBezTo>
                <a:cubicBezTo>
                  <a:pt x="187924" y="150632"/>
                  <a:pt x="236601" y="80559"/>
                  <a:pt x="246888" y="457"/>
                </a:cubicBezTo>
                <a:close/>
                <a:moveTo>
                  <a:pt x="192024" y="457"/>
                </a:moveTo>
                <a:cubicBezTo>
                  <a:pt x="182164" y="61356"/>
                  <a:pt x="143911" y="113919"/>
                  <a:pt x="89002" y="142037"/>
                </a:cubicBezTo>
                <a:cubicBezTo>
                  <a:pt x="61355" y="155784"/>
                  <a:pt x="30878" y="162885"/>
                  <a:pt x="0" y="162763"/>
                </a:cubicBezTo>
                <a:lnTo>
                  <a:pt x="0" y="108661"/>
                </a:lnTo>
                <a:cubicBezTo>
                  <a:pt x="31847" y="109179"/>
                  <a:pt x="62845" y="98374"/>
                  <a:pt x="87478" y="78181"/>
                </a:cubicBezTo>
                <a:cubicBezTo>
                  <a:pt x="112282" y="58568"/>
                  <a:pt x="129692" y="31105"/>
                  <a:pt x="136855" y="305"/>
                </a:cubicBezTo>
                <a:close/>
                <a:moveTo>
                  <a:pt x="80620" y="457"/>
                </a:moveTo>
                <a:cubicBezTo>
                  <a:pt x="73943" y="16231"/>
                  <a:pt x="62891" y="29779"/>
                  <a:pt x="48768" y="39472"/>
                </a:cubicBezTo>
                <a:cubicBezTo>
                  <a:pt x="34625" y="49530"/>
                  <a:pt x="17662" y="54864"/>
                  <a:pt x="305" y="54712"/>
                </a:cubicBezTo>
                <a:lnTo>
                  <a:pt x="305" y="610"/>
                </a:lnTo>
                <a:lnTo>
                  <a:pt x="80620" y="610"/>
                </a:lnTo>
                <a:close/>
                <a:moveTo>
                  <a:pt x="622402" y="360121"/>
                </a:moveTo>
                <a:cubicBezTo>
                  <a:pt x="562447" y="455996"/>
                  <a:pt x="481005" y="536616"/>
                  <a:pt x="384505" y="595579"/>
                </a:cubicBezTo>
                <a:lnTo>
                  <a:pt x="266700" y="595579"/>
                </a:lnTo>
                <a:cubicBezTo>
                  <a:pt x="345171" y="561990"/>
                  <a:pt x="416692" y="514091"/>
                  <a:pt x="477622" y="454304"/>
                </a:cubicBezTo>
                <a:cubicBezTo>
                  <a:pt x="538673" y="394792"/>
                  <a:pt x="587807" y="324201"/>
                  <a:pt x="622402" y="246278"/>
                </a:cubicBezTo>
                <a:close/>
                <a:moveTo>
                  <a:pt x="479146" y="595579"/>
                </a:moveTo>
                <a:cubicBezTo>
                  <a:pt x="532760" y="554721"/>
                  <a:pt x="580903" y="507126"/>
                  <a:pt x="622402" y="454000"/>
                </a:cubicBezTo>
                <a:lnTo>
                  <a:pt x="622402" y="537515"/>
                </a:lnTo>
                <a:cubicBezTo>
                  <a:pt x="603809" y="557830"/>
                  <a:pt x="584454" y="577185"/>
                  <a:pt x="564337" y="595579"/>
                </a:cubicBezTo>
                <a:close/>
              </a:path>
            </a:pathLst>
          </a:custGeom>
          <a:solidFill>
            <a:schemeClr val="accent5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00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-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7864" y="4437572"/>
            <a:ext cx="8133628" cy="25472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2833152"/>
            <a:ext cx="8133628" cy="151311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Hoofdstuktitel</a:t>
            </a:r>
          </a:p>
        </p:txBody>
      </p:sp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012" y="-1"/>
            <a:ext cx="4029075" cy="1594485"/>
          </a:xfrm>
          <a:prstGeom prst="rect">
            <a:avLst/>
          </a:prstGeom>
        </p:spPr>
      </p:pic>
      <p:grpSp>
        <p:nvGrpSpPr>
          <p:cNvPr id="5" name="Graphic 3">
            <a:extLst>
              <a:ext uri="{FF2B5EF4-FFF2-40B4-BE49-F238E27FC236}">
                <a16:creationId xmlns:a16="http://schemas.microsoft.com/office/drawing/2014/main" id="{B3412048-7F41-45DE-8ECC-569CA8A64355}"/>
              </a:ext>
            </a:extLst>
          </p:cNvPr>
          <p:cNvGrpSpPr/>
          <p:nvPr/>
        </p:nvGrpSpPr>
        <p:grpSpPr>
          <a:xfrm>
            <a:off x="713976" y="2361731"/>
            <a:ext cx="10781360" cy="3841881"/>
            <a:chOff x="713976" y="2361731"/>
            <a:chExt cx="10781360" cy="3841881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4BB1C50-D6C1-4256-B4AA-8720FC2533EC}"/>
                </a:ext>
              </a:extLst>
            </p:cNvPr>
            <p:cNvSpPr/>
            <p:nvPr/>
          </p:nvSpPr>
          <p:spPr>
            <a:xfrm>
              <a:off x="8167792" y="2361731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39 h 595121"/>
                <a:gd name="connsiteX24" fmla="*/ 108855 w 623662"/>
                <a:gd name="connsiteY24" fmla="*/ 487527 h 595121"/>
                <a:gd name="connsiteX25" fmla="*/ 651 w 623662"/>
                <a:gd name="connsiteY25" fmla="*/ 487527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39 h 595121"/>
                <a:gd name="connsiteX57" fmla="*/ 237786 w 623662"/>
                <a:gd name="connsiteY57" fmla="*/ 487527 h 595121"/>
                <a:gd name="connsiteX58" fmla="*/ 129582 w 623662"/>
                <a:gd name="connsiteY58" fmla="*/ 487527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39 h 595121"/>
                <a:gd name="connsiteX91" fmla="*/ 365802 w 623662"/>
                <a:gd name="connsiteY91" fmla="*/ 487527 h 595121"/>
                <a:gd name="connsiteX92" fmla="*/ 257598 w 623662"/>
                <a:gd name="connsiteY92" fmla="*/ 487527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39 h 595121"/>
                <a:gd name="connsiteX159" fmla="*/ 623663 w 623662"/>
                <a:gd name="connsiteY159" fmla="*/ 487527 h 595121"/>
                <a:gd name="connsiteX160" fmla="*/ 515458 w 623662"/>
                <a:gd name="connsiteY160" fmla="*/ 487527 h 595121"/>
                <a:gd name="connsiteX161" fmla="*/ 522621 w 623662"/>
                <a:gd name="connsiteY161" fmla="*/ 459638 h 595121"/>
                <a:gd name="connsiteX162" fmla="*/ 542433 w 623662"/>
                <a:gd name="connsiteY162" fmla="*/ 440588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2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3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3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39"/>
                  </a:cubicBezTo>
                  <a:cubicBezTo>
                    <a:pt x="107278" y="472760"/>
                    <a:pt x="108890" y="480106"/>
                    <a:pt x="108855" y="487527"/>
                  </a:cubicBezTo>
                  <a:lnTo>
                    <a:pt x="651" y="487527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89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39"/>
                  </a:cubicBezTo>
                  <a:cubicBezTo>
                    <a:pt x="236134" y="472791"/>
                    <a:pt x="237745" y="480106"/>
                    <a:pt x="237786" y="487527"/>
                  </a:cubicBezTo>
                  <a:lnTo>
                    <a:pt x="129582" y="487527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59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39"/>
                  </a:cubicBezTo>
                  <a:cubicBezTo>
                    <a:pt x="364529" y="472882"/>
                    <a:pt x="365875" y="480182"/>
                    <a:pt x="365802" y="487527"/>
                  </a:cubicBezTo>
                  <a:lnTo>
                    <a:pt x="257598" y="487527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4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7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8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3"/>
                    <a:pt x="590135" y="437388"/>
                  </a:cubicBezTo>
                  <a:cubicBezTo>
                    <a:pt x="596644" y="440268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39"/>
                  </a:cubicBezTo>
                  <a:cubicBezTo>
                    <a:pt x="621980" y="472760"/>
                    <a:pt x="623646" y="480091"/>
                    <a:pt x="623663" y="487527"/>
                  </a:cubicBezTo>
                  <a:lnTo>
                    <a:pt x="515458" y="487527"/>
                  </a:lnTo>
                  <a:cubicBezTo>
                    <a:pt x="515335" y="477759"/>
                    <a:pt x="517807" y="468143"/>
                    <a:pt x="522621" y="459638"/>
                  </a:cubicBezTo>
                  <a:cubicBezTo>
                    <a:pt x="527390" y="451622"/>
                    <a:pt x="534234" y="445038"/>
                    <a:pt x="542433" y="440588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59085744-AAB3-40CA-A3F4-C4950A0010E4}"/>
                </a:ext>
              </a:extLst>
            </p:cNvPr>
            <p:cNvSpPr/>
            <p:nvPr/>
          </p:nvSpPr>
          <p:spPr>
            <a:xfrm>
              <a:off x="8846167" y="2362341"/>
              <a:ext cx="621030" cy="594511"/>
            </a:xfrm>
            <a:custGeom>
              <a:avLst/>
              <a:gdLst>
                <a:gd name="connsiteX0" fmla="*/ 571348 w 621030"/>
                <a:gd name="connsiteY0" fmla="*/ 0 h 620572"/>
                <a:gd name="connsiteX1" fmla="*/ 621030 w 621030"/>
                <a:gd name="connsiteY1" fmla="*/ 0 h 620572"/>
                <a:gd name="connsiteX2" fmla="*/ 621030 w 621030"/>
                <a:gd name="connsiteY2" fmla="*/ 26975 h 620572"/>
                <a:gd name="connsiteX3" fmla="*/ 26670 w 621030"/>
                <a:gd name="connsiteY3" fmla="*/ 620573 h 620572"/>
                <a:gd name="connsiteX4" fmla="*/ 152 w 621030"/>
                <a:gd name="connsiteY4" fmla="*/ 620573 h 620572"/>
                <a:gd name="connsiteX5" fmla="*/ 152 w 621030"/>
                <a:gd name="connsiteY5" fmla="*/ 571195 h 620572"/>
                <a:gd name="connsiteX6" fmla="*/ 152 w 621030"/>
                <a:gd name="connsiteY6" fmla="*/ 427939 h 620572"/>
                <a:gd name="connsiteX7" fmla="*/ 428244 w 621030"/>
                <a:gd name="connsiteY7" fmla="*/ 0 h 620572"/>
                <a:gd name="connsiteX8" fmla="*/ 504444 w 621030"/>
                <a:gd name="connsiteY8" fmla="*/ 0 h 620572"/>
                <a:gd name="connsiteX9" fmla="*/ 0 w 621030"/>
                <a:gd name="connsiteY9" fmla="*/ 504444 h 620572"/>
                <a:gd name="connsiteX10" fmla="*/ 152 w 621030"/>
                <a:gd name="connsiteY10" fmla="*/ 284836 h 620572"/>
                <a:gd name="connsiteX11" fmla="*/ 285750 w 621030"/>
                <a:gd name="connsiteY11" fmla="*/ 0 h 620572"/>
                <a:gd name="connsiteX12" fmla="*/ 361950 w 621030"/>
                <a:gd name="connsiteY12" fmla="*/ 0 h 620572"/>
                <a:gd name="connsiteX13" fmla="*/ 762 w 621030"/>
                <a:gd name="connsiteY13" fmla="*/ 361188 h 620572"/>
                <a:gd name="connsiteX14" fmla="*/ 152 w 621030"/>
                <a:gd name="connsiteY14" fmla="*/ 142342 h 620572"/>
                <a:gd name="connsiteX15" fmla="*/ 142646 w 621030"/>
                <a:gd name="connsiteY15" fmla="*/ 0 h 620572"/>
                <a:gd name="connsiteX16" fmla="*/ 218846 w 621030"/>
                <a:gd name="connsiteY16" fmla="*/ 0 h 620572"/>
                <a:gd name="connsiteX17" fmla="*/ 152 w 621030"/>
                <a:gd name="connsiteY17" fmla="*/ 218846 h 620572"/>
                <a:gd name="connsiteX18" fmla="*/ 152 w 621030"/>
                <a:gd name="connsiteY18" fmla="*/ 0 h 620572"/>
                <a:gd name="connsiteX19" fmla="*/ 76352 w 621030"/>
                <a:gd name="connsiteY19" fmla="*/ 0 h 620572"/>
                <a:gd name="connsiteX20" fmla="*/ 152 w 621030"/>
                <a:gd name="connsiteY20" fmla="*/ 76200 h 620572"/>
                <a:gd name="connsiteX21" fmla="*/ 94031 w 621030"/>
                <a:gd name="connsiteY21" fmla="*/ 620573 h 620572"/>
                <a:gd name="connsiteX22" fmla="*/ 621030 w 621030"/>
                <a:gd name="connsiteY22" fmla="*/ 93878 h 620572"/>
                <a:gd name="connsiteX23" fmla="*/ 621030 w 621030"/>
                <a:gd name="connsiteY23" fmla="*/ 170078 h 620572"/>
                <a:gd name="connsiteX24" fmla="*/ 170688 w 621030"/>
                <a:gd name="connsiteY24" fmla="*/ 620420 h 620572"/>
                <a:gd name="connsiteX25" fmla="*/ 236525 w 621030"/>
                <a:gd name="connsiteY25" fmla="*/ 620573 h 620572"/>
                <a:gd name="connsiteX26" fmla="*/ 621030 w 621030"/>
                <a:gd name="connsiteY26" fmla="*/ 236220 h 620572"/>
                <a:gd name="connsiteX27" fmla="*/ 621030 w 621030"/>
                <a:gd name="connsiteY27" fmla="*/ 312420 h 620572"/>
                <a:gd name="connsiteX28" fmla="*/ 313944 w 621030"/>
                <a:gd name="connsiteY28" fmla="*/ 620268 h 620572"/>
                <a:gd name="connsiteX29" fmla="*/ 379628 w 621030"/>
                <a:gd name="connsiteY29" fmla="*/ 620573 h 620572"/>
                <a:gd name="connsiteX30" fmla="*/ 621030 w 621030"/>
                <a:gd name="connsiteY30" fmla="*/ 379476 h 620572"/>
                <a:gd name="connsiteX31" fmla="*/ 621030 w 621030"/>
                <a:gd name="connsiteY31" fmla="*/ 455676 h 620572"/>
                <a:gd name="connsiteX32" fmla="*/ 456286 w 621030"/>
                <a:gd name="connsiteY32" fmla="*/ 620420 h 620572"/>
                <a:gd name="connsiteX33" fmla="*/ 595274 w 621030"/>
                <a:gd name="connsiteY33" fmla="*/ 620573 h 620572"/>
                <a:gd name="connsiteX34" fmla="*/ 519074 w 621030"/>
                <a:gd name="connsiteY34" fmla="*/ 620573 h 620572"/>
                <a:gd name="connsiteX35" fmla="*/ 620878 w 621030"/>
                <a:gd name="connsiteY35" fmla="*/ 518770 h 620572"/>
                <a:gd name="connsiteX36" fmla="*/ 620878 w 621030"/>
                <a:gd name="connsiteY36" fmla="*/ 594970 h 62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30" h="620572">
                  <a:moveTo>
                    <a:pt x="571348" y="0"/>
                  </a:moveTo>
                  <a:lnTo>
                    <a:pt x="621030" y="0"/>
                  </a:lnTo>
                  <a:lnTo>
                    <a:pt x="621030" y="26975"/>
                  </a:lnTo>
                  <a:lnTo>
                    <a:pt x="26670" y="620573"/>
                  </a:lnTo>
                  <a:lnTo>
                    <a:pt x="152" y="620573"/>
                  </a:lnTo>
                  <a:lnTo>
                    <a:pt x="152" y="571195"/>
                  </a:lnTo>
                  <a:close/>
                  <a:moveTo>
                    <a:pt x="152" y="427939"/>
                  </a:moveTo>
                  <a:lnTo>
                    <a:pt x="428244" y="0"/>
                  </a:lnTo>
                  <a:lnTo>
                    <a:pt x="504444" y="0"/>
                  </a:lnTo>
                  <a:lnTo>
                    <a:pt x="0" y="504444"/>
                  </a:lnTo>
                  <a:close/>
                  <a:moveTo>
                    <a:pt x="152" y="284836"/>
                  </a:moveTo>
                  <a:lnTo>
                    <a:pt x="285750" y="0"/>
                  </a:lnTo>
                  <a:lnTo>
                    <a:pt x="361950" y="0"/>
                  </a:lnTo>
                  <a:lnTo>
                    <a:pt x="762" y="361188"/>
                  </a:lnTo>
                  <a:close/>
                  <a:moveTo>
                    <a:pt x="152" y="142342"/>
                  </a:moveTo>
                  <a:lnTo>
                    <a:pt x="142646" y="0"/>
                  </a:lnTo>
                  <a:lnTo>
                    <a:pt x="218846" y="0"/>
                  </a:lnTo>
                  <a:lnTo>
                    <a:pt x="152" y="218846"/>
                  </a:lnTo>
                  <a:close/>
                  <a:moveTo>
                    <a:pt x="152" y="0"/>
                  </a:moveTo>
                  <a:lnTo>
                    <a:pt x="76352" y="0"/>
                  </a:lnTo>
                  <a:lnTo>
                    <a:pt x="152" y="76200"/>
                  </a:lnTo>
                  <a:close/>
                  <a:moveTo>
                    <a:pt x="94031" y="620573"/>
                  </a:moveTo>
                  <a:lnTo>
                    <a:pt x="621030" y="93878"/>
                  </a:lnTo>
                  <a:lnTo>
                    <a:pt x="621030" y="170078"/>
                  </a:lnTo>
                  <a:lnTo>
                    <a:pt x="170688" y="620420"/>
                  </a:lnTo>
                  <a:close/>
                  <a:moveTo>
                    <a:pt x="236525" y="620573"/>
                  </a:moveTo>
                  <a:lnTo>
                    <a:pt x="621030" y="236220"/>
                  </a:lnTo>
                  <a:lnTo>
                    <a:pt x="621030" y="312420"/>
                  </a:lnTo>
                  <a:lnTo>
                    <a:pt x="313944" y="620268"/>
                  </a:lnTo>
                  <a:close/>
                  <a:moveTo>
                    <a:pt x="379628" y="620573"/>
                  </a:moveTo>
                  <a:lnTo>
                    <a:pt x="621030" y="379476"/>
                  </a:lnTo>
                  <a:lnTo>
                    <a:pt x="621030" y="455676"/>
                  </a:lnTo>
                  <a:lnTo>
                    <a:pt x="456286" y="620420"/>
                  </a:lnTo>
                  <a:close/>
                  <a:moveTo>
                    <a:pt x="595274" y="620573"/>
                  </a:moveTo>
                  <a:lnTo>
                    <a:pt x="519074" y="620573"/>
                  </a:lnTo>
                  <a:lnTo>
                    <a:pt x="620878" y="518770"/>
                  </a:lnTo>
                  <a:lnTo>
                    <a:pt x="620878" y="59497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654CD4C2-C527-462D-93AA-7CA7104377D5}"/>
                </a:ext>
              </a:extLst>
            </p:cNvPr>
            <p:cNvSpPr/>
            <p:nvPr/>
          </p:nvSpPr>
          <p:spPr>
            <a:xfrm>
              <a:off x="9520994" y="2362341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9FF3C65-2BC8-43B9-BE8E-1160BEBA9320}"/>
                </a:ext>
              </a:extLst>
            </p:cNvPr>
            <p:cNvSpPr/>
            <p:nvPr/>
          </p:nvSpPr>
          <p:spPr>
            <a:xfrm>
              <a:off x="10197041" y="2362188"/>
              <a:ext cx="622096" cy="596036"/>
            </a:xfrm>
            <a:custGeom>
              <a:avLst/>
              <a:gdLst>
                <a:gd name="connsiteX0" fmla="*/ 622097 w 622096"/>
                <a:gd name="connsiteY0" fmla="*/ 48616 h 596036"/>
                <a:gd name="connsiteX1" fmla="*/ 554431 w 622096"/>
                <a:gd name="connsiteY1" fmla="*/ 260299 h 596036"/>
                <a:gd name="connsiteX2" fmla="*/ 421538 w 622096"/>
                <a:gd name="connsiteY2" fmla="*/ 432968 h 596036"/>
                <a:gd name="connsiteX3" fmla="*/ 16612 w 622096"/>
                <a:gd name="connsiteY3" fmla="*/ 595274 h 596036"/>
                <a:gd name="connsiteX4" fmla="*/ 0 w 622096"/>
                <a:gd name="connsiteY4" fmla="*/ 595274 h 596036"/>
                <a:gd name="connsiteX5" fmla="*/ 0 w 622096"/>
                <a:gd name="connsiteY5" fmla="*/ 541173 h 596036"/>
                <a:gd name="connsiteX6" fmla="*/ 215494 w 622096"/>
                <a:gd name="connsiteY6" fmla="*/ 498957 h 596036"/>
                <a:gd name="connsiteX7" fmla="*/ 394564 w 622096"/>
                <a:gd name="connsiteY7" fmla="*/ 383591 h 596036"/>
                <a:gd name="connsiteX8" fmla="*/ 518617 w 622096"/>
                <a:gd name="connsiteY8" fmla="*/ 211836 h 596036"/>
                <a:gd name="connsiteX9" fmla="*/ 571957 w 622096"/>
                <a:gd name="connsiteY9" fmla="*/ 153 h 596036"/>
                <a:gd name="connsiteX10" fmla="*/ 622097 w 622096"/>
                <a:gd name="connsiteY10" fmla="*/ 153 h 596036"/>
                <a:gd name="connsiteX11" fmla="*/ 517855 w 622096"/>
                <a:gd name="connsiteY11" fmla="*/ 153 h 596036"/>
                <a:gd name="connsiteX12" fmla="*/ 356311 w 622096"/>
                <a:gd name="connsiteY12" fmla="*/ 346253 h 596036"/>
                <a:gd name="connsiteX13" fmla="*/ 194920 w 622096"/>
                <a:gd name="connsiteY13" fmla="*/ 448818 h 596036"/>
                <a:gd name="connsiteX14" fmla="*/ 0 w 622096"/>
                <a:gd name="connsiteY14" fmla="*/ 487070 h 596036"/>
                <a:gd name="connsiteX15" fmla="*/ 0 w 622096"/>
                <a:gd name="connsiteY15" fmla="*/ 432968 h 596036"/>
                <a:gd name="connsiteX16" fmla="*/ 173431 w 622096"/>
                <a:gd name="connsiteY16" fmla="*/ 398678 h 596036"/>
                <a:gd name="connsiteX17" fmla="*/ 318211 w 622096"/>
                <a:gd name="connsiteY17" fmla="*/ 307238 h 596036"/>
                <a:gd name="connsiteX18" fmla="*/ 463753 w 622096"/>
                <a:gd name="connsiteY18" fmla="*/ 153 h 596036"/>
                <a:gd name="connsiteX19" fmla="*/ 409651 w 622096"/>
                <a:gd name="connsiteY19" fmla="*/ 153 h 596036"/>
                <a:gd name="connsiteX20" fmla="*/ 0 w 622096"/>
                <a:gd name="connsiteY20" fmla="*/ 378867 h 596036"/>
                <a:gd name="connsiteX21" fmla="*/ 0 w 622096"/>
                <a:gd name="connsiteY21" fmla="*/ 324764 h 596036"/>
                <a:gd name="connsiteX22" fmla="*/ 298247 w 622096"/>
                <a:gd name="connsiteY22" fmla="*/ 163983 h 596036"/>
                <a:gd name="connsiteX23" fmla="*/ 355549 w 622096"/>
                <a:gd name="connsiteY23" fmla="*/ 153 h 596036"/>
                <a:gd name="connsiteX24" fmla="*/ 300685 w 622096"/>
                <a:gd name="connsiteY24" fmla="*/ 153 h 596036"/>
                <a:gd name="connsiteX25" fmla="*/ 202844 w 622096"/>
                <a:gd name="connsiteY25" fmla="*/ 192938 h 596036"/>
                <a:gd name="connsiteX26" fmla="*/ 0 w 622096"/>
                <a:gd name="connsiteY26" fmla="*/ 270967 h 596036"/>
                <a:gd name="connsiteX27" fmla="*/ 0 w 622096"/>
                <a:gd name="connsiteY27" fmla="*/ 216865 h 596036"/>
                <a:gd name="connsiteX28" fmla="*/ 116129 w 622096"/>
                <a:gd name="connsiteY28" fmla="*/ 188214 h 596036"/>
                <a:gd name="connsiteX29" fmla="*/ 246583 w 622096"/>
                <a:gd name="connsiteY29" fmla="*/ 457 h 596036"/>
                <a:gd name="connsiteX30" fmla="*/ 191719 w 622096"/>
                <a:gd name="connsiteY30" fmla="*/ 153 h 596036"/>
                <a:gd name="connsiteX31" fmla="*/ 89002 w 622096"/>
                <a:gd name="connsiteY31" fmla="*/ 141732 h 596036"/>
                <a:gd name="connsiteX32" fmla="*/ 0 w 622096"/>
                <a:gd name="connsiteY32" fmla="*/ 162458 h 596036"/>
                <a:gd name="connsiteX33" fmla="*/ 0 w 622096"/>
                <a:gd name="connsiteY33" fmla="*/ 108356 h 596036"/>
                <a:gd name="connsiteX34" fmla="*/ 87477 w 622096"/>
                <a:gd name="connsiteY34" fmla="*/ 77876 h 596036"/>
                <a:gd name="connsiteX35" fmla="*/ 136855 w 622096"/>
                <a:gd name="connsiteY35" fmla="*/ 0 h 596036"/>
                <a:gd name="connsiteX36" fmla="*/ 80315 w 622096"/>
                <a:gd name="connsiteY36" fmla="*/ 153 h 596036"/>
                <a:gd name="connsiteX37" fmla="*/ 48463 w 622096"/>
                <a:gd name="connsiteY37" fmla="*/ 39167 h 596036"/>
                <a:gd name="connsiteX38" fmla="*/ 0 w 622096"/>
                <a:gd name="connsiteY38" fmla="*/ 54407 h 596036"/>
                <a:gd name="connsiteX39" fmla="*/ 0 w 622096"/>
                <a:gd name="connsiteY39" fmla="*/ 305 h 596036"/>
                <a:gd name="connsiteX40" fmla="*/ 80315 w 622096"/>
                <a:gd name="connsiteY40" fmla="*/ 305 h 596036"/>
                <a:gd name="connsiteX41" fmla="*/ 622097 w 622096"/>
                <a:gd name="connsiteY41" fmla="*/ 360578 h 596036"/>
                <a:gd name="connsiteX42" fmla="*/ 384200 w 622096"/>
                <a:gd name="connsiteY42" fmla="*/ 596037 h 596036"/>
                <a:gd name="connsiteX43" fmla="*/ 266395 w 622096"/>
                <a:gd name="connsiteY43" fmla="*/ 596037 h 596036"/>
                <a:gd name="connsiteX44" fmla="*/ 477317 w 622096"/>
                <a:gd name="connsiteY44" fmla="*/ 454762 h 596036"/>
                <a:gd name="connsiteX45" fmla="*/ 622097 w 622096"/>
                <a:gd name="connsiteY45" fmla="*/ 246736 h 596036"/>
                <a:gd name="connsiteX46" fmla="*/ 478841 w 622096"/>
                <a:gd name="connsiteY46" fmla="*/ 596037 h 596036"/>
                <a:gd name="connsiteX47" fmla="*/ 622097 w 622096"/>
                <a:gd name="connsiteY47" fmla="*/ 454457 h 596036"/>
                <a:gd name="connsiteX48" fmla="*/ 622097 w 622096"/>
                <a:gd name="connsiteY48" fmla="*/ 537972 h 596036"/>
                <a:gd name="connsiteX49" fmla="*/ 564032 w 622096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096" h="596036">
                  <a:moveTo>
                    <a:pt x="622097" y="48616"/>
                  </a:moveTo>
                  <a:cubicBezTo>
                    <a:pt x="612587" y="122697"/>
                    <a:pt x="589666" y="194432"/>
                    <a:pt x="554431" y="260299"/>
                  </a:cubicBezTo>
                  <a:cubicBezTo>
                    <a:pt x="520461" y="325115"/>
                    <a:pt x="475503" y="383545"/>
                    <a:pt x="421538" y="432968"/>
                  </a:cubicBezTo>
                  <a:cubicBezTo>
                    <a:pt x="310119" y="533446"/>
                    <a:pt x="166573" y="590977"/>
                    <a:pt x="16612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7"/>
                  </a:cubicBezTo>
                  <a:cubicBezTo>
                    <a:pt x="281742" y="471785"/>
                    <a:pt x="342443" y="432679"/>
                    <a:pt x="394564" y="383591"/>
                  </a:cubicBezTo>
                  <a:cubicBezTo>
                    <a:pt x="446334" y="334640"/>
                    <a:pt x="488411" y="276362"/>
                    <a:pt x="518617" y="211836"/>
                  </a:cubicBezTo>
                  <a:cubicBezTo>
                    <a:pt x="550347" y="145542"/>
                    <a:pt x="568483" y="73564"/>
                    <a:pt x="571957" y="153"/>
                  </a:cubicBezTo>
                  <a:lnTo>
                    <a:pt x="622097" y="153"/>
                  </a:lnTo>
                  <a:close/>
                  <a:moveTo>
                    <a:pt x="517855" y="153"/>
                  </a:moveTo>
                  <a:cubicBezTo>
                    <a:pt x="509031" y="131628"/>
                    <a:pt x="451424" y="255057"/>
                    <a:pt x="356311" y="346253"/>
                  </a:cubicBezTo>
                  <a:cubicBezTo>
                    <a:pt x="309311" y="390113"/>
                    <a:pt x="254584" y="424891"/>
                    <a:pt x="194920" y="448818"/>
                  </a:cubicBezTo>
                  <a:cubicBezTo>
                    <a:pt x="133091" y="474223"/>
                    <a:pt x="66858" y="487223"/>
                    <a:pt x="0" y="487070"/>
                  </a:cubicBezTo>
                  <a:lnTo>
                    <a:pt x="0" y="432968"/>
                  </a:lnTo>
                  <a:cubicBezTo>
                    <a:pt x="59482" y="432831"/>
                    <a:pt x="118369" y="421188"/>
                    <a:pt x="173431" y="398678"/>
                  </a:cubicBezTo>
                  <a:cubicBezTo>
                    <a:pt x="227045" y="377647"/>
                    <a:pt x="276179" y="346619"/>
                    <a:pt x="318211" y="307238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651" y="153"/>
                  </a:moveTo>
                  <a:cubicBezTo>
                    <a:pt x="393223" y="214122"/>
                    <a:pt x="214610" y="379263"/>
                    <a:pt x="0" y="378867"/>
                  </a:cubicBezTo>
                  <a:lnTo>
                    <a:pt x="0" y="324764"/>
                  </a:lnTo>
                  <a:cubicBezTo>
                    <a:pt x="120198" y="325023"/>
                    <a:pt x="232395" y="264551"/>
                    <a:pt x="298247" y="163983"/>
                  </a:cubicBezTo>
                  <a:cubicBezTo>
                    <a:pt x="330982" y="115138"/>
                    <a:pt x="350718" y="58750"/>
                    <a:pt x="355549" y="153"/>
                  </a:cubicBezTo>
                  <a:close/>
                  <a:moveTo>
                    <a:pt x="300685" y="153"/>
                  </a:moveTo>
                  <a:cubicBezTo>
                    <a:pt x="294178" y="74630"/>
                    <a:pt x="259126" y="143713"/>
                    <a:pt x="202844" y="192938"/>
                  </a:cubicBezTo>
                  <a:cubicBezTo>
                    <a:pt x="147676" y="243886"/>
                    <a:pt x="75103" y="271805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153"/>
                  </a:moveTo>
                  <a:cubicBezTo>
                    <a:pt x="181935" y="60990"/>
                    <a:pt x="143789" y="113553"/>
                    <a:pt x="89002" y="141732"/>
                  </a:cubicBezTo>
                  <a:cubicBezTo>
                    <a:pt x="61356" y="155479"/>
                    <a:pt x="30876" y="162580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2"/>
                    <a:pt x="129692" y="30800"/>
                    <a:pt x="136855" y="0"/>
                  </a:cubicBezTo>
                  <a:close/>
                  <a:moveTo>
                    <a:pt x="80315" y="153"/>
                  </a:moveTo>
                  <a:cubicBezTo>
                    <a:pt x="73563" y="15880"/>
                    <a:pt x="62530" y="29398"/>
                    <a:pt x="48463" y="39167"/>
                  </a:cubicBezTo>
                  <a:cubicBezTo>
                    <a:pt x="34320" y="49225"/>
                    <a:pt x="17358" y="54559"/>
                    <a:pt x="0" y="54407"/>
                  </a:cubicBezTo>
                  <a:lnTo>
                    <a:pt x="0" y="305"/>
                  </a:lnTo>
                  <a:lnTo>
                    <a:pt x="80315" y="305"/>
                  </a:lnTo>
                  <a:close/>
                  <a:moveTo>
                    <a:pt x="622097" y="360578"/>
                  </a:moveTo>
                  <a:cubicBezTo>
                    <a:pt x="562143" y="456453"/>
                    <a:pt x="480700" y="537073"/>
                    <a:pt x="384200" y="596037"/>
                  </a:cubicBezTo>
                  <a:lnTo>
                    <a:pt x="266395" y="596037"/>
                  </a:lnTo>
                  <a:cubicBezTo>
                    <a:pt x="344866" y="562448"/>
                    <a:pt x="416387" y="514548"/>
                    <a:pt x="477317" y="454762"/>
                  </a:cubicBezTo>
                  <a:cubicBezTo>
                    <a:pt x="538368" y="395249"/>
                    <a:pt x="587502" y="324658"/>
                    <a:pt x="622097" y="246736"/>
                  </a:cubicBezTo>
                  <a:close/>
                  <a:moveTo>
                    <a:pt x="478841" y="596037"/>
                  </a:moveTo>
                  <a:cubicBezTo>
                    <a:pt x="532455" y="555178"/>
                    <a:pt x="580598" y="507583"/>
                    <a:pt x="622097" y="454457"/>
                  </a:cubicBezTo>
                  <a:lnTo>
                    <a:pt x="622097" y="537972"/>
                  </a:lnTo>
                  <a:cubicBezTo>
                    <a:pt x="603504" y="558287"/>
                    <a:pt x="584149" y="577642"/>
                    <a:pt x="564032" y="59603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0F628B3-4EBE-4517-96EE-A26D952E769D}"/>
                </a:ext>
              </a:extLst>
            </p:cNvPr>
            <p:cNvSpPr/>
            <p:nvPr/>
          </p:nvSpPr>
          <p:spPr>
            <a:xfrm>
              <a:off x="10872935" y="2362341"/>
              <a:ext cx="622401" cy="595121"/>
            </a:xfrm>
            <a:custGeom>
              <a:avLst/>
              <a:gdLst>
                <a:gd name="connsiteX0" fmla="*/ 573176 w 622401"/>
                <a:gd name="connsiteY0" fmla="*/ 0 h 595121"/>
                <a:gd name="connsiteX1" fmla="*/ 622402 w 622401"/>
                <a:gd name="connsiteY1" fmla="*/ 0 h 595121"/>
                <a:gd name="connsiteX2" fmla="*/ 622402 w 622401"/>
                <a:gd name="connsiteY2" fmla="*/ 26975 h 595121"/>
                <a:gd name="connsiteX3" fmla="*/ 54407 w 622401"/>
                <a:gd name="connsiteY3" fmla="*/ 595122 h 595121"/>
                <a:gd name="connsiteX4" fmla="*/ 305 w 622401"/>
                <a:gd name="connsiteY4" fmla="*/ 595122 h 595121"/>
                <a:gd name="connsiteX5" fmla="*/ 305 w 622401"/>
                <a:gd name="connsiteY5" fmla="*/ 572872 h 595121"/>
                <a:gd name="connsiteX6" fmla="*/ 305 w 622401"/>
                <a:gd name="connsiteY6" fmla="*/ 429616 h 595121"/>
                <a:gd name="connsiteX7" fmla="*/ 429921 w 622401"/>
                <a:gd name="connsiteY7" fmla="*/ 0 h 595121"/>
                <a:gd name="connsiteX8" fmla="*/ 506121 w 622401"/>
                <a:gd name="connsiteY8" fmla="*/ 0 h 595121"/>
                <a:gd name="connsiteX9" fmla="*/ 153 w 622401"/>
                <a:gd name="connsiteY9" fmla="*/ 505968 h 595121"/>
                <a:gd name="connsiteX10" fmla="*/ 305 w 622401"/>
                <a:gd name="connsiteY10" fmla="*/ 286360 h 595121"/>
                <a:gd name="connsiteX11" fmla="*/ 286665 w 622401"/>
                <a:gd name="connsiteY11" fmla="*/ 0 h 595121"/>
                <a:gd name="connsiteX12" fmla="*/ 362865 w 622401"/>
                <a:gd name="connsiteY12" fmla="*/ 0 h 595121"/>
                <a:gd name="connsiteX13" fmla="*/ 0 w 622401"/>
                <a:gd name="connsiteY13" fmla="*/ 362712 h 595121"/>
                <a:gd name="connsiteX14" fmla="*/ 305 w 622401"/>
                <a:gd name="connsiteY14" fmla="*/ 144018 h 595121"/>
                <a:gd name="connsiteX15" fmla="*/ 144323 w 622401"/>
                <a:gd name="connsiteY15" fmla="*/ 0 h 595121"/>
                <a:gd name="connsiteX16" fmla="*/ 220523 w 622401"/>
                <a:gd name="connsiteY16" fmla="*/ 0 h 595121"/>
                <a:gd name="connsiteX17" fmla="*/ 153 w 622401"/>
                <a:gd name="connsiteY17" fmla="*/ 220370 h 595121"/>
                <a:gd name="connsiteX18" fmla="*/ 305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2 w 622401"/>
                <a:gd name="connsiteY23" fmla="*/ 93878 h 595121"/>
                <a:gd name="connsiteX24" fmla="*/ 622402 w 622401"/>
                <a:gd name="connsiteY24" fmla="*/ 170078 h 595121"/>
                <a:gd name="connsiteX25" fmla="*/ 197663 w 622401"/>
                <a:gd name="connsiteY25" fmla="*/ 595122 h 595121"/>
                <a:gd name="connsiteX26" fmla="*/ 263652 w 622401"/>
                <a:gd name="connsiteY26" fmla="*/ 595122 h 595121"/>
                <a:gd name="connsiteX27" fmla="*/ 622402 w 622401"/>
                <a:gd name="connsiteY27" fmla="*/ 236220 h 595121"/>
                <a:gd name="connsiteX28" fmla="*/ 622402 w 622401"/>
                <a:gd name="connsiteY28" fmla="*/ 312420 h 595121"/>
                <a:gd name="connsiteX29" fmla="*/ 340005 w 622401"/>
                <a:gd name="connsiteY29" fmla="*/ 595122 h 595121"/>
                <a:gd name="connsiteX30" fmla="*/ 406908 w 622401"/>
                <a:gd name="connsiteY30" fmla="*/ 595122 h 595121"/>
                <a:gd name="connsiteX31" fmla="*/ 622402 w 622401"/>
                <a:gd name="connsiteY31" fmla="*/ 379476 h 595121"/>
                <a:gd name="connsiteX32" fmla="*/ 622402 w 622401"/>
                <a:gd name="connsiteY32" fmla="*/ 455676 h 595121"/>
                <a:gd name="connsiteX33" fmla="*/ 483718 w 622401"/>
                <a:gd name="connsiteY33" fmla="*/ 595122 h 595121"/>
                <a:gd name="connsiteX34" fmla="*/ 622402 w 622401"/>
                <a:gd name="connsiteY34" fmla="*/ 595122 h 595121"/>
                <a:gd name="connsiteX35" fmla="*/ 546202 w 622401"/>
                <a:gd name="connsiteY35" fmla="*/ 595122 h 595121"/>
                <a:gd name="connsiteX36" fmla="*/ 622402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176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407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5" y="0"/>
                  </a:lnTo>
                  <a:lnTo>
                    <a:pt x="362865" y="0"/>
                  </a:lnTo>
                  <a:lnTo>
                    <a:pt x="0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153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2" y="93878"/>
                  </a:lnTo>
                  <a:lnTo>
                    <a:pt x="622402" y="170078"/>
                  </a:lnTo>
                  <a:lnTo>
                    <a:pt x="197663" y="595122"/>
                  </a:lnTo>
                  <a:close/>
                  <a:moveTo>
                    <a:pt x="263652" y="595122"/>
                  </a:moveTo>
                  <a:lnTo>
                    <a:pt x="622402" y="236220"/>
                  </a:lnTo>
                  <a:lnTo>
                    <a:pt x="622402" y="312420"/>
                  </a:lnTo>
                  <a:lnTo>
                    <a:pt x="340005" y="595122"/>
                  </a:lnTo>
                  <a:close/>
                  <a:moveTo>
                    <a:pt x="406908" y="595122"/>
                  </a:moveTo>
                  <a:lnTo>
                    <a:pt x="622402" y="379476"/>
                  </a:lnTo>
                  <a:lnTo>
                    <a:pt x="622402" y="455676"/>
                  </a:lnTo>
                  <a:lnTo>
                    <a:pt x="483718" y="595122"/>
                  </a:lnTo>
                  <a:close/>
                  <a:moveTo>
                    <a:pt x="622402" y="595122"/>
                  </a:moveTo>
                  <a:lnTo>
                    <a:pt x="546202" y="595122"/>
                  </a:lnTo>
                  <a:lnTo>
                    <a:pt x="622402" y="5189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E8F33676-3C3A-40FA-8137-062FD1905F54}"/>
                </a:ext>
              </a:extLst>
            </p:cNvPr>
            <p:cNvSpPr/>
            <p:nvPr/>
          </p:nvSpPr>
          <p:spPr>
            <a:xfrm>
              <a:off x="713976" y="4946141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3578 h 595122"/>
                <a:gd name="connsiteX18" fmla="*/ 54102 w 623163"/>
                <a:gd name="connsiteY18" fmla="*/ 433578 h 595122"/>
                <a:gd name="connsiteX19" fmla="*/ 54102 w 623163"/>
                <a:gd name="connsiteY19" fmla="*/ 487680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3578 h 595122"/>
                <a:gd name="connsiteX42" fmla="*/ 167640 w 623163"/>
                <a:gd name="connsiteY42" fmla="*/ 433578 h 595122"/>
                <a:gd name="connsiteX43" fmla="*/ 167640 w 623163"/>
                <a:gd name="connsiteY43" fmla="*/ 487680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3578 h 595122"/>
                <a:gd name="connsiteX66" fmla="*/ 282702 w 623163"/>
                <a:gd name="connsiteY66" fmla="*/ 433578 h 595122"/>
                <a:gd name="connsiteX67" fmla="*/ 282702 w 623163"/>
                <a:gd name="connsiteY67" fmla="*/ 487680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3578 h 595122"/>
                <a:gd name="connsiteX90" fmla="*/ 395630 w 623163"/>
                <a:gd name="connsiteY90" fmla="*/ 433578 h 595122"/>
                <a:gd name="connsiteX91" fmla="*/ 395630 w 623163"/>
                <a:gd name="connsiteY91" fmla="*/ 487680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3578 h 595122"/>
                <a:gd name="connsiteX114" fmla="*/ 509473 w 623163"/>
                <a:gd name="connsiteY114" fmla="*/ 433578 h 595122"/>
                <a:gd name="connsiteX115" fmla="*/ 509473 w 623163"/>
                <a:gd name="connsiteY115" fmla="*/ 487680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3578 h 595122"/>
                <a:gd name="connsiteX138" fmla="*/ 623164 w 623163"/>
                <a:gd name="connsiteY138" fmla="*/ 433578 h 595122"/>
                <a:gd name="connsiteX139" fmla="*/ 623164 w 623163"/>
                <a:gd name="connsiteY139" fmla="*/ 487680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3578"/>
                  </a:lnTo>
                  <a:lnTo>
                    <a:pt x="167640" y="433578"/>
                  </a:lnTo>
                  <a:lnTo>
                    <a:pt x="167640" y="487680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3578"/>
                  </a:lnTo>
                  <a:lnTo>
                    <a:pt x="282702" y="433578"/>
                  </a:lnTo>
                  <a:lnTo>
                    <a:pt x="282702" y="487680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3578"/>
                  </a:lnTo>
                  <a:lnTo>
                    <a:pt x="395630" y="433578"/>
                  </a:lnTo>
                  <a:lnTo>
                    <a:pt x="395630" y="487680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3578"/>
                  </a:lnTo>
                  <a:lnTo>
                    <a:pt x="509473" y="433578"/>
                  </a:lnTo>
                  <a:lnTo>
                    <a:pt x="509473" y="487680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3578"/>
                  </a:lnTo>
                  <a:lnTo>
                    <a:pt x="623164" y="433578"/>
                  </a:lnTo>
                  <a:lnTo>
                    <a:pt x="623164" y="487680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7B14E365-F5E4-4BDD-8DEB-94341327A793}"/>
                </a:ext>
              </a:extLst>
            </p:cNvPr>
            <p:cNvSpPr/>
            <p:nvPr/>
          </p:nvSpPr>
          <p:spPr>
            <a:xfrm>
              <a:off x="1390327" y="4946141"/>
              <a:ext cx="622706" cy="595884"/>
            </a:xfrm>
            <a:custGeom>
              <a:avLst/>
              <a:gdLst>
                <a:gd name="connsiteX0" fmla="*/ 573329 w 622706"/>
                <a:gd name="connsiteY0" fmla="*/ 0 h 595884"/>
                <a:gd name="connsiteX1" fmla="*/ 622706 w 622706"/>
                <a:gd name="connsiteY1" fmla="*/ 0 h 595884"/>
                <a:gd name="connsiteX2" fmla="*/ 622706 w 622706"/>
                <a:gd name="connsiteY2" fmla="*/ 26975 h 595884"/>
                <a:gd name="connsiteX3" fmla="*/ 55169 w 622706"/>
                <a:gd name="connsiteY3" fmla="*/ 595122 h 595884"/>
                <a:gd name="connsiteX4" fmla="*/ 305 w 622706"/>
                <a:gd name="connsiteY4" fmla="*/ 595122 h 595884"/>
                <a:gd name="connsiteX5" fmla="*/ 305 w 622706"/>
                <a:gd name="connsiteY5" fmla="*/ 572872 h 595884"/>
                <a:gd name="connsiteX6" fmla="*/ 305 w 622706"/>
                <a:gd name="connsiteY6" fmla="*/ 429616 h 595884"/>
                <a:gd name="connsiteX7" fmla="*/ 429920 w 622706"/>
                <a:gd name="connsiteY7" fmla="*/ 0 h 595884"/>
                <a:gd name="connsiteX8" fmla="*/ 506120 w 622706"/>
                <a:gd name="connsiteY8" fmla="*/ 0 h 595884"/>
                <a:gd name="connsiteX9" fmla="*/ 0 w 622706"/>
                <a:gd name="connsiteY9" fmla="*/ 505968 h 595884"/>
                <a:gd name="connsiteX10" fmla="*/ 305 w 622706"/>
                <a:gd name="connsiteY10" fmla="*/ 286360 h 595884"/>
                <a:gd name="connsiteX11" fmla="*/ 286817 w 622706"/>
                <a:gd name="connsiteY11" fmla="*/ 0 h 595884"/>
                <a:gd name="connsiteX12" fmla="*/ 363017 w 622706"/>
                <a:gd name="connsiteY12" fmla="*/ 0 h 595884"/>
                <a:gd name="connsiteX13" fmla="*/ 153 w 622706"/>
                <a:gd name="connsiteY13" fmla="*/ 362712 h 595884"/>
                <a:gd name="connsiteX14" fmla="*/ 305 w 622706"/>
                <a:gd name="connsiteY14" fmla="*/ 144018 h 595884"/>
                <a:gd name="connsiteX15" fmla="*/ 144323 w 622706"/>
                <a:gd name="connsiteY15" fmla="*/ 0 h 595884"/>
                <a:gd name="connsiteX16" fmla="*/ 220523 w 622706"/>
                <a:gd name="connsiteY16" fmla="*/ 0 h 595884"/>
                <a:gd name="connsiteX17" fmla="*/ 305 w 622706"/>
                <a:gd name="connsiteY17" fmla="*/ 220218 h 595884"/>
                <a:gd name="connsiteX18" fmla="*/ 305 w 622706"/>
                <a:gd name="connsiteY18" fmla="*/ 1524 h 595884"/>
                <a:gd name="connsiteX19" fmla="*/ 1981 w 622706"/>
                <a:gd name="connsiteY19" fmla="*/ 0 h 595884"/>
                <a:gd name="connsiteX20" fmla="*/ 78181 w 622706"/>
                <a:gd name="connsiteY20" fmla="*/ 0 h 595884"/>
                <a:gd name="connsiteX21" fmla="*/ 153 w 622706"/>
                <a:gd name="connsiteY21" fmla="*/ 77877 h 595884"/>
                <a:gd name="connsiteX22" fmla="*/ 121310 w 622706"/>
                <a:gd name="connsiteY22" fmla="*/ 595884 h 595884"/>
                <a:gd name="connsiteX23" fmla="*/ 622554 w 622706"/>
                <a:gd name="connsiteY23" fmla="*/ 94641 h 595884"/>
                <a:gd name="connsiteX24" fmla="*/ 622554 w 622706"/>
                <a:gd name="connsiteY24" fmla="*/ 170841 h 595884"/>
                <a:gd name="connsiteX25" fmla="*/ 197663 w 622706"/>
                <a:gd name="connsiteY25" fmla="*/ 595122 h 595884"/>
                <a:gd name="connsiteX26" fmla="*/ 263652 w 622706"/>
                <a:gd name="connsiteY26" fmla="*/ 595884 h 595884"/>
                <a:gd name="connsiteX27" fmla="*/ 622554 w 622706"/>
                <a:gd name="connsiteY27" fmla="*/ 236982 h 595884"/>
                <a:gd name="connsiteX28" fmla="*/ 622554 w 622706"/>
                <a:gd name="connsiteY28" fmla="*/ 313182 h 595884"/>
                <a:gd name="connsiteX29" fmla="*/ 340157 w 622706"/>
                <a:gd name="connsiteY29" fmla="*/ 595122 h 595884"/>
                <a:gd name="connsiteX30" fmla="*/ 406908 w 622706"/>
                <a:gd name="connsiteY30" fmla="*/ 595884 h 595884"/>
                <a:gd name="connsiteX31" fmla="*/ 622554 w 622706"/>
                <a:gd name="connsiteY31" fmla="*/ 380238 h 595884"/>
                <a:gd name="connsiteX32" fmla="*/ 622554 w 622706"/>
                <a:gd name="connsiteY32" fmla="*/ 456438 h 595884"/>
                <a:gd name="connsiteX33" fmla="*/ 483260 w 622706"/>
                <a:gd name="connsiteY33" fmla="*/ 595732 h 595884"/>
                <a:gd name="connsiteX34" fmla="*/ 622554 w 622706"/>
                <a:gd name="connsiteY34" fmla="*/ 595884 h 595884"/>
                <a:gd name="connsiteX35" fmla="*/ 546354 w 622706"/>
                <a:gd name="connsiteY35" fmla="*/ 595884 h 595884"/>
                <a:gd name="connsiteX36" fmla="*/ 622554 w 622706"/>
                <a:gd name="connsiteY36" fmla="*/ 519684 h 5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706" h="595884">
                  <a:moveTo>
                    <a:pt x="573329" y="0"/>
                  </a:moveTo>
                  <a:lnTo>
                    <a:pt x="622706" y="0"/>
                  </a:lnTo>
                  <a:lnTo>
                    <a:pt x="622706" y="26975"/>
                  </a:lnTo>
                  <a:lnTo>
                    <a:pt x="55169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0" y="0"/>
                  </a:lnTo>
                  <a:lnTo>
                    <a:pt x="506120" y="0"/>
                  </a:lnTo>
                  <a:lnTo>
                    <a:pt x="0" y="505968"/>
                  </a:lnTo>
                  <a:close/>
                  <a:moveTo>
                    <a:pt x="305" y="286360"/>
                  </a:moveTo>
                  <a:lnTo>
                    <a:pt x="286817" y="0"/>
                  </a:lnTo>
                  <a:lnTo>
                    <a:pt x="363017" y="0"/>
                  </a:lnTo>
                  <a:lnTo>
                    <a:pt x="153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305" y="220218"/>
                  </a:lnTo>
                  <a:close/>
                  <a:moveTo>
                    <a:pt x="305" y="1524"/>
                  </a:moveTo>
                  <a:lnTo>
                    <a:pt x="1981" y="0"/>
                  </a:lnTo>
                  <a:lnTo>
                    <a:pt x="78181" y="0"/>
                  </a:lnTo>
                  <a:lnTo>
                    <a:pt x="153" y="77877"/>
                  </a:lnTo>
                  <a:close/>
                  <a:moveTo>
                    <a:pt x="121310" y="595884"/>
                  </a:moveTo>
                  <a:lnTo>
                    <a:pt x="622554" y="94641"/>
                  </a:lnTo>
                  <a:lnTo>
                    <a:pt x="622554" y="170841"/>
                  </a:lnTo>
                  <a:lnTo>
                    <a:pt x="197663" y="595122"/>
                  </a:lnTo>
                  <a:close/>
                  <a:moveTo>
                    <a:pt x="263652" y="595884"/>
                  </a:moveTo>
                  <a:lnTo>
                    <a:pt x="622554" y="236982"/>
                  </a:lnTo>
                  <a:lnTo>
                    <a:pt x="622554" y="313182"/>
                  </a:lnTo>
                  <a:lnTo>
                    <a:pt x="340157" y="595122"/>
                  </a:lnTo>
                  <a:close/>
                  <a:moveTo>
                    <a:pt x="406908" y="595884"/>
                  </a:moveTo>
                  <a:lnTo>
                    <a:pt x="622554" y="380238"/>
                  </a:lnTo>
                  <a:lnTo>
                    <a:pt x="622554" y="456438"/>
                  </a:lnTo>
                  <a:lnTo>
                    <a:pt x="483260" y="595732"/>
                  </a:lnTo>
                  <a:close/>
                  <a:moveTo>
                    <a:pt x="622554" y="595884"/>
                  </a:moveTo>
                  <a:lnTo>
                    <a:pt x="546354" y="595884"/>
                  </a:lnTo>
                  <a:lnTo>
                    <a:pt x="622554" y="519684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BD752B3-7F38-42F2-A13E-7E73F32F5D26}"/>
                </a:ext>
              </a:extLst>
            </p:cNvPr>
            <p:cNvSpPr/>
            <p:nvPr/>
          </p:nvSpPr>
          <p:spPr>
            <a:xfrm>
              <a:off x="2066221" y="4946141"/>
              <a:ext cx="622553" cy="595122"/>
            </a:xfrm>
            <a:custGeom>
              <a:avLst/>
              <a:gdLst>
                <a:gd name="connsiteX0" fmla="*/ 517855 w 622553"/>
                <a:gd name="connsiteY0" fmla="*/ 95403 h 595122"/>
                <a:gd name="connsiteX1" fmla="*/ 449427 w 622553"/>
                <a:gd name="connsiteY1" fmla="*/ 69190 h 595122"/>
                <a:gd name="connsiteX2" fmla="*/ 438759 w 622553"/>
                <a:gd name="connsiteY2" fmla="*/ 60808 h 595122"/>
                <a:gd name="connsiteX3" fmla="*/ 428701 w 622553"/>
                <a:gd name="connsiteY3" fmla="*/ 56084 h 595122"/>
                <a:gd name="connsiteX4" fmla="*/ 414376 w 622553"/>
                <a:gd name="connsiteY4" fmla="*/ 54102 h 595122"/>
                <a:gd name="connsiteX5" fmla="*/ 396545 w 622553"/>
                <a:gd name="connsiteY5" fmla="*/ 57303 h 595122"/>
                <a:gd name="connsiteX6" fmla="*/ 379476 w 622553"/>
                <a:gd name="connsiteY6" fmla="*/ 69190 h 595122"/>
                <a:gd name="connsiteX7" fmla="*/ 242316 w 622553"/>
                <a:gd name="connsiteY7" fmla="*/ 69190 h 595122"/>
                <a:gd name="connsiteX8" fmla="*/ 231496 w 622553"/>
                <a:gd name="connsiteY8" fmla="*/ 60808 h 595122"/>
                <a:gd name="connsiteX9" fmla="*/ 221589 w 622553"/>
                <a:gd name="connsiteY9" fmla="*/ 56084 h 595122"/>
                <a:gd name="connsiteX10" fmla="*/ 207264 w 622553"/>
                <a:gd name="connsiteY10" fmla="*/ 54102 h 595122"/>
                <a:gd name="connsiteX11" fmla="*/ 193396 w 622553"/>
                <a:gd name="connsiteY11" fmla="*/ 56084 h 595122"/>
                <a:gd name="connsiteX12" fmla="*/ 183337 w 622553"/>
                <a:gd name="connsiteY12" fmla="*/ 60808 h 595122"/>
                <a:gd name="connsiteX13" fmla="*/ 172212 w 622553"/>
                <a:gd name="connsiteY13" fmla="*/ 69190 h 595122"/>
                <a:gd name="connsiteX14" fmla="*/ 35052 w 622553"/>
                <a:gd name="connsiteY14" fmla="*/ 69190 h 595122"/>
                <a:gd name="connsiteX15" fmla="*/ 24384 w 622553"/>
                <a:gd name="connsiteY15" fmla="*/ 60808 h 595122"/>
                <a:gd name="connsiteX16" fmla="*/ 14326 w 622553"/>
                <a:gd name="connsiteY16" fmla="*/ 56084 h 595122"/>
                <a:gd name="connsiteX17" fmla="*/ 0 w 622553"/>
                <a:gd name="connsiteY17" fmla="*/ 54102 h 595122"/>
                <a:gd name="connsiteX18" fmla="*/ 0 w 622553"/>
                <a:gd name="connsiteY18" fmla="*/ 0 h 595122"/>
                <a:gd name="connsiteX19" fmla="*/ 69342 w 622553"/>
                <a:gd name="connsiteY19" fmla="*/ 26975 h 595122"/>
                <a:gd name="connsiteX20" fmla="*/ 80010 w 622553"/>
                <a:gd name="connsiteY20" fmla="*/ 34900 h 595122"/>
                <a:gd name="connsiteX21" fmla="*/ 89916 w 622553"/>
                <a:gd name="connsiteY21" fmla="*/ 39319 h 595122"/>
                <a:gd name="connsiteX22" fmla="*/ 104242 w 622553"/>
                <a:gd name="connsiteY22" fmla="*/ 41301 h 595122"/>
                <a:gd name="connsiteX23" fmla="*/ 122225 w 622553"/>
                <a:gd name="connsiteY23" fmla="*/ 38100 h 595122"/>
                <a:gd name="connsiteX24" fmla="*/ 139293 w 622553"/>
                <a:gd name="connsiteY24" fmla="*/ 26975 h 595122"/>
                <a:gd name="connsiteX25" fmla="*/ 276453 w 622553"/>
                <a:gd name="connsiteY25" fmla="*/ 26975 h 595122"/>
                <a:gd name="connsiteX26" fmla="*/ 287274 w 622553"/>
                <a:gd name="connsiteY26" fmla="*/ 34900 h 595122"/>
                <a:gd name="connsiteX27" fmla="*/ 297180 w 622553"/>
                <a:gd name="connsiteY27" fmla="*/ 39319 h 595122"/>
                <a:gd name="connsiteX28" fmla="*/ 311506 w 622553"/>
                <a:gd name="connsiteY28" fmla="*/ 41301 h 595122"/>
                <a:gd name="connsiteX29" fmla="*/ 329336 w 622553"/>
                <a:gd name="connsiteY29" fmla="*/ 38100 h 595122"/>
                <a:gd name="connsiteX30" fmla="*/ 346557 w 622553"/>
                <a:gd name="connsiteY30" fmla="*/ 26975 h 595122"/>
                <a:gd name="connsiteX31" fmla="*/ 415290 w 622553"/>
                <a:gd name="connsiteY31" fmla="*/ 0 h 595122"/>
                <a:gd name="connsiteX32" fmla="*/ 483260 w 622553"/>
                <a:gd name="connsiteY32" fmla="*/ 26975 h 595122"/>
                <a:gd name="connsiteX33" fmla="*/ 494843 w 622553"/>
                <a:gd name="connsiteY33" fmla="*/ 34900 h 595122"/>
                <a:gd name="connsiteX34" fmla="*/ 504749 w 622553"/>
                <a:gd name="connsiteY34" fmla="*/ 39319 h 595122"/>
                <a:gd name="connsiteX35" fmla="*/ 518312 w 622553"/>
                <a:gd name="connsiteY35" fmla="*/ 41301 h 595122"/>
                <a:gd name="connsiteX36" fmla="*/ 536600 w 622553"/>
                <a:gd name="connsiteY36" fmla="*/ 38100 h 595122"/>
                <a:gd name="connsiteX37" fmla="*/ 553364 w 622553"/>
                <a:gd name="connsiteY37" fmla="*/ 26975 h 595122"/>
                <a:gd name="connsiteX38" fmla="*/ 622554 w 622553"/>
                <a:gd name="connsiteY38" fmla="*/ 0 h 595122"/>
                <a:gd name="connsiteX39" fmla="*/ 622554 w 622553"/>
                <a:gd name="connsiteY39" fmla="*/ 54102 h 595122"/>
                <a:gd name="connsiteX40" fmla="*/ 611886 w 622553"/>
                <a:gd name="connsiteY40" fmla="*/ 54102 h 595122"/>
                <a:gd name="connsiteX41" fmla="*/ 603046 w 622553"/>
                <a:gd name="connsiteY41" fmla="*/ 57303 h 595122"/>
                <a:gd name="connsiteX42" fmla="*/ 595884 w 622553"/>
                <a:gd name="connsiteY42" fmla="*/ 61722 h 595122"/>
                <a:gd name="connsiteX43" fmla="*/ 587502 w 622553"/>
                <a:gd name="connsiteY43" fmla="*/ 68428 h 595122"/>
                <a:gd name="connsiteX44" fmla="*/ 570890 w 622553"/>
                <a:gd name="connsiteY44" fmla="*/ 80772 h 595122"/>
                <a:gd name="connsiteX45" fmla="*/ 549706 w 622553"/>
                <a:gd name="connsiteY45" fmla="*/ 89916 h 595122"/>
                <a:gd name="connsiteX46" fmla="*/ 517855 w 622553"/>
                <a:gd name="connsiteY46" fmla="*/ 95403 h 595122"/>
                <a:gd name="connsiteX47" fmla="*/ 519074 w 622553"/>
                <a:gd name="connsiteY47" fmla="*/ 220371 h 595122"/>
                <a:gd name="connsiteX48" fmla="*/ 450189 w 622553"/>
                <a:gd name="connsiteY48" fmla="*/ 194158 h 595122"/>
                <a:gd name="connsiteX49" fmla="*/ 439522 w 622553"/>
                <a:gd name="connsiteY49" fmla="*/ 185776 h 595122"/>
                <a:gd name="connsiteX50" fmla="*/ 429616 w 622553"/>
                <a:gd name="connsiteY50" fmla="*/ 180899 h 595122"/>
                <a:gd name="connsiteX51" fmla="*/ 415290 w 622553"/>
                <a:gd name="connsiteY51" fmla="*/ 178918 h 595122"/>
                <a:gd name="connsiteX52" fmla="*/ 397306 w 622553"/>
                <a:gd name="connsiteY52" fmla="*/ 182118 h 595122"/>
                <a:gd name="connsiteX53" fmla="*/ 380238 w 622553"/>
                <a:gd name="connsiteY53" fmla="*/ 194158 h 595122"/>
                <a:gd name="connsiteX54" fmla="*/ 243078 w 622553"/>
                <a:gd name="connsiteY54" fmla="*/ 194158 h 595122"/>
                <a:gd name="connsiteX55" fmla="*/ 235458 w 622553"/>
                <a:gd name="connsiteY55" fmla="*/ 187300 h 595122"/>
                <a:gd name="connsiteX56" fmla="*/ 227990 w 622553"/>
                <a:gd name="connsiteY56" fmla="*/ 183033 h 595122"/>
                <a:gd name="connsiteX57" fmla="*/ 218846 w 622553"/>
                <a:gd name="connsiteY57" fmla="*/ 179832 h 595122"/>
                <a:gd name="connsiteX58" fmla="*/ 208026 w 622553"/>
                <a:gd name="connsiteY58" fmla="*/ 178918 h 595122"/>
                <a:gd name="connsiteX59" fmla="*/ 190195 w 622553"/>
                <a:gd name="connsiteY59" fmla="*/ 182118 h 595122"/>
                <a:gd name="connsiteX60" fmla="*/ 172974 w 622553"/>
                <a:gd name="connsiteY60" fmla="*/ 194158 h 595122"/>
                <a:gd name="connsiteX61" fmla="*/ 35814 w 622553"/>
                <a:gd name="connsiteY61" fmla="*/ 194158 h 595122"/>
                <a:gd name="connsiteX62" fmla="*/ 24536 w 622553"/>
                <a:gd name="connsiteY62" fmla="*/ 185776 h 595122"/>
                <a:gd name="connsiteX63" fmla="*/ 14173 w 622553"/>
                <a:gd name="connsiteY63" fmla="*/ 180899 h 595122"/>
                <a:gd name="connsiteX64" fmla="*/ 762 w 622553"/>
                <a:gd name="connsiteY64" fmla="*/ 178918 h 595122"/>
                <a:gd name="connsiteX65" fmla="*/ 762 w 622553"/>
                <a:gd name="connsiteY65" fmla="*/ 124816 h 595122"/>
                <a:gd name="connsiteX66" fmla="*/ 69189 w 622553"/>
                <a:gd name="connsiteY66" fmla="*/ 151943 h 595122"/>
                <a:gd name="connsiteX67" fmla="*/ 77572 w 622553"/>
                <a:gd name="connsiteY67" fmla="*/ 157887 h 595122"/>
                <a:gd name="connsiteX68" fmla="*/ 84734 w 622553"/>
                <a:gd name="connsiteY68" fmla="*/ 162306 h 595122"/>
                <a:gd name="connsiteX69" fmla="*/ 93421 w 622553"/>
                <a:gd name="connsiteY69" fmla="*/ 165507 h 595122"/>
                <a:gd name="connsiteX70" fmla="*/ 104089 w 622553"/>
                <a:gd name="connsiteY70" fmla="*/ 165507 h 595122"/>
                <a:gd name="connsiteX71" fmla="*/ 122072 w 622553"/>
                <a:gd name="connsiteY71" fmla="*/ 162306 h 595122"/>
                <a:gd name="connsiteX72" fmla="*/ 139141 w 622553"/>
                <a:gd name="connsiteY72" fmla="*/ 151181 h 595122"/>
                <a:gd name="connsiteX73" fmla="*/ 276301 w 622553"/>
                <a:gd name="connsiteY73" fmla="*/ 151181 h 595122"/>
                <a:gd name="connsiteX74" fmla="*/ 287122 w 622553"/>
                <a:gd name="connsiteY74" fmla="*/ 159106 h 595122"/>
                <a:gd name="connsiteX75" fmla="*/ 297027 w 622553"/>
                <a:gd name="connsiteY75" fmla="*/ 163525 h 595122"/>
                <a:gd name="connsiteX76" fmla="*/ 311353 w 622553"/>
                <a:gd name="connsiteY76" fmla="*/ 165507 h 595122"/>
                <a:gd name="connsiteX77" fmla="*/ 325222 w 622553"/>
                <a:gd name="connsiteY77" fmla="*/ 163525 h 595122"/>
                <a:gd name="connsiteX78" fmla="*/ 335280 w 622553"/>
                <a:gd name="connsiteY78" fmla="*/ 159106 h 595122"/>
                <a:gd name="connsiteX79" fmla="*/ 346405 w 622553"/>
                <a:gd name="connsiteY79" fmla="*/ 151181 h 595122"/>
                <a:gd name="connsiteX80" fmla="*/ 483565 w 622553"/>
                <a:gd name="connsiteY80" fmla="*/ 151181 h 595122"/>
                <a:gd name="connsiteX81" fmla="*/ 494233 w 622553"/>
                <a:gd name="connsiteY81" fmla="*/ 159106 h 595122"/>
                <a:gd name="connsiteX82" fmla="*/ 504292 w 622553"/>
                <a:gd name="connsiteY82" fmla="*/ 163525 h 595122"/>
                <a:gd name="connsiteX83" fmla="*/ 518617 w 622553"/>
                <a:gd name="connsiteY83" fmla="*/ 165507 h 595122"/>
                <a:gd name="connsiteX84" fmla="*/ 536448 w 622553"/>
                <a:gd name="connsiteY84" fmla="*/ 162306 h 595122"/>
                <a:gd name="connsiteX85" fmla="*/ 553516 w 622553"/>
                <a:gd name="connsiteY85" fmla="*/ 151181 h 595122"/>
                <a:gd name="connsiteX86" fmla="*/ 621944 w 622553"/>
                <a:gd name="connsiteY86" fmla="*/ 124054 h 595122"/>
                <a:gd name="connsiteX87" fmla="*/ 621944 w 622553"/>
                <a:gd name="connsiteY87" fmla="*/ 178156 h 595122"/>
                <a:gd name="connsiteX88" fmla="*/ 604113 w 622553"/>
                <a:gd name="connsiteY88" fmla="*/ 181356 h 595122"/>
                <a:gd name="connsiteX89" fmla="*/ 587045 w 622553"/>
                <a:gd name="connsiteY89" fmla="*/ 193396 h 595122"/>
                <a:gd name="connsiteX90" fmla="*/ 519074 w 622553"/>
                <a:gd name="connsiteY90" fmla="*/ 220218 h 595122"/>
                <a:gd name="connsiteX91" fmla="*/ 519074 w 622553"/>
                <a:gd name="connsiteY91" fmla="*/ 345338 h 595122"/>
                <a:gd name="connsiteX92" fmla="*/ 450189 w 622553"/>
                <a:gd name="connsiteY92" fmla="*/ 318974 h 595122"/>
                <a:gd name="connsiteX93" fmla="*/ 439522 w 622553"/>
                <a:gd name="connsiteY93" fmla="*/ 310287 h 595122"/>
                <a:gd name="connsiteX94" fmla="*/ 429616 w 622553"/>
                <a:gd name="connsiteY94" fmla="*/ 305867 h 595122"/>
                <a:gd name="connsiteX95" fmla="*/ 415290 w 622553"/>
                <a:gd name="connsiteY95" fmla="*/ 303886 h 595122"/>
                <a:gd name="connsiteX96" fmla="*/ 401269 w 622553"/>
                <a:gd name="connsiteY96" fmla="*/ 305867 h 595122"/>
                <a:gd name="connsiteX97" fmla="*/ 391363 w 622553"/>
                <a:gd name="connsiteY97" fmla="*/ 310287 h 595122"/>
                <a:gd name="connsiteX98" fmla="*/ 380238 w 622553"/>
                <a:gd name="connsiteY98" fmla="*/ 318974 h 595122"/>
                <a:gd name="connsiteX99" fmla="*/ 243078 w 622553"/>
                <a:gd name="connsiteY99" fmla="*/ 318974 h 595122"/>
                <a:gd name="connsiteX100" fmla="*/ 232257 w 622553"/>
                <a:gd name="connsiteY100" fmla="*/ 310287 h 595122"/>
                <a:gd name="connsiteX101" fmla="*/ 222352 w 622553"/>
                <a:gd name="connsiteY101" fmla="*/ 305867 h 595122"/>
                <a:gd name="connsiteX102" fmla="*/ 208483 w 622553"/>
                <a:gd name="connsiteY102" fmla="*/ 303886 h 595122"/>
                <a:gd name="connsiteX103" fmla="*/ 194462 w 622553"/>
                <a:gd name="connsiteY103" fmla="*/ 305867 h 595122"/>
                <a:gd name="connsiteX104" fmla="*/ 184252 w 622553"/>
                <a:gd name="connsiteY104" fmla="*/ 310287 h 595122"/>
                <a:gd name="connsiteX105" fmla="*/ 172974 w 622553"/>
                <a:gd name="connsiteY105" fmla="*/ 318974 h 595122"/>
                <a:gd name="connsiteX106" fmla="*/ 35814 w 622553"/>
                <a:gd name="connsiteY106" fmla="*/ 318974 h 595122"/>
                <a:gd name="connsiteX107" fmla="*/ 24536 w 622553"/>
                <a:gd name="connsiteY107" fmla="*/ 310287 h 595122"/>
                <a:gd name="connsiteX108" fmla="*/ 14173 w 622553"/>
                <a:gd name="connsiteY108" fmla="*/ 305867 h 595122"/>
                <a:gd name="connsiteX109" fmla="*/ 762 w 622553"/>
                <a:gd name="connsiteY109" fmla="*/ 303886 h 595122"/>
                <a:gd name="connsiteX110" fmla="*/ 762 w 622553"/>
                <a:gd name="connsiteY110" fmla="*/ 249784 h 595122"/>
                <a:gd name="connsiteX111" fmla="*/ 69189 w 622553"/>
                <a:gd name="connsiteY111" fmla="*/ 276911 h 595122"/>
                <a:gd name="connsiteX112" fmla="*/ 79857 w 622553"/>
                <a:gd name="connsiteY112" fmla="*/ 284836 h 595122"/>
                <a:gd name="connsiteX113" fmla="*/ 89763 w 622553"/>
                <a:gd name="connsiteY113" fmla="*/ 289103 h 595122"/>
                <a:gd name="connsiteX114" fmla="*/ 104089 w 622553"/>
                <a:gd name="connsiteY114" fmla="*/ 291237 h 595122"/>
                <a:gd name="connsiteX115" fmla="*/ 118415 w 622553"/>
                <a:gd name="connsiteY115" fmla="*/ 289103 h 595122"/>
                <a:gd name="connsiteX116" fmla="*/ 128473 w 622553"/>
                <a:gd name="connsiteY116" fmla="*/ 284836 h 595122"/>
                <a:gd name="connsiteX117" fmla="*/ 139141 w 622553"/>
                <a:gd name="connsiteY117" fmla="*/ 276911 h 595122"/>
                <a:gd name="connsiteX118" fmla="*/ 276301 w 622553"/>
                <a:gd name="connsiteY118" fmla="*/ 276911 h 595122"/>
                <a:gd name="connsiteX119" fmla="*/ 287122 w 622553"/>
                <a:gd name="connsiteY119" fmla="*/ 284836 h 595122"/>
                <a:gd name="connsiteX120" fmla="*/ 297027 w 622553"/>
                <a:gd name="connsiteY120" fmla="*/ 289103 h 595122"/>
                <a:gd name="connsiteX121" fmla="*/ 311353 w 622553"/>
                <a:gd name="connsiteY121" fmla="*/ 291237 h 595122"/>
                <a:gd name="connsiteX122" fmla="*/ 325222 w 622553"/>
                <a:gd name="connsiteY122" fmla="*/ 289103 h 595122"/>
                <a:gd name="connsiteX123" fmla="*/ 335280 w 622553"/>
                <a:gd name="connsiteY123" fmla="*/ 284836 h 595122"/>
                <a:gd name="connsiteX124" fmla="*/ 346405 w 622553"/>
                <a:gd name="connsiteY124" fmla="*/ 276911 h 595122"/>
                <a:gd name="connsiteX125" fmla="*/ 483565 w 622553"/>
                <a:gd name="connsiteY125" fmla="*/ 276911 h 595122"/>
                <a:gd name="connsiteX126" fmla="*/ 494233 w 622553"/>
                <a:gd name="connsiteY126" fmla="*/ 284836 h 595122"/>
                <a:gd name="connsiteX127" fmla="*/ 504292 w 622553"/>
                <a:gd name="connsiteY127" fmla="*/ 289103 h 595122"/>
                <a:gd name="connsiteX128" fmla="*/ 518617 w 622553"/>
                <a:gd name="connsiteY128" fmla="*/ 291237 h 595122"/>
                <a:gd name="connsiteX129" fmla="*/ 528980 w 622553"/>
                <a:gd name="connsiteY129" fmla="*/ 290322 h 595122"/>
                <a:gd name="connsiteX130" fmla="*/ 537972 w 622553"/>
                <a:gd name="connsiteY130" fmla="*/ 287122 h 595122"/>
                <a:gd name="connsiteX131" fmla="*/ 545287 w 622553"/>
                <a:gd name="connsiteY131" fmla="*/ 282854 h 595122"/>
                <a:gd name="connsiteX132" fmla="*/ 553516 w 622553"/>
                <a:gd name="connsiteY132" fmla="*/ 276911 h 595122"/>
                <a:gd name="connsiteX133" fmla="*/ 621944 w 622553"/>
                <a:gd name="connsiteY133" fmla="*/ 249784 h 595122"/>
                <a:gd name="connsiteX134" fmla="*/ 621944 w 622553"/>
                <a:gd name="connsiteY134" fmla="*/ 303886 h 595122"/>
                <a:gd name="connsiteX135" fmla="*/ 607619 w 622553"/>
                <a:gd name="connsiteY135" fmla="*/ 305867 h 595122"/>
                <a:gd name="connsiteX136" fmla="*/ 597713 w 622553"/>
                <a:gd name="connsiteY136" fmla="*/ 310287 h 595122"/>
                <a:gd name="connsiteX137" fmla="*/ 587045 w 622553"/>
                <a:gd name="connsiteY137" fmla="*/ 318974 h 595122"/>
                <a:gd name="connsiteX138" fmla="*/ 519074 w 622553"/>
                <a:gd name="connsiteY138" fmla="*/ 345338 h 595122"/>
                <a:gd name="connsiteX139" fmla="*/ 519074 w 622553"/>
                <a:gd name="connsiteY139" fmla="*/ 470154 h 595122"/>
                <a:gd name="connsiteX140" fmla="*/ 449732 w 622553"/>
                <a:gd name="connsiteY140" fmla="*/ 443941 h 595122"/>
                <a:gd name="connsiteX141" fmla="*/ 439064 w 622553"/>
                <a:gd name="connsiteY141" fmla="*/ 435102 h 595122"/>
                <a:gd name="connsiteX142" fmla="*/ 429158 w 622553"/>
                <a:gd name="connsiteY142" fmla="*/ 430835 h 595122"/>
                <a:gd name="connsiteX143" fmla="*/ 414833 w 622553"/>
                <a:gd name="connsiteY143" fmla="*/ 428854 h 595122"/>
                <a:gd name="connsiteX144" fmla="*/ 396849 w 622553"/>
                <a:gd name="connsiteY144" fmla="*/ 432054 h 595122"/>
                <a:gd name="connsiteX145" fmla="*/ 379781 w 622553"/>
                <a:gd name="connsiteY145" fmla="*/ 443941 h 595122"/>
                <a:gd name="connsiteX146" fmla="*/ 242621 w 622553"/>
                <a:gd name="connsiteY146" fmla="*/ 443941 h 595122"/>
                <a:gd name="connsiteX147" fmla="*/ 231800 w 622553"/>
                <a:gd name="connsiteY147" fmla="*/ 435102 h 595122"/>
                <a:gd name="connsiteX148" fmla="*/ 221894 w 622553"/>
                <a:gd name="connsiteY148" fmla="*/ 430835 h 595122"/>
                <a:gd name="connsiteX149" fmla="*/ 207569 w 622553"/>
                <a:gd name="connsiteY149" fmla="*/ 428854 h 595122"/>
                <a:gd name="connsiteX150" fmla="*/ 189738 w 622553"/>
                <a:gd name="connsiteY150" fmla="*/ 432054 h 595122"/>
                <a:gd name="connsiteX151" fmla="*/ 172516 w 622553"/>
                <a:gd name="connsiteY151" fmla="*/ 443941 h 595122"/>
                <a:gd name="connsiteX152" fmla="*/ 35356 w 622553"/>
                <a:gd name="connsiteY152" fmla="*/ 443941 h 595122"/>
                <a:gd name="connsiteX153" fmla="*/ 24079 w 622553"/>
                <a:gd name="connsiteY153" fmla="*/ 435102 h 595122"/>
                <a:gd name="connsiteX154" fmla="*/ 13716 w 622553"/>
                <a:gd name="connsiteY154" fmla="*/ 430835 h 595122"/>
                <a:gd name="connsiteX155" fmla="*/ 305 w 622553"/>
                <a:gd name="connsiteY155" fmla="*/ 428854 h 595122"/>
                <a:gd name="connsiteX156" fmla="*/ 305 w 622553"/>
                <a:gd name="connsiteY156" fmla="*/ 374752 h 595122"/>
                <a:gd name="connsiteX157" fmla="*/ 68732 w 622553"/>
                <a:gd name="connsiteY157" fmla="*/ 400964 h 595122"/>
                <a:gd name="connsiteX158" fmla="*/ 79400 w 622553"/>
                <a:gd name="connsiteY158" fmla="*/ 409651 h 595122"/>
                <a:gd name="connsiteX159" fmla="*/ 89306 w 622553"/>
                <a:gd name="connsiteY159" fmla="*/ 414071 h 595122"/>
                <a:gd name="connsiteX160" fmla="*/ 103632 w 622553"/>
                <a:gd name="connsiteY160" fmla="*/ 416052 h 595122"/>
                <a:gd name="connsiteX161" fmla="*/ 121615 w 622553"/>
                <a:gd name="connsiteY161" fmla="*/ 412852 h 595122"/>
                <a:gd name="connsiteX162" fmla="*/ 138684 w 622553"/>
                <a:gd name="connsiteY162" fmla="*/ 400964 h 595122"/>
                <a:gd name="connsiteX163" fmla="*/ 275844 w 622553"/>
                <a:gd name="connsiteY163" fmla="*/ 400964 h 595122"/>
                <a:gd name="connsiteX164" fmla="*/ 286664 w 622553"/>
                <a:gd name="connsiteY164" fmla="*/ 409651 h 595122"/>
                <a:gd name="connsiteX165" fmla="*/ 296570 w 622553"/>
                <a:gd name="connsiteY165" fmla="*/ 414071 h 595122"/>
                <a:gd name="connsiteX166" fmla="*/ 310896 w 622553"/>
                <a:gd name="connsiteY166" fmla="*/ 416052 h 595122"/>
                <a:gd name="connsiteX167" fmla="*/ 328879 w 622553"/>
                <a:gd name="connsiteY167" fmla="*/ 412852 h 595122"/>
                <a:gd name="connsiteX168" fmla="*/ 345948 w 622553"/>
                <a:gd name="connsiteY168" fmla="*/ 400964 h 595122"/>
                <a:gd name="connsiteX169" fmla="*/ 483108 w 622553"/>
                <a:gd name="connsiteY169" fmla="*/ 400964 h 595122"/>
                <a:gd name="connsiteX170" fmla="*/ 493776 w 622553"/>
                <a:gd name="connsiteY170" fmla="*/ 409651 h 595122"/>
                <a:gd name="connsiteX171" fmla="*/ 503834 w 622553"/>
                <a:gd name="connsiteY171" fmla="*/ 414071 h 595122"/>
                <a:gd name="connsiteX172" fmla="*/ 518160 w 622553"/>
                <a:gd name="connsiteY172" fmla="*/ 416052 h 595122"/>
                <a:gd name="connsiteX173" fmla="*/ 535991 w 622553"/>
                <a:gd name="connsiteY173" fmla="*/ 412852 h 595122"/>
                <a:gd name="connsiteX174" fmla="*/ 553059 w 622553"/>
                <a:gd name="connsiteY174" fmla="*/ 400964 h 595122"/>
                <a:gd name="connsiteX175" fmla="*/ 621487 w 622553"/>
                <a:gd name="connsiteY175" fmla="*/ 374752 h 595122"/>
                <a:gd name="connsiteX176" fmla="*/ 621487 w 622553"/>
                <a:gd name="connsiteY176" fmla="*/ 428854 h 595122"/>
                <a:gd name="connsiteX177" fmla="*/ 603656 w 622553"/>
                <a:gd name="connsiteY177" fmla="*/ 432054 h 595122"/>
                <a:gd name="connsiteX178" fmla="*/ 586587 w 622553"/>
                <a:gd name="connsiteY178" fmla="*/ 443941 h 595122"/>
                <a:gd name="connsiteX179" fmla="*/ 569823 w 622553"/>
                <a:gd name="connsiteY179" fmla="*/ 456286 h 595122"/>
                <a:gd name="connsiteX180" fmla="*/ 548792 w 622553"/>
                <a:gd name="connsiteY180" fmla="*/ 465430 h 595122"/>
                <a:gd name="connsiteX181" fmla="*/ 519532 w 622553"/>
                <a:gd name="connsiteY181" fmla="*/ 470154 h 595122"/>
                <a:gd name="connsiteX182" fmla="*/ 519074 w 622553"/>
                <a:gd name="connsiteY182" fmla="*/ 595122 h 595122"/>
                <a:gd name="connsiteX183" fmla="*/ 449732 w 622553"/>
                <a:gd name="connsiteY183" fmla="*/ 568757 h 595122"/>
                <a:gd name="connsiteX184" fmla="*/ 439064 w 622553"/>
                <a:gd name="connsiteY184" fmla="*/ 560070 h 595122"/>
                <a:gd name="connsiteX185" fmla="*/ 429158 w 622553"/>
                <a:gd name="connsiteY185" fmla="*/ 555651 h 595122"/>
                <a:gd name="connsiteX186" fmla="*/ 414833 w 622553"/>
                <a:gd name="connsiteY186" fmla="*/ 553669 h 595122"/>
                <a:gd name="connsiteX187" fmla="*/ 396849 w 622553"/>
                <a:gd name="connsiteY187" fmla="*/ 556870 h 595122"/>
                <a:gd name="connsiteX188" fmla="*/ 379781 w 622553"/>
                <a:gd name="connsiteY188" fmla="*/ 568757 h 595122"/>
                <a:gd name="connsiteX189" fmla="*/ 242621 w 622553"/>
                <a:gd name="connsiteY189" fmla="*/ 568757 h 595122"/>
                <a:gd name="connsiteX190" fmla="*/ 231800 w 622553"/>
                <a:gd name="connsiteY190" fmla="*/ 560070 h 595122"/>
                <a:gd name="connsiteX191" fmla="*/ 221894 w 622553"/>
                <a:gd name="connsiteY191" fmla="*/ 555651 h 595122"/>
                <a:gd name="connsiteX192" fmla="*/ 208331 w 622553"/>
                <a:gd name="connsiteY192" fmla="*/ 553669 h 595122"/>
                <a:gd name="connsiteX193" fmla="*/ 190043 w 622553"/>
                <a:gd name="connsiteY193" fmla="*/ 556870 h 595122"/>
                <a:gd name="connsiteX194" fmla="*/ 173431 w 622553"/>
                <a:gd name="connsiteY194" fmla="*/ 568757 h 595122"/>
                <a:gd name="connsiteX195" fmla="*/ 36271 w 622553"/>
                <a:gd name="connsiteY195" fmla="*/ 568757 h 595122"/>
                <a:gd name="connsiteX196" fmla="*/ 25451 w 622553"/>
                <a:gd name="connsiteY196" fmla="*/ 560070 h 595122"/>
                <a:gd name="connsiteX197" fmla="*/ 15545 w 622553"/>
                <a:gd name="connsiteY197" fmla="*/ 555651 h 595122"/>
                <a:gd name="connsiteX198" fmla="*/ 1219 w 622553"/>
                <a:gd name="connsiteY198" fmla="*/ 553669 h 595122"/>
                <a:gd name="connsiteX199" fmla="*/ 1219 w 622553"/>
                <a:gd name="connsiteY199" fmla="*/ 499567 h 595122"/>
                <a:gd name="connsiteX200" fmla="*/ 69646 w 622553"/>
                <a:gd name="connsiteY200" fmla="*/ 525933 h 595122"/>
                <a:gd name="connsiteX201" fmla="*/ 78029 w 622553"/>
                <a:gd name="connsiteY201" fmla="*/ 532638 h 595122"/>
                <a:gd name="connsiteX202" fmla="*/ 85192 w 622553"/>
                <a:gd name="connsiteY202" fmla="*/ 537058 h 595122"/>
                <a:gd name="connsiteX203" fmla="*/ 94336 w 622553"/>
                <a:gd name="connsiteY203" fmla="*/ 540258 h 595122"/>
                <a:gd name="connsiteX204" fmla="*/ 104546 w 622553"/>
                <a:gd name="connsiteY204" fmla="*/ 541020 h 595122"/>
                <a:gd name="connsiteX205" fmla="*/ 118872 w 622553"/>
                <a:gd name="connsiteY205" fmla="*/ 539039 h 595122"/>
                <a:gd name="connsiteX206" fmla="*/ 128930 w 622553"/>
                <a:gd name="connsiteY206" fmla="*/ 534619 h 595122"/>
                <a:gd name="connsiteX207" fmla="*/ 139598 w 622553"/>
                <a:gd name="connsiteY207" fmla="*/ 525933 h 595122"/>
                <a:gd name="connsiteX208" fmla="*/ 276758 w 622553"/>
                <a:gd name="connsiteY208" fmla="*/ 525933 h 595122"/>
                <a:gd name="connsiteX209" fmla="*/ 287579 w 622553"/>
                <a:gd name="connsiteY209" fmla="*/ 534619 h 595122"/>
                <a:gd name="connsiteX210" fmla="*/ 297485 w 622553"/>
                <a:gd name="connsiteY210" fmla="*/ 539039 h 595122"/>
                <a:gd name="connsiteX211" fmla="*/ 326136 w 622553"/>
                <a:gd name="connsiteY211" fmla="*/ 539039 h 595122"/>
                <a:gd name="connsiteX212" fmla="*/ 336042 w 622553"/>
                <a:gd name="connsiteY212" fmla="*/ 534619 h 595122"/>
                <a:gd name="connsiteX213" fmla="*/ 346862 w 622553"/>
                <a:gd name="connsiteY213" fmla="*/ 525933 h 595122"/>
                <a:gd name="connsiteX214" fmla="*/ 484022 w 622553"/>
                <a:gd name="connsiteY214" fmla="*/ 525933 h 595122"/>
                <a:gd name="connsiteX215" fmla="*/ 490423 w 622553"/>
                <a:gd name="connsiteY215" fmla="*/ 531419 h 595122"/>
                <a:gd name="connsiteX216" fmla="*/ 496366 w 622553"/>
                <a:gd name="connsiteY216" fmla="*/ 535381 h 595122"/>
                <a:gd name="connsiteX217" fmla="*/ 502767 w 622553"/>
                <a:gd name="connsiteY217" fmla="*/ 538582 h 595122"/>
                <a:gd name="connsiteX218" fmla="*/ 509930 w 622553"/>
                <a:gd name="connsiteY218" fmla="*/ 540258 h 595122"/>
                <a:gd name="connsiteX219" fmla="*/ 519074 w 622553"/>
                <a:gd name="connsiteY219" fmla="*/ 541020 h 595122"/>
                <a:gd name="connsiteX220" fmla="*/ 536905 w 622553"/>
                <a:gd name="connsiteY220" fmla="*/ 537820 h 595122"/>
                <a:gd name="connsiteX221" fmla="*/ 553974 w 622553"/>
                <a:gd name="connsiteY221" fmla="*/ 525933 h 595122"/>
                <a:gd name="connsiteX222" fmla="*/ 622402 w 622553"/>
                <a:gd name="connsiteY222" fmla="*/ 499567 h 595122"/>
                <a:gd name="connsiteX223" fmla="*/ 622402 w 622553"/>
                <a:gd name="connsiteY223" fmla="*/ 553669 h 595122"/>
                <a:gd name="connsiteX224" fmla="*/ 604571 w 622553"/>
                <a:gd name="connsiteY224" fmla="*/ 556870 h 595122"/>
                <a:gd name="connsiteX225" fmla="*/ 587502 w 622553"/>
                <a:gd name="connsiteY225" fmla="*/ 568757 h 595122"/>
                <a:gd name="connsiteX226" fmla="*/ 570738 w 622553"/>
                <a:gd name="connsiteY226" fmla="*/ 581101 h 595122"/>
                <a:gd name="connsiteX227" fmla="*/ 549706 w 622553"/>
                <a:gd name="connsiteY227" fmla="*/ 590398 h 595122"/>
                <a:gd name="connsiteX228" fmla="*/ 519532 w 622553"/>
                <a:gd name="connsiteY228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553" h="595122">
                  <a:moveTo>
                    <a:pt x="517855" y="95403"/>
                  </a:moveTo>
                  <a:cubicBezTo>
                    <a:pt x="492709" y="94763"/>
                    <a:pt x="468554" y="85512"/>
                    <a:pt x="449427" y="69190"/>
                  </a:cubicBezTo>
                  <a:lnTo>
                    <a:pt x="438759" y="60808"/>
                  </a:lnTo>
                  <a:cubicBezTo>
                    <a:pt x="435681" y="58705"/>
                    <a:pt x="432282" y="57104"/>
                    <a:pt x="428701" y="56084"/>
                  </a:cubicBezTo>
                  <a:cubicBezTo>
                    <a:pt x="424068" y="54666"/>
                    <a:pt x="419222" y="53995"/>
                    <a:pt x="414376" y="54102"/>
                  </a:cubicBezTo>
                  <a:cubicBezTo>
                    <a:pt x="408264" y="53873"/>
                    <a:pt x="402183" y="54956"/>
                    <a:pt x="396545" y="57303"/>
                  </a:cubicBezTo>
                  <a:cubicBezTo>
                    <a:pt x="390388" y="60534"/>
                    <a:pt x="384642" y="64526"/>
                    <a:pt x="379476" y="69190"/>
                  </a:cubicBezTo>
                  <a:cubicBezTo>
                    <a:pt x="340324" y="103846"/>
                    <a:pt x="281467" y="103846"/>
                    <a:pt x="242316" y="69190"/>
                  </a:cubicBezTo>
                  <a:lnTo>
                    <a:pt x="231496" y="60808"/>
                  </a:lnTo>
                  <a:cubicBezTo>
                    <a:pt x="228493" y="58674"/>
                    <a:pt x="225140" y="57074"/>
                    <a:pt x="221589" y="56084"/>
                  </a:cubicBezTo>
                  <a:cubicBezTo>
                    <a:pt x="216941" y="54681"/>
                    <a:pt x="212110" y="54011"/>
                    <a:pt x="207264" y="54102"/>
                  </a:cubicBezTo>
                  <a:cubicBezTo>
                    <a:pt x="202570" y="53980"/>
                    <a:pt x="197876" y="54651"/>
                    <a:pt x="193396" y="56084"/>
                  </a:cubicBezTo>
                  <a:cubicBezTo>
                    <a:pt x="189845" y="57196"/>
                    <a:pt x="186461" y="58781"/>
                    <a:pt x="183337" y="60808"/>
                  </a:cubicBezTo>
                  <a:lnTo>
                    <a:pt x="172212" y="69190"/>
                  </a:lnTo>
                  <a:cubicBezTo>
                    <a:pt x="133060" y="103846"/>
                    <a:pt x="74203" y="103846"/>
                    <a:pt x="35052" y="69190"/>
                  </a:cubicBezTo>
                  <a:lnTo>
                    <a:pt x="24384" y="60808"/>
                  </a:lnTo>
                  <a:cubicBezTo>
                    <a:pt x="21305" y="58705"/>
                    <a:pt x="17907" y="57104"/>
                    <a:pt x="14326" y="56084"/>
                  </a:cubicBezTo>
                  <a:cubicBezTo>
                    <a:pt x="9677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58" y="625"/>
                    <a:pt x="50078" y="10165"/>
                    <a:pt x="69342" y="26975"/>
                  </a:cubicBezTo>
                  <a:cubicBezTo>
                    <a:pt x="72756" y="29810"/>
                    <a:pt x="76307" y="32461"/>
                    <a:pt x="80010" y="34900"/>
                  </a:cubicBezTo>
                  <a:cubicBezTo>
                    <a:pt x="83058" y="36896"/>
                    <a:pt x="86395" y="38390"/>
                    <a:pt x="89916" y="39319"/>
                  </a:cubicBezTo>
                  <a:cubicBezTo>
                    <a:pt x="94564" y="40721"/>
                    <a:pt x="99395" y="41392"/>
                    <a:pt x="104242" y="41301"/>
                  </a:cubicBezTo>
                  <a:cubicBezTo>
                    <a:pt x="110398" y="41544"/>
                    <a:pt x="116525" y="40447"/>
                    <a:pt x="122225" y="38100"/>
                  </a:cubicBezTo>
                  <a:cubicBezTo>
                    <a:pt x="128275" y="34976"/>
                    <a:pt x="133990" y="31258"/>
                    <a:pt x="139293" y="26975"/>
                  </a:cubicBezTo>
                  <a:cubicBezTo>
                    <a:pt x="178033" y="-8732"/>
                    <a:pt x="237713" y="-8732"/>
                    <a:pt x="276453" y="26975"/>
                  </a:cubicBezTo>
                  <a:cubicBezTo>
                    <a:pt x="279913" y="29825"/>
                    <a:pt x="283525" y="32461"/>
                    <a:pt x="287274" y="34900"/>
                  </a:cubicBezTo>
                  <a:cubicBezTo>
                    <a:pt x="290292" y="36927"/>
                    <a:pt x="293644" y="38420"/>
                    <a:pt x="297180" y="39319"/>
                  </a:cubicBezTo>
                  <a:cubicBezTo>
                    <a:pt x="301828" y="40721"/>
                    <a:pt x="306659" y="41392"/>
                    <a:pt x="311506" y="41301"/>
                  </a:cubicBezTo>
                  <a:cubicBezTo>
                    <a:pt x="317617" y="41544"/>
                    <a:pt x="323697" y="40447"/>
                    <a:pt x="329336" y="38100"/>
                  </a:cubicBezTo>
                  <a:cubicBezTo>
                    <a:pt x="335432" y="34991"/>
                    <a:pt x="341208" y="31258"/>
                    <a:pt x="346557" y="26975"/>
                  </a:cubicBezTo>
                  <a:cubicBezTo>
                    <a:pt x="365607" y="10211"/>
                    <a:pt x="389931" y="671"/>
                    <a:pt x="415290" y="0"/>
                  </a:cubicBezTo>
                  <a:cubicBezTo>
                    <a:pt x="440451" y="564"/>
                    <a:pt x="464561" y="10135"/>
                    <a:pt x="483260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91" y="36896"/>
                    <a:pt x="501228" y="38390"/>
                    <a:pt x="504749" y="39319"/>
                  </a:cubicBezTo>
                  <a:cubicBezTo>
                    <a:pt x="509138" y="40676"/>
                    <a:pt x="513710" y="41346"/>
                    <a:pt x="518312" y="41301"/>
                  </a:cubicBezTo>
                  <a:cubicBezTo>
                    <a:pt x="524576" y="41621"/>
                    <a:pt x="530824" y="40524"/>
                    <a:pt x="536600" y="38100"/>
                  </a:cubicBezTo>
                  <a:cubicBezTo>
                    <a:pt x="542529" y="34930"/>
                    <a:pt x="548137" y="31196"/>
                    <a:pt x="553364" y="26975"/>
                  </a:cubicBezTo>
                  <a:cubicBezTo>
                    <a:pt x="572552" y="10150"/>
                    <a:pt x="597042" y="594"/>
                    <a:pt x="622554" y="0"/>
                  </a:cubicBezTo>
                  <a:lnTo>
                    <a:pt x="622554" y="54102"/>
                  </a:lnTo>
                  <a:cubicBezTo>
                    <a:pt x="619003" y="53828"/>
                    <a:pt x="615437" y="53828"/>
                    <a:pt x="611886" y="54102"/>
                  </a:cubicBezTo>
                  <a:cubicBezTo>
                    <a:pt x="608777" y="54666"/>
                    <a:pt x="605790" y="55748"/>
                    <a:pt x="603046" y="57303"/>
                  </a:cubicBezTo>
                  <a:cubicBezTo>
                    <a:pt x="600547" y="58583"/>
                    <a:pt x="598155" y="60061"/>
                    <a:pt x="595884" y="61722"/>
                  </a:cubicBezTo>
                  <a:cubicBezTo>
                    <a:pt x="594055" y="62941"/>
                    <a:pt x="591312" y="65227"/>
                    <a:pt x="587502" y="68428"/>
                  </a:cubicBezTo>
                  <a:cubicBezTo>
                    <a:pt x="580644" y="73762"/>
                    <a:pt x="575157" y="77877"/>
                    <a:pt x="570890" y="80772"/>
                  </a:cubicBezTo>
                  <a:cubicBezTo>
                    <a:pt x="564261" y="84734"/>
                    <a:pt x="557144" y="87798"/>
                    <a:pt x="549706" y="89916"/>
                  </a:cubicBezTo>
                  <a:cubicBezTo>
                    <a:pt x="539450" y="93452"/>
                    <a:pt x="528706" y="95311"/>
                    <a:pt x="517855" y="95403"/>
                  </a:cubicBezTo>
                  <a:close/>
                  <a:moveTo>
                    <a:pt x="519074" y="220371"/>
                  </a:moveTo>
                  <a:cubicBezTo>
                    <a:pt x="493806" y="219700"/>
                    <a:pt x="469514" y="210464"/>
                    <a:pt x="450189" y="194158"/>
                  </a:cubicBezTo>
                  <a:lnTo>
                    <a:pt x="439522" y="185776"/>
                  </a:lnTo>
                  <a:cubicBezTo>
                    <a:pt x="436519" y="183612"/>
                    <a:pt x="433167" y="181966"/>
                    <a:pt x="429616" y="180899"/>
                  </a:cubicBezTo>
                  <a:cubicBezTo>
                    <a:pt x="424952" y="179573"/>
                    <a:pt x="420136" y="178918"/>
                    <a:pt x="415290" y="178918"/>
                  </a:cubicBezTo>
                  <a:cubicBezTo>
                    <a:pt x="409133" y="178674"/>
                    <a:pt x="403007" y="179771"/>
                    <a:pt x="397306" y="182118"/>
                  </a:cubicBezTo>
                  <a:cubicBezTo>
                    <a:pt x="391134" y="185395"/>
                    <a:pt x="385404" y="189448"/>
                    <a:pt x="380238" y="194158"/>
                  </a:cubicBezTo>
                  <a:cubicBezTo>
                    <a:pt x="341086" y="228813"/>
                    <a:pt x="282229" y="228813"/>
                    <a:pt x="243078" y="194158"/>
                  </a:cubicBezTo>
                  <a:cubicBezTo>
                    <a:pt x="240685" y="191704"/>
                    <a:pt x="238140" y="189418"/>
                    <a:pt x="235458" y="187300"/>
                  </a:cubicBezTo>
                  <a:cubicBezTo>
                    <a:pt x="233080" y="185699"/>
                    <a:pt x="230581" y="184267"/>
                    <a:pt x="227990" y="183033"/>
                  </a:cubicBezTo>
                  <a:cubicBezTo>
                    <a:pt x="225140" y="181478"/>
                    <a:pt x="222046" y="180411"/>
                    <a:pt x="218846" y="179832"/>
                  </a:cubicBezTo>
                  <a:cubicBezTo>
                    <a:pt x="215280" y="179177"/>
                    <a:pt x="211653" y="178872"/>
                    <a:pt x="208026" y="178918"/>
                  </a:cubicBezTo>
                  <a:cubicBezTo>
                    <a:pt x="201915" y="178659"/>
                    <a:pt x="195834" y="179756"/>
                    <a:pt x="190195" y="182118"/>
                  </a:cubicBezTo>
                  <a:cubicBezTo>
                    <a:pt x="183977" y="185395"/>
                    <a:pt x="178186" y="189434"/>
                    <a:pt x="172974" y="194158"/>
                  </a:cubicBezTo>
                  <a:cubicBezTo>
                    <a:pt x="134036" y="229362"/>
                    <a:pt x="74752" y="229362"/>
                    <a:pt x="35814" y="194158"/>
                  </a:cubicBezTo>
                  <a:cubicBezTo>
                    <a:pt x="30937" y="190348"/>
                    <a:pt x="27279" y="187604"/>
                    <a:pt x="24536" y="185776"/>
                  </a:cubicBezTo>
                  <a:cubicBezTo>
                    <a:pt x="21336" y="183642"/>
                    <a:pt x="17846" y="181996"/>
                    <a:pt x="14173" y="180899"/>
                  </a:cubicBezTo>
                  <a:cubicBezTo>
                    <a:pt x="9814" y="179603"/>
                    <a:pt x="5303" y="178933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89" y="151943"/>
                  </a:cubicBezTo>
                  <a:lnTo>
                    <a:pt x="77572" y="157887"/>
                  </a:lnTo>
                  <a:cubicBezTo>
                    <a:pt x="79857" y="159517"/>
                    <a:pt x="82250" y="160996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6972" y="165781"/>
                    <a:pt x="100538" y="165781"/>
                    <a:pt x="104089" y="165507"/>
                  </a:cubicBezTo>
                  <a:cubicBezTo>
                    <a:pt x="110246" y="165750"/>
                    <a:pt x="116372" y="164653"/>
                    <a:pt x="122072" y="162306"/>
                  </a:cubicBezTo>
                  <a:cubicBezTo>
                    <a:pt x="128122" y="159182"/>
                    <a:pt x="133837" y="155464"/>
                    <a:pt x="139141" y="151181"/>
                  </a:cubicBezTo>
                  <a:cubicBezTo>
                    <a:pt x="177835" y="115321"/>
                    <a:pt x="237607" y="115321"/>
                    <a:pt x="276301" y="151181"/>
                  </a:cubicBezTo>
                  <a:cubicBezTo>
                    <a:pt x="281178" y="154838"/>
                    <a:pt x="284683" y="157582"/>
                    <a:pt x="287122" y="159106"/>
                  </a:cubicBezTo>
                  <a:cubicBezTo>
                    <a:pt x="290185" y="161072"/>
                    <a:pt x="293522" y="162565"/>
                    <a:pt x="297027" y="163525"/>
                  </a:cubicBezTo>
                  <a:cubicBezTo>
                    <a:pt x="301676" y="164928"/>
                    <a:pt x="306507" y="165598"/>
                    <a:pt x="311353" y="165507"/>
                  </a:cubicBezTo>
                  <a:cubicBezTo>
                    <a:pt x="316047" y="165629"/>
                    <a:pt x="320741" y="164958"/>
                    <a:pt x="325222" y="163525"/>
                  </a:cubicBezTo>
                  <a:cubicBezTo>
                    <a:pt x="328726" y="162444"/>
                    <a:pt x="332110" y="160950"/>
                    <a:pt x="335280" y="159106"/>
                  </a:cubicBezTo>
                  <a:cubicBezTo>
                    <a:pt x="337871" y="157582"/>
                    <a:pt x="341528" y="154838"/>
                    <a:pt x="346405" y="151181"/>
                  </a:cubicBezTo>
                  <a:cubicBezTo>
                    <a:pt x="385099" y="115321"/>
                    <a:pt x="444871" y="115321"/>
                    <a:pt x="483565" y="151181"/>
                  </a:cubicBezTo>
                  <a:cubicBezTo>
                    <a:pt x="488289" y="154838"/>
                    <a:pt x="491947" y="157582"/>
                    <a:pt x="494233" y="159106"/>
                  </a:cubicBezTo>
                  <a:cubicBezTo>
                    <a:pt x="497357" y="161041"/>
                    <a:pt x="500756" y="162535"/>
                    <a:pt x="504292" y="163525"/>
                  </a:cubicBezTo>
                  <a:cubicBezTo>
                    <a:pt x="508924" y="164942"/>
                    <a:pt x="513771" y="165613"/>
                    <a:pt x="518617" y="165507"/>
                  </a:cubicBezTo>
                  <a:cubicBezTo>
                    <a:pt x="524728" y="165735"/>
                    <a:pt x="530809" y="164653"/>
                    <a:pt x="536448" y="162306"/>
                  </a:cubicBezTo>
                  <a:cubicBezTo>
                    <a:pt x="542513" y="159213"/>
                    <a:pt x="548244" y="155494"/>
                    <a:pt x="553516" y="151181"/>
                  </a:cubicBezTo>
                  <a:cubicBezTo>
                    <a:pt x="572475" y="134462"/>
                    <a:pt x="596676" y="124877"/>
                    <a:pt x="621944" y="124054"/>
                  </a:cubicBezTo>
                  <a:lnTo>
                    <a:pt x="621944" y="178156"/>
                  </a:lnTo>
                  <a:cubicBezTo>
                    <a:pt x="615833" y="177912"/>
                    <a:pt x="609752" y="179009"/>
                    <a:pt x="604113" y="181356"/>
                  </a:cubicBezTo>
                  <a:cubicBezTo>
                    <a:pt x="597926" y="184602"/>
                    <a:pt x="592181" y="188656"/>
                    <a:pt x="587045" y="193396"/>
                  </a:cubicBezTo>
                  <a:cubicBezTo>
                    <a:pt x="568040" y="209718"/>
                    <a:pt x="544098" y="219167"/>
                    <a:pt x="519074" y="220218"/>
                  </a:cubicBezTo>
                  <a:close/>
                  <a:moveTo>
                    <a:pt x="519074" y="345338"/>
                  </a:moveTo>
                  <a:cubicBezTo>
                    <a:pt x="493776" y="344668"/>
                    <a:pt x="469468" y="335372"/>
                    <a:pt x="450189" y="318974"/>
                  </a:cubicBezTo>
                  <a:cubicBezTo>
                    <a:pt x="446867" y="315804"/>
                    <a:pt x="443301" y="312908"/>
                    <a:pt x="439522" y="310287"/>
                  </a:cubicBezTo>
                  <a:cubicBezTo>
                    <a:pt x="436443" y="308351"/>
                    <a:pt x="433105" y="306858"/>
                    <a:pt x="429616" y="305867"/>
                  </a:cubicBezTo>
                  <a:cubicBezTo>
                    <a:pt x="424952" y="304541"/>
                    <a:pt x="420136" y="303886"/>
                    <a:pt x="415290" y="303886"/>
                  </a:cubicBezTo>
                  <a:cubicBezTo>
                    <a:pt x="410550" y="303840"/>
                    <a:pt x="405826" y="304511"/>
                    <a:pt x="401269" y="305867"/>
                  </a:cubicBezTo>
                  <a:cubicBezTo>
                    <a:pt x="397810" y="306949"/>
                    <a:pt x="394487" y="308427"/>
                    <a:pt x="391363" y="310287"/>
                  </a:cubicBezTo>
                  <a:cubicBezTo>
                    <a:pt x="387401" y="312832"/>
                    <a:pt x="383667" y="315743"/>
                    <a:pt x="380238" y="318974"/>
                  </a:cubicBezTo>
                  <a:cubicBezTo>
                    <a:pt x="341162" y="353827"/>
                    <a:pt x="282153" y="353827"/>
                    <a:pt x="243078" y="318974"/>
                  </a:cubicBezTo>
                  <a:cubicBezTo>
                    <a:pt x="239679" y="315834"/>
                    <a:pt x="236052" y="312923"/>
                    <a:pt x="232257" y="310287"/>
                  </a:cubicBezTo>
                  <a:cubicBezTo>
                    <a:pt x="229194" y="308321"/>
                    <a:pt x="225856" y="306827"/>
                    <a:pt x="222352" y="305867"/>
                  </a:cubicBezTo>
                  <a:cubicBezTo>
                    <a:pt x="217840" y="304556"/>
                    <a:pt x="213177" y="303886"/>
                    <a:pt x="208483" y="303886"/>
                  </a:cubicBezTo>
                  <a:cubicBezTo>
                    <a:pt x="203743" y="303886"/>
                    <a:pt x="199019" y="304556"/>
                    <a:pt x="194462" y="305867"/>
                  </a:cubicBezTo>
                  <a:cubicBezTo>
                    <a:pt x="190881" y="306903"/>
                    <a:pt x="187452" y="308382"/>
                    <a:pt x="184252" y="310287"/>
                  </a:cubicBezTo>
                  <a:cubicBezTo>
                    <a:pt x="180228" y="312816"/>
                    <a:pt x="176449" y="315727"/>
                    <a:pt x="172974" y="318974"/>
                  </a:cubicBezTo>
                  <a:cubicBezTo>
                    <a:pt x="134112" y="354391"/>
                    <a:pt x="74676" y="354391"/>
                    <a:pt x="35814" y="318974"/>
                  </a:cubicBezTo>
                  <a:cubicBezTo>
                    <a:pt x="32339" y="315727"/>
                    <a:pt x="28560" y="312816"/>
                    <a:pt x="24536" y="310287"/>
                  </a:cubicBezTo>
                  <a:cubicBezTo>
                    <a:pt x="21275" y="308382"/>
                    <a:pt x="17800" y="306903"/>
                    <a:pt x="14173" y="305867"/>
                  </a:cubicBezTo>
                  <a:cubicBezTo>
                    <a:pt x="9814" y="304572"/>
                    <a:pt x="5303" y="303901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6" y="260101"/>
                    <a:pt x="69189" y="276911"/>
                  </a:cubicBezTo>
                  <a:lnTo>
                    <a:pt x="79857" y="284836"/>
                  </a:lnTo>
                  <a:cubicBezTo>
                    <a:pt x="82951" y="286695"/>
                    <a:pt x="86289" y="288128"/>
                    <a:pt x="89763" y="289103"/>
                  </a:cubicBezTo>
                  <a:cubicBezTo>
                    <a:pt x="94397" y="290551"/>
                    <a:pt x="99227" y="291267"/>
                    <a:pt x="104089" y="291237"/>
                  </a:cubicBezTo>
                  <a:cubicBezTo>
                    <a:pt x="108951" y="291298"/>
                    <a:pt x="113782" y="290566"/>
                    <a:pt x="118415" y="289103"/>
                  </a:cubicBezTo>
                  <a:cubicBezTo>
                    <a:pt x="121950" y="288143"/>
                    <a:pt x="125334" y="286710"/>
                    <a:pt x="128473" y="284836"/>
                  </a:cubicBezTo>
                  <a:lnTo>
                    <a:pt x="139141" y="276911"/>
                  </a:lnTo>
                  <a:cubicBezTo>
                    <a:pt x="177835" y="241051"/>
                    <a:pt x="237607" y="241051"/>
                    <a:pt x="276301" y="276911"/>
                  </a:cubicBezTo>
                  <a:lnTo>
                    <a:pt x="287122" y="284836"/>
                  </a:lnTo>
                  <a:cubicBezTo>
                    <a:pt x="290185" y="286741"/>
                    <a:pt x="293537" y="288188"/>
                    <a:pt x="297027" y="289103"/>
                  </a:cubicBezTo>
                  <a:cubicBezTo>
                    <a:pt x="301660" y="290566"/>
                    <a:pt x="306492" y="291298"/>
                    <a:pt x="311353" y="291237"/>
                  </a:cubicBezTo>
                  <a:cubicBezTo>
                    <a:pt x="316062" y="291313"/>
                    <a:pt x="320756" y="290581"/>
                    <a:pt x="325222" y="289103"/>
                  </a:cubicBezTo>
                  <a:cubicBezTo>
                    <a:pt x="328726" y="288067"/>
                    <a:pt x="332095" y="286634"/>
                    <a:pt x="335280" y="284836"/>
                  </a:cubicBezTo>
                  <a:cubicBezTo>
                    <a:pt x="337871" y="283159"/>
                    <a:pt x="341528" y="280568"/>
                    <a:pt x="346405" y="276911"/>
                  </a:cubicBezTo>
                  <a:cubicBezTo>
                    <a:pt x="385099" y="241051"/>
                    <a:pt x="444871" y="241051"/>
                    <a:pt x="483565" y="276911"/>
                  </a:cubicBezTo>
                  <a:lnTo>
                    <a:pt x="494233" y="284836"/>
                  </a:lnTo>
                  <a:cubicBezTo>
                    <a:pt x="497372" y="286710"/>
                    <a:pt x="500756" y="288143"/>
                    <a:pt x="504292" y="289103"/>
                  </a:cubicBezTo>
                  <a:cubicBezTo>
                    <a:pt x="508924" y="290566"/>
                    <a:pt x="513756" y="291298"/>
                    <a:pt x="518617" y="291237"/>
                  </a:cubicBezTo>
                  <a:cubicBezTo>
                    <a:pt x="522092" y="291252"/>
                    <a:pt x="525567" y="290947"/>
                    <a:pt x="528980" y="290322"/>
                  </a:cubicBezTo>
                  <a:cubicBezTo>
                    <a:pt x="532150" y="289834"/>
                    <a:pt x="535198" y="288753"/>
                    <a:pt x="537972" y="287122"/>
                  </a:cubicBezTo>
                  <a:cubicBezTo>
                    <a:pt x="541020" y="285598"/>
                    <a:pt x="543306" y="284074"/>
                    <a:pt x="545287" y="282854"/>
                  </a:cubicBezTo>
                  <a:lnTo>
                    <a:pt x="553516" y="276911"/>
                  </a:lnTo>
                  <a:cubicBezTo>
                    <a:pt x="572445" y="260132"/>
                    <a:pt x="596661" y="250531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2" y="304541"/>
                    <a:pt x="607619" y="305867"/>
                  </a:cubicBezTo>
                  <a:cubicBezTo>
                    <a:pt x="604129" y="306858"/>
                    <a:pt x="600791" y="308351"/>
                    <a:pt x="597713" y="310287"/>
                  </a:cubicBezTo>
                  <a:cubicBezTo>
                    <a:pt x="593933" y="312908"/>
                    <a:pt x="590367" y="315804"/>
                    <a:pt x="587045" y="318974"/>
                  </a:cubicBezTo>
                  <a:cubicBezTo>
                    <a:pt x="568010" y="335174"/>
                    <a:pt x="544052" y="344470"/>
                    <a:pt x="519074" y="345338"/>
                  </a:cubicBezTo>
                  <a:close/>
                  <a:moveTo>
                    <a:pt x="519074" y="470154"/>
                  </a:moveTo>
                  <a:cubicBezTo>
                    <a:pt x="493639" y="469621"/>
                    <a:pt x="469163" y="460355"/>
                    <a:pt x="449732" y="443941"/>
                  </a:cubicBezTo>
                  <a:cubicBezTo>
                    <a:pt x="446364" y="440787"/>
                    <a:pt x="442798" y="437830"/>
                    <a:pt x="439064" y="435102"/>
                  </a:cubicBezTo>
                  <a:cubicBezTo>
                    <a:pt x="435955" y="433288"/>
                    <a:pt x="432618" y="431856"/>
                    <a:pt x="429158" y="430835"/>
                  </a:cubicBezTo>
                  <a:cubicBezTo>
                    <a:pt x="424510" y="429448"/>
                    <a:pt x="419679" y="428778"/>
                    <a:pt x="414833" y="428854"/>
                  </a:cubicBezTo>
                  <a:cubicBezTo>
                    <a:pt x="408676" y="428610"/>
                    <a:pt x="402549" y="429707"/>
                    <a:pt x="396849" y="432054"/>
                  </a:cubicBezTo>
                  <a:cubicBezTo>
                    <a:pt x="390708" y="435331"/>
                    <a:pt x="384977" y="439324"/>
                    <a:pt x="379781" y="443941"/>
                  </a:cubicBezTo>
                  <a:cubicBezTo>
                    <a:pt x="340629" y="478597"/>
                    <a:pt x="281772" y="478597"/>
                    <a:pt x="242621" y="443941"/>
                  </a:cubicBezTo>
                  <a:cubicBezTo>
                    <a:pt x="239161" y="440817"/>
                    <a:pt x="235565" y="437861"/>
                    <a:pt x="231800" y="435102"/>
                  </a:cubicBezTo>
                  <a:cubicBezTo>
                    <a:pt x="228691" y="433258"/>
                    <a:pt x="225369" y="431826"/>
                    <a:pt x="221894" y="430835"/>
                  </a:cubicBezTo>
                  <a:cubicBezTo>
                    <a:pt x="217246" y="429433"/>
                    <a:pt x="212415" y="428762"/>
                    <a:pt x="207569" y="428854"/>
                  </a:cubicBezTo>
                  <a:cubicBezTo>
                    <a:pt x="201457" y="428595"/>
                    <a:pt x="195376" y="429692"/>
                    <a:pt x="189738" y="432054"/>
                  </a:cubicBezTo>
                  <a:cubicBezTo>
                    <a:pt x="183550" y="435316"/>
                    <a:pt x="177759" y="439309"/>
                    <a:pt x="172516" y="443941"/>
                  </a:cubicBezTo>
                  <a:cubicBezTo>
                    <a:pt x="133578" y="479146"/>
                    <a:pt x="74295" y="479146"/>
                    <a:pt x="35356" y="443941"/>
                  </a:cubicBezTo>
                  <a:cubicBezTo>
                    <a:pt x="31836" y="440710"/>
                    <a:pt x="28057" y="437754"/>
                    <a:pt x="24079" y="435102"/>
                  </a:cubicBezTo>
                  <a:cubicBezTo>
                    <a:pt x="20787" y="433319"/>
                    <a:pt x="17312" y="431887"/>
                    <a:pt x="13716" y="430835"/>
                  </a:cubicBezTo>
                  <a:cubicBezTo>
                    <a:pt x="9372" y="429464"/>
                    <a:pt x="4846" y="428793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085" y="404089"/>
                    <a:pt x="75651" y="407000"/>
                    <a:pt x="79400" y="409651"/>
                  </a:cubicBezTo>
                  <a:cubicBezTo>
                    <a:pt x="82494" y="411556"/>
                    <a:pt x="85816" y="413050"/>
                    <a:pt x="89306" y="414071"/>
                  </a:cubicBezTo>
                  <a:cubicBezTo>
                    <a:pt x="93954" y="415458"/>
                    <a:pt x="98786" y="416129"/>
                    <a:pt x="103632" y="416052"/>
                  </a:cubicBezTo>
                  <a:cubicBezTo>
                    <a:pt x="109789" y="416296"/>
                    <a:pt x="115915" y="415199"/>
                    <a:pt x="121615" y="412852"/>
                  </a:cubicBezTo>
                  <a:cubicBezTo>
                    <a:pt x="127757" y="409575"/>
                    <a:pt x="133487" y="405582"/>
                    <a:pt x="138684" y="400964"/>
                  </a:cubicBezTo>
                  <a:cubicBezTo>
                    <a:pt x="177835" y="366309"/>
                    <a:pt x="236692" y="366309"/>
                    <a:pt x="275844" y="400964"/>
                  </a:cubicBezTo>
                  <a:cubicBezTo>
                    <a:pt x="279243" y="404104"/>
                    <a:pt x="282869" y="407015"/>
                    <a:pt x="286664" y="409651"/>
                  </a:cubicBezTo>
                  <a:cubicBezTo>
                    <a:pt x="289727" y="411617"/>
                    <a:pt x="293065" y="413111"/>
                    <a:pt x="296570" y="414071"/>
                  </a:cubicBezTo>
                  <a:cubicBezTo>
                    <a:pt x="301218" y="415473"/>
                    <a:pt x="306050" y="416143"/>
                    <a:pt x="310896" y="416052"/>
                  </a:cubicBezTo>
                  <a:cubicBezTo>
                    <a:pt x="317053" y="416296"/>
                    <a:pt x="323179" y="415199"/>
                    <a:pt x="328879" y="412852"/>
                  </a:cubicBezTo>
                  <a:cubicBezTo>
                    <a:pt x="335021" y="409575"/>
                    <a:pt x="340751" y="405582"/>
                    <a:pt x="345948" y="400964"/>
                  </a:cubicBezTo>
                  <a:cubicBezTo>
                    <a:pt x="385099" y="366309"/>
                    <a:pt x="443956" y="366309"/>
                    <a:pt x="483108" y="400964"/>
                  </a:cubicBezTo>
                  <a:cubicBezTo>
                    <a:pt x="486461" y="404089"/>
                    <a:pt x="490027" y="407000"/>
                    <a:pt x="493776" y="409651"/>
                  </a:cubicBezTo>
                  <a:cubicBezTo>
                    <a:pt x="496900" y="411587"/>
                    <a:pt x="500299" y="413080"/>
                    <a:pt x="503834" y="414071"/>
                  </a:cubicBezTo>
                  <a:cubicBezTo>
                    <a:pt x="508467" y="415488"/>
                    <a:pt x="513313" y="416159"/>
                    <a:pt x="518160" y="416052"/>
                  </a:cubicBezTo>
                  <a:cubicBezTo>
                    <a:pt x="524271" y="416281"/>
                    <a:pt x="530352" y="415199"/>
                    <a:pt x="535991" y="412852"/>
                  </a:cubicBezTo>
                  <a:cubicBezTo>
                    <a:pt x="542147" y="409621"/>
                    <a:pt x="547893" y="405628"/>
                    <a:pt x="553059" y="400964"/>
                  </a:cubicBezTo>
                  <a:cubicBezTo>
                    <a:pt x="572201" y="384673"/>
                    <a:pt x="596356" y="375422"/>
                    <a:pt x="621487" y="374752"/>
                  </a:cubicBezTo>
                  <a:lnTo>
                    <a:pt x="621487" y="428854"/>
                  </a:lnTo>
                  <a:cubicBezTo>
                    <a:pt x="615376" y="428610"/>
                    <a:pt x="609295" y="429707"/>
                    <a:pt x="603656" y="432054"/>
                  </a:cubicBezTo>
                  <a:cubicBezTo>
                    <a:pt x="597499" y="435285"/>
                    <a:pt x="591754" y="439278"/>
                    <a:pt x="586587" y="443941"/>
                  </a:cubicBezTo>
                  <a:cubicBezTo>
                    <a:pt x="579577" y="449275"/>
                    <a:pt x="574091" y="453390"/>
                    <a:pt x="569823" y="456286"/>
                  </a:cubicBezTo>
                  <a:cubicBezTo>
                    <a:pt x="563240" y="460218"/>
                    <a:pt x="556168" y="463296"/>
                    <a:pt x="548792" y="465430"/>
                  </a:cubicBezTo>
                  <a:cubicBezTo>
                    <a:pt x="539328" y="468463"/>
                    <a:pt x="529468" y="470063"/>
                    <a:pt x="519532" y="470154"/>
                  </a:cubicBezTo>
                  <a:close/>
                  <a:moveTo>
                    <a:pt x="519074" y="595122"/>
                  </a:moveTo>
                  <a:cubicBezTo>
                    <a:pt x="493623" y="594513"/>
                    <a:pt x="469148" y="585216"/>
                    <a:pt x="449732" y="568757"/>
                  </a:cubicBezTo>
                  <a:cubicBezTo>
                    <a:pt x="446318" y="565679"/>
                    <a:pt x="442767" y="562783"/>
                    <a:pt x="439064" y="560070"/>
                  </a:cubicBezTo>
                  <a:cubicBezTo>
                    <a:pt x="435955" y="558196"/>
                    <a:pt x="432633" y="556702"/>
                    <a:pt x="429158" y="555651"/>
                  </a:cubicBezTo>
                  <a:cubicBezTo>
                    <a:pt x="424495" y="554325"/>
                    <a:pt x="419679" y="553669"/>
                    <a:pt x="414833" y="553669"/>
                  </a:cubicBezTo>
                  <a:cubicBezTo>
                    <a:pt x="408676" y="553426"/>
                    <a:pt x="402549" y="554523"/>
                    <a:pt x="396849" y="556870"/>
                  </a:cubicBezTo>
                  <a:cubicBezTo>
                    <a:pt x="390708" y="560146"/>
                    <a:pt x="384977" y="564139"/>
                    <a:pt x="379781" y="568757"/>
                  </a:cubicBezTo>
                  <a:cubicBezTo>
                    <a:pt x="340705" y="603611"/>
                    <a:pt x="281696" y="603611"/>
                    <a:pt x="242621" y="568757"/>
                  </a:cubicBezTo>
                  <a:cubicBezTo>
                    <a:pt x="237744" y="564642"/>
                    <a:pt x="234239" y="561747"/>
                    <a:pt x="231800" y="560070"/>
                  </a:cubicBezTo>
                  <a:cubicBezTo>
                    <a:pt x="228707" y="558165"/>
                    <a:pt x="225384" y="556672"/>
                    <a:pt x="221894" y="555651"/>
                  </a:cubicBezTo>
                  <a:cubicBezTo>
                    <a:pt x="217490" y="554355"/>
                    <a:pt x="212918" y="553685"/>
                    <a:pt x="208331" y="553669"/>
                  </a:cubicBezTo>
                  <a:cubicBezTo>
                    <a:pt x="202067" y="553350"/>
                    <a:pt x="195819" y="554447"/>
                    <a:pt x="190043" y="556870"/>
                  </a:cubicBezTo>
                  <a:cubicBezTo>
                    <a:pt x="184084" y="560207"/>
                    <a:pt x="178521" y="564200"/>
                    <a:pt x="173431" y="568757"/>
                  </a:cubicBezTo>
                  <a:cubicBezTo>
                    <a:pt x="134356" y="603611"/>
                    <a:pt x="75347" y="603611"/>
                    <a:pt x="36271" y="568757"/>
                  </a:cubicBezTo>
                  <a:cubicBezTo>
                    <a:pt x="31394" y="564642"/>
                    <a:pt x="27889" y="561747"/>
                    <a:pt x="25451" y="560070"/>
                  </a:cubicBezTo>
                  <a:cubicBezTo>
                    <a:pt x="22342" y="558196"/>
                    <a:pt x="19019" y="556702"/>
                    <a:pt x="15545" y="555651"/>
                  </a:cubicBezTo>
                  <a:cubicBezTo>
                    <a:pt x="10881" y="554325"/>
                    <a:pt x="6065" y="553669"/>
                    <a:pt x="1219" y="553669"/>
                  </a:cubicBezTo>
                  <a:lnTo>
                    <a:pt x="1219" y="499567"/>
                  </a:lnTo>
                  <a:cubicBezTo>
                    <a:pt x="26380" y="500253"/>
                    <a:pt x="50536" y="509565"/>
                    <a:pt x="69646" y="525933"/>
                  </a:cubicBezTo>
                  <a:cubicBezTo>
                    <a:pt x="73304" y="528981"/>
                    <a:pt x="76047" y="531267"/>
                    <a:pt x="78029" y="532638"/>
                  </a:cubicBezTo>
                  <a:cubicBezTo>
                    <a:pt x="80315" y="534269"/>
                    <a:pt x="82708" y="535747"/>
                    <a:pt x="85192" y="537058"/>
                  </a:cubicBezTo>
                  <a:cubicBezTo>
                    <a:pt x="88056" y="538567"/>
                    <a:pt x="91150" y="539648"/>
                    <a:pt x="94336" y="540258"/>
                  </a:cubicBezTo>
                  <a:cubicBezTo>
                    <a:pt x="97719" y="540761"/>
                    <a:pt x="101132" y="541020"/>
                    <a:pt x="104546" y="541020"/>
                  </a:cubicBezTo>
                  <a:cubicBezTo>
                    <a:pt x="109392" y="541051"/>
                    <a:pt x="114224" y="540380"/>
                    <a:pt x="118872" y="539039"/>
                  </a:cubicBezTo>
                  <a:cubicBezTo>
                    <a:pt x="122392" y="537972"/>
                    <a:pt x="125760" y="536494"/>
                    <a:pt x="128930" y="534619"/>
                  </a:cubicBezTo>
                  <a:cubicBezTo>
                    <a:pt x="132634" y="531922"/>
                    <a:pt x="136200" y="529011"/>
                    <a:pt x="139598" y="525933"/>
                  </a:cubicBezTo>
                  <a:cubicBezTo>
                    <a:pt x="178674" y="491079"/>
                    <a:pt x="237683" y="491079"/>
                    <a:pt x="276758" y="525933"/>
                  </a:cubicBezTo>
                  <a:cubicBezTo>
                    <a:pt x="280202" y="529026"/>
                    <a:pt x="283814" y="531922"/>
                    <a:pt x="287579" y="534619"/>
                  </a:cubicBezTo>
                  <a:cubicBezTo>
                    <a:pt x="290673" y="536524"/>
                    <a:pt x="293995" y="538018"/>
                    <a:pt x="297485" y="539039"/>
                  </a:cubicBezTo>
                  <a:cubicBezTo>
                    <a:pt x="306857" y="541691"/>
                    <a:pt x="316763" y="541691"/>
                    <a:pt x="326136" y="539039"/>
                  </a:cubicBezTo>
                  <a:cubicBezTo>
                    <a:pt x="329626" y="538018"/>
                    <a:pt x="332948" y="536524"/>
                    <a:pt x="336042" y="534619"/>
                  </a:cubicBezTo>
                  <a:cubicBezTo>
                    <a:pt x="339806" y="531922"/>
                    <a:pt x="343418" y="529026"/>
                    <a:pt x="346862" y="525933"/>
                  </a:cubicBezTo>
                  <a:cubicBezTo>
                    <a:pt x="385937" y="491079"/>
                    <a:pt x="444947" y="491079"/>
                    <a:pt x="484022" y="525933"/>
                  </a:cubicBezTo>
                  <a:cubicBezTo>
                    <a:pt x="485958" y="527975"/>
                    <a:pt x="488107" y="529819"/>
                    <a:pt x="490423" y="531419"/>
                  </a:cubicBezTo>
                  <a:lnTo>
                    <a:pt x="496366" y="535381"/>
                  </a:lnTo>
                  <a:cubicBezTo>
                    <a:pt x="498287" y="536844"/>
                    <a:pt x="500451" y="537926"/>
                    <a:pt x="502767" y="538582"/>
                  </a:cubicBezTo>
                  <a:cubicBezTo>
                    <a:pt x="505114" y="539283"/>
                    <a:pt x="507507" y="539831"/>
                    <a:pt x="509930" y="540258"/>
                  </a:cubicBezTo>
                  <a:cubicBezTo>
                    <a:pt x="512948" y="540746"/>
                    <a:pt x="516011" y="541005"/>
                    <a:pt x="519074" y="541020"/>
                  </a:cubicBezTo>
                  <a:cubicBezTo>
                    <a:pt x="525186" y="541249"/>
                    <a:pt x="531266" y="540152"/>
                    <a:pt x="536905" y="537820"/>
                  </a:cubicBezTo>
                  <a:cubicBezTo>
                    <a:pt x="543062" y="534589"/>
                    <a:pt x="548807" y="530596"/>
                    <a:pt x="553974" y="525933"/>
                  </a:cubicBezTo>
                  <a:cubicBezTo>
                    <a:pt x="573100" y="509595"/>
                    <a:pt x="597256" y="500284"/>
                    <a:pt x="622402" y="499567"/>
                  </a:cubicBezTo>
                  <a:lnTo>
                    <a:pt x="622402" y="553669"/>
                  </a:lnTo>
                  <a:cubicBezTo>
                    <a:pt x="616290" y="553426"/>
                    <a:pt x="610209" y="554523"/>
                    <a:pt x="604571" y="556870"/>
                  </a:cubicBezTo>
                  <a:cubicBezTo>
                    <a:pt x="598414" y="560101"/>
                    <a:pt x="592668" y="564094"/>
                    <a:pt x="587502" y="568757"/>
                  </a:cubicBezTo>
                  <a:cubicBezTo>
                    <a:pt x="580492" y="574091"/>
                    <a:pt x="575005" y="578206"/>
                    <a:pt x="570738" y="581101"/>
                  </a:cubicBezTo>
                  <a:cubicBezTo>
                    <a:pt x="564200" y="585155"/>
                    <a:pt x="557113" y="588295"/>
                    <a:pt x="549706" y="590398"/>
                  </a:cubicBezTo>
                  <a:cubicBezTo>
                    <a:pt x="539938" y="593461"/>
                    <a:pt x="529773" y="595046"/>
                    <a:pt x="519532" y="595122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25185225-0176-45B7-AAE0-CBB2AD5868C1}"/>
                </a:ext>
              </a:extLst>
            </p:cNvPr>
            <p:cNvSpPr/>
            <p:nvPr/>
          </p:nvSpPr>
          <p:spPr>
            <a:xfrm>
              <a:off x="2749292" y="5607881"/>
              <a:ext cx="623503" cy="595122"/>
            </a:xfrm>
            <a:custGeom>
              <a:avLst/>
              <a:gdLst>
                <a:gd name="connsiteX0" fmla="*/ 16495 w 623503"/>
                <a:gd name="connsiteY0" fmla="*/ 16459 h 595122"/>
                <a:gd name="connsiteX1" fmla="*/ 92999 w 623503"/>
                <a:gd name="connsiteY1" fmla="*/ 16459 h 595122"/>
                <a:gd name="connsiteX2" fmla="*/ 108849 w 623503"/>
                <a:gd name="connsiteY2" fmla="*/ 54712 h 595122"/>
                <a:gd name="connsiteX3" fmla="*/ 645 w 623503"/>
                <a:gd name="connsiteY3" fmla="*/ 54712 h 595122"/>
                <a:gd name="connsiteX4" fmla="*/ 16495 w 623503"/>
                <a:gd name="connsiteY4" fmla="*/ 16459 h 595122"/>
                <a:gd name="connsiteX5" fmla="*/ 16495 w 623503"/>
                <a:gd name="connsiteY5" fmla="*/ 124664 h 595122"/>
                <a:gd name="connsiteX6" fmla="*/ 92999 w 623503"/>
                <a:gd name="connsiteY6" fmla="*/ 124664 h 595122"/>
                <a:gd name="connsiteX7" fmla="*/ 108849 w 623503"/>
                <a:gd name="connsiteY7" fmla="*/ 162916 h 595122"/>
                <a:gd name="connsiteX8" fmla="*/ 645 w 623503"/>
                <a:gd name="connsiteY8" fmla="*/ 162916 h 595122"/>
                <a:gd name="connsiteX9" fmla="*/ 16495 w 623503"/>
                <a:gd name="connsiteY9" fmla="*/ 124664 h 595122"/>
                <a:gd name="connsiteX10" fmla="*/ 16495 w 623503"/>
                <a:gd name="connsiteY10" fmla="*/ 232868 h 595122"/>
                <a:gd name="connsiteX11" fmla="*/ 92999 w 623503"/>
                <a:gd name="connsiteY11" fmla="*/ 232868 h 595122"/>
                <a:gd name="connsiteX12" fmla="*/ 108849 w 623503"/>
                <a:gd name="connsiteY12" fmla="*/ 271120 h 595122"/>
                <a:gd name="connsiteX13" fmla="*/ 645 w 623503"/>
                <a:gd name="connsiteY13" fmla="*/ 271120 h 595122"/>
                <a:gd name="connsiteX14" fmla="*/ 16495 w 623503"/>
                <a:gd name="connsiteY14" fmla="*/ 232868 h 595122"/>
                <a:gd name="connsiteX15" fmla="*/ 16495 w 623503"/>
                <a:gd name="connsiteY15" fmla="*/ 341071 h 595122"/>
                <a:gd name="connsiteX16" fmla="*/ 92999 w 623503"/>
                <a:gd name="connsiteY16" fmla="*/ 341071 h 595122"/>
                <a:gd name="connsiteX17" fmla="*/ 108849 w 623503"/>
                <a:gd name="connsiteY17" fmla="*/ 379324 h 595122"/>
                <a:gd name="connsiteX18" fmla="*/ 645 w 623503"/>
                <a:gd name="connsiteY18" fmla="*/ 379324 h 595122"/>
                <a:gd name="connsiteX19" fmla="*/ 16495 w 623503"/>
                <a:gd name="connsiteY19" fmla="*/ 341071 h 595122"/>
                <a:gd name="connsiteX20" fmla="*/ 54747 w 623503"/>
                <a:gd name="connsiteY20" fmla="*/ 433426 h 595122"/>
                <a:gd name="connsiteX21" fmla="*/ 75473 w 623503"/>
                <a:gd name="connsiteY21" fmla="*/ 437388 h 595122"/>
                <a:gd name="connsiteX22" fmla="*/ 92999 w 623503"/>
                <a:gd name="connsiteY22" fmla="*/ 449275 h 595122"/>
                <a:gd name="connsiteX23" fmla="*/ 104125 w 623503"/>
                <a:gd name="connsiteY23" fmla="*/ 466039 h 595122"/>
                <a:gd name="connsiteX24" fmla="*/ 108849 w 623503"/>
                <a:gd name="connsiteY24" fmla="*/ 487528 h 595122"/>
                <a:gd name="connsiteX25" fmla="*/ 645 w 623503"/>
                <a:gd name="connsiteY25" fmla="*/ 487528 h 595122"/>
                <a:gd name="connsiteX26" fmla="*/ 54747 w 623503"/>
                <a:gd name="connsiteY26" fmla="*/ 433426 h 595122"/>
                <a:gd name="connsiteX27" fmla="*/ 54747 w 623503"/>
                <a:gd name="connsiteY27" fmla="*/ 541630 h 595122"/>
                <a:gd name="connsiteX28" fmla="*/ 92999 w 623503"/>
                <a:gd name="connsiteY28" fmla="*/ 556870 h 595122"/>
                <a:gd name="connsiteX29" fmla="*/ 108239 w 623503"/>
                <a:gd name="connsiteY29" fmla="*/ 595122 h 595122"/>
                <a:gd name="connsiteX30" fmla="*/ 35 w 623503"/>
                <a:gd name="connsiteY30" fmla="*/ 595122 h 595122"/>
                <a:gd name="connsiteX31" fmla="*/ 15275 w 623503"/>
                <a:gd name="connsiteY31" fmla="*/ 556565 h 595122"/>
                <a:gd name="connsiteX32" fmla="*/ 54747 w 623503"/>
                <a:gd name="connsiteY32" fmla="*/ 541630 h 595122"/>
                <a:gd name="connsiteX33" fmla="*/ 183677 w 623503"/>
                <a:gd name="connsiteY33" fmla="*/ 610 h 595122"/>
                <a:gd name="connsiteX34" fmla="*/ 237779 w 623503"/>
                <a:gd name="connsiteY34" fmla="*/ 54712 h 595122"/>
                <a:gd name="connsiteX35" fmla="*/ 129575 w 623503"/>
                <a:gd name="connsiteY35" fmla="*/ 54712 h 595122"/>
                <a:gd name="connsiteX36" fmla="*/ 144815 w 623503"/>
                <a:gd name="connsiteY36" fmla="*/ 16459 h 595122"/>
                <a:gd name="connsiteX37" fmla="*/ 183677 w 623503"/>
                <a:gd name="connsiteY37" fmla="*/ 610 h 595122"/>
                <a:gd name="connsiteX38" fmla="*/ 183677 w 623503"/>
                <a:gd name="connsiteY38" fmla="*/ 108814 h 595122"/>
                <a:gd name="connsiteX39" fmla="*/ 237779 w 623503"/>
                <a:gd name="connsiteY39" fmla="*/ 162916 h 595122"/>
                <a:gd name="connsiteX40" fmla="*/ 129575 w 623503"/>
                <a:gd name="connsiteY40" fmla="*/ 162916 h 595122"/>
                <a:gd name="connsiteX41" fmla="*/ 144815 w 623503"/>
                <a:gd name="connsiteY41" fmla="*/ 124664 h 595122"/>
                <a:gd name="connsiteX42" fmla="*/ 183677 w 623503"/>
                <a:gd name="connsiteY42" fmla="*/ 108814 h 595122"/>
                <a:gd name="connsiteX43" fmla="*/ 183677 w 623503"/>
                <a:gd name="connsiteY43" fmla="*/ 217018 h 595122"/>
                <a:gd name="connsiteX44" fmla="*/ 237779 w 623503"/>
                <a:gd name="connsiteY44" fmla="*/ 271120 h 595122"/>
                <a:gd name="connsiteX45" fmla="*/ 129575 w 623503"/>
                <a:gd name="connsiteY45" fmla="*/ 271120 h 595122"/>
                <a:gd name="connsiteX46" fmla="*/ 144815 w 623503"/>
                <a:gd name="connsiteY46" fmla="*/ 232868 h 595122"/>
                <a:gd name="connsiteX47" fmla="*/ 183677 w 623503"/>
                <a:gd name="connsiteY47" fmla="*/ 217018 h 595122"/>
                <a:gd name="connsiteX48" fmla="*/ 183677 w 623503"/>
                <a:gd name="connsiteY48" fmla="*/ 325222 h 595122"/>
                <a:gd name="connsiteX49" fmla="*/ 237779 w 623503"/>
                <a:gd name="connsiteY49" fmla="*/ 379324 h 595122"/>
                <a:gd name="connsiteX50" fmla="*/ 129575 w 623503"/>
                <a:gd name="connsiteY50" fmla="*/ 379324 h 595122"/>
                <a:gd name="connsiteX51" fmla="*/ 144815 w 623503"/>
                <a:gd name="connsiteY51" fmla="*/ 341071 h 595122"/>
                <a:gd name="connsiteX52" fmla="*/ 183677 w 623503"/>
                <a:gd name="connsiteY52" fmla="*/ 325222 h 595122"/>
                <a:gd name="connsiteX53" fmla="*/ 183677 w 623503"/>
                <a:gd name="connsiteY53" fmla="*/ 433426 h 595122"/>
                <a:gd name="connsiteX54" fmla="*/ 204251 w 623503"/>
                <a:gd name="connsiteY54" fmla="*/ 437388 h 595122"/>
                <a:gd name="connsiteX55" fmla="*/ 221015 w 623503"/>
                <a:gd name="connsiteY55" fmla="*/ 449275 h 595122"/>
                <a:gd name="connsiteX56" fmla="*/ 232902 w 623503"/>
                <a:gd name="connsiteY56" fmla="*/ 466039 h 595122"/>
                <a:gd name="connsiteX57" fmla="*/ 237779 w 623503"/>
                <a:gd name="connsiteY57" fmla="*/ 487528 h 595122"/>
                <a:gd name="connsiteX58" fmla="*/ 129575 w 623503"/>
                <a:gd name="connsiteY58" fmla="*/ 487528 h 595122"/>
                <a:gd name="connsiteX59" fmla="*/ 144815 w 623503"/>
                <a:gd name="connsiteY59" fmla="*/ 449275 h 595122"/>
                <a:gd name="connsiteX60" fmla="*/ 183677 w 623503"/>
                <a:gd name="connsiteY60" fmla="*/ 433426 h 595122"/>
                <a:gd name="connsiteX61" fmla="*/ 183677 w 623503"/>
                <a:gd name="connsiteY61" fmla="*/ 541630 h 595122"/>
                <a:gd name="connsiteX62" fmla="*/ 221777 w 623503"/>
                <a:gd name="connsiteY62" fmla="*/ 556870 h 595122"/>
                <a:gd name="connsiteX63" fmla="*/ 237779 w 623503"/>
                <a:gd name="connsiteY63" fmla="*/ 595122 h 595122"/>
                <a:gd name="connsiteX64" fmla="*/ 129575 w 623503"/>
                <a:gd name="connsiteY64" fmla="*/ 595122 h 595122"/>
                <a:gd name="connsiteX65" fmla="*/ 181208 w 623503"/>
                <a:gd name="connsiteY65" fmla="*/ 541020 h 595122"/>
                <a:gd name="connsiteX66" fmla="*/ 183677 w 623503"/>
                <a:gd name="connsiteY66" fmla="*/ 541020 h 595122"/>
                <a:gd name="connsiteX67" fmla="*/ 273593 w 623503"/>
                <a:gd name="connsiteY67" fmla="*/ 16459 h 595122"/>
                <a:gd name="connsiteX68" fmla="*/ 350098 w 623503"/>
                <a:gd name="connsiteY68" fmla="*/ 16764 h 595122"/>
                <a:gd name="connsiteX69" fmla="*/ 365795 w 623503"/>
                <a:gd name="connsiteY69" fmla="*/ 54712 h 595122"/>
                <a:gd name="connsiteX70" fmla="*/ 257591 w 623503"/>
                <a:gd name="connsiteY70" fmla="*/ 54712 h 595122"/>
                <a:gd name="connsiteX71" fmla="*/ 273593 w 623503"/>
                <a:gd name="connsiteY71" fmla="*/ 16459 h 595122"/>
                <a:gd name="connsiteX72" fmla="*/ 273593 w 623503"/>
                <a:gd name="connsiteY72" fmla="*/ 124664 h 595122"/>
                <a:gd name="connsiteX73" fmla="*/ 350098 w 623503"/>
                <a:gd name="connsiteY73" fmla="*/ 124968 h 595122"/>
                <a:gd name="connsiteX74" fmla="*/ 365795 w 623503"/>
                <a:gd name="connsiteY74" fmla="*/ 162916 h 595122"/>
                <a:gd name="connsiteX75" fmla="*/ 257591 w 623503"/>
                <a:gd name="connsiteY75" fmla="*/ 162916 h 595122"/>
                <a:gd name="connsiteX76" fmla="*/ 273593 w 623503"/>
                <a:gd name="connsiteY76" fmla="*/ 124664 h 595122"/>
                <a:gd name="connsiteX77" fmla="*/ 273593 w 623503"/>
                <a:gd name="connsiteY77" fmla="*/ 232868 h 595122"/>
                <a:gd name="connsiteX78" fmla="*/ 350098 w 623503"/>
                <a:gd name="connsiteY78" fmla="*/ 233172 h 595122"/>
                <a:gd name="connsiteX79" fmla="*/ 365795 w 623503"/>
                <a:gd name="connsiteY79" fmla="*/ 271120 h 595122"/>
                <a:gd name="connsiteX80" fmla="*/ 257591 w 623503"/>
                <a:gd name="connsiteY80" fmla="*/ 271120 h 595122"/>
                <a:gd name="connsiteX81" fmla="*/ 273593 w 623503"/>
                <a:gd name="connsiteY81" fmla="*/ 232868 h 595122"/>
                <a:gd name="connsiteX82" fmla="*/ 273593 w 623503"/>
                <a:gd name="connsiteY82" fmla="*/ 341071 h 595122"/>
                <a:gd name="connsiteX83" fmla="*/ 350098 w 623503"/>
                <a:gd name="connsiteY83" fmla="*/ 341376 h 595122"/>
                <a:gd name="connsiteX84" fmla="*/ 365795 w 623503"/>
                <a:gd name="connsiteY84" fmla="*/ 379324 h 595122"/>
                <a:gd name="connsiteX85" fmla="*/ 257591 w 623503"/>
                <a:gd name="connsiteY85" fmla="*/ 379324 h 595122"/>
                <a:gd name="connsiteX86" fmla="*/ 273593 w 623503"/>
                <a:gd name="connsiteY86" fmla="*/ 341071 h 595122"/>
                <a:gd name="connsiteX87" fmla="*/ 311693 w 623503"/>
                <a:gd name="connsiteY87" fmla="*/ 433426 h 595122"/>
                <a:gd name="connsiteX88" fmla="*/ 332420 w 623503"/>
                <a:gd name="connsiteY88" fmla="*/ 437388 h 595122"/>
                <a:gd name="connsiteX89" fmla="*/ 349946 w 623503"/>
                <a:gd name="connsiteY89" fmla="*/ 449275 h 595122"/>
                <a:gd name="connsiteX90" fmla="*/ 361833 w 623503"/>
                <a:gd name="connsiteY90" fmla="*/ 466039 h 595122"/>
                <a:gd name="connsiteX91" fmla="*/ 365795 w 623503"/>
                <a:gd name="connsiteY91" fmla="*/ 487528 h 595122"/>
                <a:gd name="connsiteX92" fmla="*/ 257591 w 623503"/>
                <a:gd name="connsiteY92" fmla="*/ 487528 h 595122"/>
                <a:gd name="connsiteX93" fmla="*/ 311693 w 623503"/>
                <a:gd name="connsiteY93" fmla="*/ 433426 h 595122"/>
                <a:gd name="connsiteX94" fmla="*/ 311693 w 623503"/>
                <a:gd name="connsiteY94" fmla="*/ 541630 h 595122"/>
                <a:gd name="connsiteX95" fmla="*/ 349946 w 623503"/>
                <a:gd name="connsiteY95" fmla="*/ 556870 h 595122"/>
                <a:gd name="connsiteX96" fmla="*/ 365186 w 623503"/>
                <a:gd name="connsiteY96" fmla="*/ 592684 h 595122"/>
                <a:gd name="connsiteX97" fmla="*/ 365186 w 623503"/>
                <a:gd name="connsiteY97" fmla="*/ 595122 h 595122"/>
                <a:gd name="connsiteX98" fmla="*/ 256982 w 623503"/>
                <a:gd name="connsiteY98" fmla="*/ 595122 h 595122"/>
                <a:gd name="connsiteX99" fmla="*/ 272984 w 623503"/>
                <a:gd name="connsiteY99" fmla="*/ 556565 h 595122"/>
                <a:gd name="connsiteX100" fmla="*/ 311693 w 623503"/>
                <a:gd name="connsiteY100" fmla="*/ 541630 h 595122"/>
                <a:gd name="connsiteX101" fmla="*/ 439862 w 623503"/>
                <a:gd name="connsiteY101" fmla="*/ 610 h 595122"/>
                <a:gd name="connsiteX102" fmla="*/ 478876 w 623503"/>
                <a:gd name="connsiteY102" fmla="*/ 15850 h 595122"/>
                <a:gd name="connsiteX103" fmla="*/ 494116 w 623503"/>
                <a:gd name="connsiteY103" fmla="*/ 54102 h 595122"/>
                <a:gd name="connsiteX104" fmla="*/ 385912 w 623503"/>
                <a:gd name="connsiteY104" fmla="*/ 54102 h 595122"/>
                <a:gd name="connsiteX105" fmla="*/ 440014 w 623503"/>
                <a:gd name="connsiteY105" fmla="*/ 0 h 595122"/>
                <a:gd name="connsiteX106" fmla="*/ 439862 w 623503"/>
                <a:gd name="connsiteY106" fmla="*/ 108814 h 595122"/>
                <a:gd name="connsiteX107" fmla="*/ 478876 w 623503"/>
                <a:gd name="connsiteY107" fmla="*/ 124054 h 595122"/>
                <a:gd name="connsiteX108" fmla="*/ 494116 w 623503"/>
                <a:gd name="connsiteY108" fmla="*/ 162306 h 595122"/>
                <a:gd name="connsiteX109" fmla="*/ 385912 w 623503"/>
                <a:gd name="connsiteY109" fmla="*/ 162306 h 595122"/>
                <a:gd name="connsiteX110" fmla="*/ 440014 w 623503"/>
                <a:gd name="connsiteY110" fmla="*/ 108204 h 595122"/>
                <a:gd name="connsiteX111" fmla="*/ 439862 w 623503"/>
                <a:gd name="connsiteY111" fmla="*/ 217018 h 595122"/>
                <a:gd name="connsiteX112" fmla="*/ 478876 w 623503"/>
                <a:gd name="connsiteY112" fmla="*/ 232258 h 595122"/>
                <a:gd name="connsiteX113" fmla="*/ 494116 w 623503"/>
                <a:gd name="connsiteY113" fmla="*/ 270510 h 595122"/>
                <a:gd name="connsiteX114" fmla="*/ 385912 w 623503"/>
                <a:gd name="connsiteY114" fmla="*/ 270510 h 595122"/>
                <a:gd name="connsiteX115" fmla="*/ 440014 w 623503"/>
                <a:gd name="connsiteY115" fmla="*/ 216408 h 595122"/>
                <a:gd name="connsiteX116" fmla="*/ 439862 w 623503"/>
                <a:gd name="connsiteY116" fmla="*/ 325222 h 595122"/>
                <a:gd name="connsiteX117" fmla="*/ 478876 w 623503"/>
                <a:gd name="connsiteY117" fmla="*/ 340462 h 595122"/>
                <a:gd name="connsiteX118" fmla="*/ 494116 w 623503"/>
                <a:gd name="connsiteY118" fmla="*/ 378714 h 595122"/>
                <a:gd name="connsiteX119" fmla="*/ 385912 w 623503"/>
                <a:gd name="connsiteY119" fmla="*/ 378714 h 595122"/>
                <a:gd name="connsiteX120" fmla="*/ 440014 w 623503"/>
                <a:gd name="connsiteY120" fmla="*/ 324612 h 595122"/>
                <a:gd name="connsiteX121" fmla="*/ 439862 w 623503"/>
                <a:gd name="connsiteY121" fmla="*/ 433426 h 595122"/>
                <a:gd name="connsiteX122" fmla="*/ 461350 w 623503"/>
                <a:gd name="connsiteY122" fmla="*/ 437388 h 595122"/>
                <a:gd name="connsiteX123" fmla="*/ 477962 w 623503"/>
                <a:gd name="connsiteY123" fmla="*/ 449275 h 595122"/>
                <a:gd name="connsiteX124" fmla="*/ 490001 w 623503"/>
                <a:gd name="connsiteY124" fmla="*/ 466039 h 595122"/>
                <a:gd name="connsiteX125" fmla="*/ 493964 w 623503"/>
                <a:gd name="connsiteY125" fmla="*/ 487528 h 595122"/>
                <a:gd name="connsiteX126" fmla="*/ 385760 w 623503"/>
                <a:gd name="connsiteY126" fmla="*/ 487528 h 595122"/>
                <a:gd name="connsiteX127" fmla="*/ 439862 w 623503"/>
                <a:gd name="connsiteY127" fmla="*/ 433426 h 595122"/>
                <a:gd name="connsiteX128" fmla="*/ 439862 w 623503"/>
                <a:gd name="connsiteY128" fmla="*/ 541630 h 595122"/>
                <a:gd name="connsiteX129" fmla="*/ 478876 w 623503"/>
                <a:gd name="connsiteY129" fmla="*/ 556870 h 595122"/>
                <a:gd name="connsiteX130" fmla="*/ 494116 w 623503"/>
                <a:gd name="connsiteY130" fmla="*/ 595122 h 595122"/>
                <a:gd name="connsiteX131" fmla="*/ 385912 w 623503"/>
                <a:gd name="connsiteY131" fmla="*/ 595122 h 595122"/>
                <a:gd name="connsiteX132" fmla="*/ 401152 w 623503"/>
                <a:gd name="connsiteY132" fmla="*/ 556565 h 595122"/>
                <a:gd name="connsiteX133" fmla="*/ 439862 w 623503"/>
                <a:gd name="connsiteY133" fmla="*/ 541630 h 595122"/>
                <a:gd name="connsiteX134" fmla="*/ 531302 w 623503"/>
                <a:gd name="connsiteY134" fmla="*/ 16459 h 595122"/>
                <a:gd name="connsiteX135" fmla="*/ 607806 w 623503"/>
                <a:gd name="connsiteY135" fmla="*/ 16764 h 595122"/>
                <a:gd name="connsiteX136" fmla="*/ 623504 w 623503"/>
                <a:gd name="connsiteY136" fmla="*/ 54712 h 595122"/>
                <a:gd name="connsiteX137" fmla="*/ 514538 w 623503"/>
                <a:gd name="connsiteY137" fmla="*/ 54712 h 595122"/>
                <a:gd name="connsiteX138" fmla="*/ 530539 w 623503"/>
                <a:gd name="connsiteY138" fmla="*/ 16459 h 595122"/>
                <a:gd name="connsiteX139" fmla="*/ 531302 w 623503"/>
                <a:gd name="connsiteY139" fmla="*/ 124664 h 595122"/>
                <a:gd name="connsiteX140" fmla="*/ 607806 w 623503"/>
                <a:gd name="connsiteY140" fmla="*/ 124968 h 595122"/>
                <a:gd name="connsiteX141" fmla="*/ 623504 w 623503"/>
                <a:gd name="connsiteY141" fmla="*/ 162916 h 595122"/>
                <a:gd name="connsiteX142" fmla="*/ 514538 w 623503"/>
                <a:gd name="connsiteY142" fmla="*/ 162916 h 595122"/>
                <a:gd name="connsiteX143" fmla="*/ 530539 w 623503"/>
                <a:gd name="connsiteY143" fmla="*/ 124664 h 595122"/>
                <a:gd name="connsiteX144" fmla="*/ 569402 w 623503"/>
                <a:gd name="connsiteY144" fmla="*/ 217018 h 595122"/>
                <a:gd name="connsiteX145" fmla="*/ 607654 w 623503"/>
                <a:gd name="connsiteY145" fmla="*/ 232258 h 595122"/>
                <a:gd name="connsiteX146" fmla="*/ 622894 w 623503"/>
                <a:gd name="connsiteY146" fmla="*/ 270510 h 595122"/>
                <a:gd name="connsiteX147" fmla="*/ 514538 w 623503"/>
                <a:gd name="connsiteY147" fmla="*/ 270510 h 595122"/>
                <a:gd name="connsiteX148" fmla="*/ 541665 w 623503"/>
                <a:gd name="connsiteY148" fmla="*/ 223571 h 595122"/>
                <a:gd name="connsiteX149" fmla="*/ 568639 w 623503"/>
                <a:gd name="connsiteY149" fmla="*/ 217018 h 595122"/>
                <a:gd name="connsiteX150" fmla="*/ 531302 w 623503"/>
                <a:gd name="connsiteY150" fmla="*/ 341071 h 595122"/>
                <a:gd name="connsiteX151" fmla="*/ 607791 w 623503"/>
                <a:gd name="connsiteY151" fmla="*/ 342870 h 595122"/>
                <a:gd name="connsiteX152" fmla="*/ 622742 w 623503"/>
                <a:gd name="connsiteY152" fmla="*/ 379324 h 595122"/>
                <a:gd name="connsiteX153" fmla="*/ 514538 w 623503"/>
                <a:gd name="connsiteY153" fmla="*/ 379324 h 595122"/>
                <a:gd name="connsiteX154" fmla="*/ 530539 w 623503"/>
                <a:gd name="connsiteY154" fmla="*/ 341071 h 595122"/>
                <a:gd name="connsiteX155" fmla="*/ 569402 w 623503"/>
                <a:gd name="connsiteY155" fmla="*/ 433426 h 595122"/>
                <a:gd name="connsiteX156" fmla="*/ 590128 w 623503"/>
                <a:gd name="connsiteY156" fmla="*/ 437388 h 595122"/>
                <a:gd name="connsiteX157" fmla="*/ 607654 w 623503"/>
                <a:gd name="connsiteY157" fmla="*/ 449275 h 595122"/>
                <a:gd name="connsiteX158" fmla="*/ 618779 w 623503"/>
                <a:gd name="connsiteY158" fmla="*/ 466039 h 595122"/>
                <a:gd name="connsiteX159" fmla="*/ 623504 w 623503"/>
                <a:gd name="connsiteY159" fmla="*/ 487528 h 595122"/>
                <a:gd name="connsiteX160" fmla="*/ 514538 w 623503"/>
                <a:gd name="connsiteY160" fmla="*/ 487528 h 595122"/>
                <a:gd name="connsiteX161" fmla="*/ 521700 w 623503"/>
                <a:gd name="connsiteY161" fmla="*/ 459638 h 595122"/>
                <a:gd name="connsiteX162" fmla="*/ 568639 w 623503"/>
                <a:gd name="connsiteY162" fmla="*/ 433426 h 595122"/>
                <a:gd name="connsiteX163" fmla="*/ 569402 w 623503"/>
                <a:gd name="connsiteY163" fmla="*/ 541630 h 595122"/>
                <a:gd name="connsiteX164" fmla="*/ 607654 w 623503"/>
                <a:gd name="connsiteY164" fmla="*/ 556870 h 595122"/>
                <a:gd name="connsiteX165" fmla="*/ 622894 w 623503"/>
                <a:gd name="connsiteY165" fmla="*/ 595122 h 595122"/>
                <a:gd name="connsiteX166" fmla="*/ 514538 w 623503"/>
                <a:gd name="connsiteY166" fmla="*/ 595122 h 595122"/>
                <a:gd name="connsiteX167" fmla="*/ 530539 w 623503"/>
                <a:gd name="connsiteY167" fmla="*/ 556565 h 595122"/>
                <a:gd name="connsiteX168" fmla="*/ 568639 w 623503"/>
                <a:gd name="connsiteY168" fmla="*/ 541630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03" h="595122">
                  <a:moveTo>
                    <a:pt x="16495" y="16459"/>
                  </a:moveTo>
                  <a:cubicBezTo>
                    <a:pt x="37617" y="-4663"/>
                    <a:pt x="71877" y="-4663"/>
                    <a:pt x="92999" y="16459"/>
                  </a:cubicBezTo>
                  <a:cubicBezTo>
                    <a:pt x="103149" y="26609"/>
                    <a:pt x="108849" y="40371"/>
                    <a:pt x="108849" y="54712"/>
                  </a:cubicBezTo>
                  <a:lnTo>
                    <a:pt x="645" y="54712"/>
                  </a:lnTo>
                  <a:cubicBezTo>
                    <a:pt x="462" y="40325"/>
                    <a:pt x="6192" y="26503"/>
                    <a:pt x="16495" y="16459"/>
                  </a:cubicBezTo>
                  <a:close/>
                  <a:moveTo>
                    <a:pt x="16495" y="124664"/>
                  </a:moveTo>
                  <a:cubicBezTo>
                    <a:pt x="37617" y="103541"/>
                    <a:pt x="71877" y="103541"/>
                    <a:pt x="92999" y="124664"/>
                  </a:cubicBezTo>
                  <a:cubicBezTo>
                    <a:pt x="103149" y="134813"/>
                    <a:pt x="108849" y="148575"/>
                    <a:pt x="108849" y="162916"/>
                  </a:cubicBezTo>
                  <a:lnTo>
                    <a:pt x="645" y="162916"/>
                  </a:lnTo>
                  <a:cubicBezTo>
                    <a:pt x="462" y="148529"/>
                    <a:pt x="6192" y="134707"/>
                    <a:pt x="16495" y="124664"/>
                  </a:cubicBezTo>
                  <a:close/>
                  <a:moveTo>
                    <a:pt x="16495" y="232868"/>
                  </a:moveTo>
                  <a:cubicBezTo>
                    <a:pt x="37617" y="211745"/>
                    <a:pt x="71877" y="211745"/>
                    <a:pt x="92999" y="232868"/>
                  </a:cubicBezTo>
                  <a:cubicBezTo>
                    <a:pt x="103149" y="243017"/>
                    <a:pt x="108849" y="256779"/>
                    <a:pt x="108849" y="271120"/>
                  </a:cubicBezTo>
                  <a:lnTo>
                    <a:pt x="645" y="271120"/>
                  </a:lnTo>
                  <a:cubicBezTo>
                    <a:pt x="462" y="256733"/>
                    <a:pt x="6192" y="242911"/>
                    <a:pt x="16495" y="232868"/>
                  </a:cubicBezTo>
                  <a:close/>
                  <a:moveTo>
                    <a:pt x="16495" y="341071"/>
                  </a:moveTo>
                  <a:cubicBezTo>
                    <a:pt x="37617" y="319949"/>
                    <a:pt x="71877" y="319949"/>
                    <a:pt x="92999" y="341071"/>
                  </a:cubicBezTo>
                  <a:cubicBezTo>
                    <a:pt x="103149" y="351221"/>
                    <a:pt x="108849" y="364983"/>
                    <a:pt x="108849" y="379324"/>
                  </a:cubicBezTo>
                  <a:lnTo>
                    <a:pt x="645" y="379324"/>
                  </a:lnTo>
                  <a:cubicBezTo>
                    <a:pt x="462" y="364937"/>
                    <a:pt x="6192" y="351114"/>
                    <a:pt x="16495" y="341071"/>
                  </a:cubicBezTo>
                  <a:close/>
                  <a:moveTo>
                    <a:pt x="54747" y="433426"/>
                  </a:moveTo>
                  <a:cubicBezTo>
                    <a:pt x="61864" y="433228"/>
                    <a:pt x="68935" y="434569"/>
                    <a:pt x="75473" y="437388"/>
                  </a:cubicBezTo>
                  <a:cubicBezTo>
                    <a:pt x="81935" y="440345"/>
                    <a:pt x="87863" y="444353"/>
                    <a:pt x="92999" y="449275"/>
                  </a:cubicBezTo>
                  <a:cubicBezTo>
                    <a:pt x="97617" y="454213"/>
                    <a:pt x="101366" y="459867"/>
                    <a:pt x="104125" y="466039"/>
                  </a:cubicBezTo>
                  <a:cubicBezTo>
                    <a:pt x="107264" y="472760"/>
                    <a:pt x="108879" y="480106"/>
                    <a:pt x="108849" y="487528"/>
                  </a:cubicBezTo>
                  <a:lnTo>
                    <a:pt x="645" y="487528"/>
                  </a:lnTo>
                  <a:cubicBezTo>
                    <a:pt x="645" y="457642"/>
                    <a:pt x="24861" y="433426"/>
                    <a:pt x="54747" y="433426"/>
                  </a:cubicBezTo>
                  <a:close/>
                  <a:moveTo>
                    <a:pt x="54747" y="541630"/>
                  </a:moveTo>
                  <a:cubicBezTo>
                    <a:pt x="68996" y="541523"/>
                    <a:pt x="82727" y="546995"/>
                    <a:pt x="92999" y="556870"/>
                  </a:cubicBezTo>
                  <a:cubicBezTo>
                    <a:pt x="103256" y="566898"/>
                    <a:pt x="108788" y="580797"/>
                    <a:pt x="108239" y="595122"/>
                  </a:cubicBezTo>
                  <a:lnTo>
                    <a:pt x="35" y="595122"/>
                  </a:lnTo>
                  <a:cubicBezTo>
                    <a:pt x="-498" y="580705"/>
                    <a:pt x="5034" y="566730"/>
                    <a:pt x="15275" y="556565"/>
                  </a:cubicBezTo>
                  <a:cubicBezTo>
                    <a:pt x="25806" y="546339"/>
                    <a:pt x="40086" y="540929"/>
                    <a:pt x="54747" y="541630"/>
                  </a:cubicBezTo>
                  <a:close/>
                  <a:moveTo>
                    <a:pt x="183677" y="610"/>
                  </a:moveTo>
                  <a:cubicBezTo>
                    <a:pt x="213487" y="778"/>
                    <a:pt x="237612" y="24902"/>
                    <a:pt x="237779" y="54712"/>
                  </a:cubicBezTo>
                  <a:lnTo>
                    <a:pt x="129575" y="54712"/>
                  </a:lnTo>
                  <a:cubicBezTo>
                    <a:pt x="129331" y="40432"/>
                    <a:pt x="134818" y="26655"/>
                    <a:pt x="144815" y="16459"/>
                  </a:cubicBezTo>
                  <a:cubicBezTo>
                    <a:pt x="154980" y="5975"/>
                    <a:pt x="169077" y="229"/>
                    <a:pt x="183677" y="610"/>
                  </a:cubicBezTo>
                  <a:close/>
                  <a:moveTo>
                    <a:pt x="183677" y="108814"/>
                  </a:moveTo>
                  <a:cubicBezTo>
                    <a:pt x="213487" y="108981"/>
                    <a:pt x="237612" y="133106"/>
                    <a:pt x="237779" y="162916"/>
                  </a:cubicBezTo>
                  <a:lnTo>
                    <a:pt x="129575" y="162916"/>
                  </a:lnTo>
                  <a:cubicBezTo>
                    <a:pt x="129331" y="148636"/>
                    <a:pt x="134818" y="134859"/>
                    <a:pt x="144815" y="124664"/>
                  </a:cubicBezTo>
                  <a:cubicBezTo>
                    <a:pt x="154980" y="114178"/>
                    <a:pt x="169077" y="108433"/>
                    <a:pt x="183677" y="108814"/>
                  </a:cubicBezTo>
                  <a:close/>
                  <a:moveTo>
                    <a:pt x="183677" y="217018"/>
                  </a:moveTo>
                  <a:cubicBezTo>
                    <a:pt x="213487" y="217185"/>
                    <a:pt x="237612" y="241310"/>
                    <a:pt x="237779" y="271120"/>
                  </a:cubicBezTo>
                  <a:lnTo>
                    <a:pt x="129575" y="271120"/>
                  </a:lnTo>
                  <a:cubicBezTo>
                    <a:pt x="129331" y="256840"/>
                    <a:pt x="134818" y="243063"/>
                    <a:pt x="144815" y="232868"/>
                  </a:cubicBezTo>
                  <a:cubicBezTo>
                    <a:pt x="154980" y="222382"/>
                    <a:pt x="169077" y="216637"/>
                    <a:pt x="183677" y="217018"/>
                  </a:cubicBezTo>
                  <a:close/>
                  <a:moveTo>
                    <a:pt x="183677" y="325222"/>
                  </a:moveTo>
                  <a:cubicBezTo>
                    <a:pt x="213487" y="325389"/>
                    <a:pt x="237612" y="349514"/>
                    <a:pt x="237779" y="379324"/>
                  </a:cubicBezTo>
                  <a:lnTo>
                    <a:pt x="129575" y="379324"/>
                  </a:lnTo>
                  <a:cubicBezTo>
                    <a:pt x="129331" y="365044"/>
                    <a:pt x="134818" y="351267"/>
                    <a:pt x="144815" y="341071"/>
                  </a:cubicBezTo>
                  <a:cubicBezTo>
                    <a:pt x="154980" y="330586"/>
                    <a:pt x="169077" y="324841"/>
                    <a:pt x="183677" y="325222"/>
                  </a:cubicBezTo>
                  <a:close/>
                  <a:moveTo>
                    <a:pt x="183677" y="433426"/>
                  </a:moveTo>
                  <a:cubicBezTo>
                    <a:pt x="190749" y="433091"/>
                    <a:pt x="197805" y="434447"/>
                    <a:pt x="204251" y="437388"/>
                  </a:cubicBezTo>
                  <a:cubicBezTo>
                    <a:pt x="210378" y="440528"/>
                    <a:pt x="216032" y="444521"/>
                    <a:pt x="221015" y="449275"/>
                  </a:cubicBezTo>
                  <a:cubicBezTo>
                    <a:pt x="226105" y="453970"/>
                    <a:pt x="230159" y="459685"/>
                    <a:pt x="232902" y="466039"/>
                  </a:cubicBezTo>
                  <a:cubicBezTo>
                    <a:pt x="236103" y="472760"/>
                    <a:pt x="237764" y="480091"/>
                    <a:pt x="237779" y="487528"/>
                  </a:cubicBezTo>
                  <a:lnTo>
                    <a:pt x="129575" y="487528"/>
                  </a:lnTo>
                  <a:cubicBezTo>
                    <a:pt x="129331" y="473248"/>
                    <a:pt x="134818" y="459471"/>
                    <a:pt x="144815" y="449275"/>
                  </a:cubicBezTo>
                  <a:cubicBezTo>
                    <a:pt x="154980" y="438790"/>
                    <a:pt x="169077" y="433045"/>
                    <a:pt x="183677" y="433426"/>
                  </a:cubicBezTo>
                  <a:close/>
                  <a:moveTo>
                    <a:pt x="183677" y="541630"/>
                  </a:moveTo>
                  <a:cubicBezTo>
                    <a:pt x="197896" y="541493"/>
                    <a:pt x="211582" y="546964"/>
                    <a:pt x="221777" y="556870"/>
                  </a:cubicBezTo>
                  <a:cubicBezTo>
                    <a:pt x="232354" y="566730"/>
                    <a:pt x="238175" y="580675"/>
                    <a:pt x="237779" y="595122"/>
                  </a:cubicBezTo>
                  <a:lnTo>
                    <a:pt x="129575" y="595122"/>
                  </a:lnTo>
                  <a:cubicBezTo>
                    <a:pt x="128890" y="565922"/>
                    <a:pt x="152009" y="541706"/>
                    <a:pt x="181208" y="541020"/>
                  </a:cubicBezTo>
                  <a:cubicBezTo>
                    <a:pt x="182031" y="541005"/>
                    <a:pt x="182854" y="541005"/>
                    <a:pt x="183677" y="541020"/>
                  </a:cubicBezTo>
                  <a:close/>
                  <a:moveTo>
                    <a:pt x="273593" y="16459"/>
                  </a:moveTo>
                  <a:cubicBezTo>
                    <a:pt x="294807" y="-4587"/>
                    <a:pt x="329067" y="-4450"/>
                    <a:pt x="350098" y="16764"/>
                  </a:cubicBezTo>
                  <a:cubicBezTo>
                    <a:pt x="360111" y="26868"/>
                    <a:pt x="365750" y="40493"/>
                    <a:pt x="365795" y="54712"/>
                  </a:cubicBezTo>
                  <a:lnTo>
                    <a:pt x="257591" y="54712"/>
                  </a:lnTo>
                  <a:cubicBezTo>
                    <a:pt x="257393" y="40295"/>
                    <a:pt x="263184" y="26442"/>
                    <a:pt x="273593" y="16459"/>
                  </a:cubicBezTo>
                  <a:close/>
                  <a:moveTo>
                    <a:pt x="273593" y="124664"/>
                  </a:moveTo>
                  <a:cubicBezTo>
                    <a:pt x="294807" y="103617"/>
                    <a:pt x="329067" y="103754"/>
                    <a:pt x="350098" y="124968"/>
                  </a:cubicBezTo>
                  <a:cubicBezTo>
                    <a:pt x="360111" y="135072"/>
                    <a:pt x="365750" y="148697"/>
                    <a:pt x="365795" y="162916"/>
                  </a:cubicBezTo>
                  <a:lnTo>
                    <a:pt x="257591" y="162916"/>
                  </a:lnTo>
                  <a:cubicBezTo>
                    <a:pt x="257393" y="148499"/>
                    <a:pt x="263184" y="134646"/>
                    <a:pt x="273593" y="124664"/>
                  </a:cubicBezTo>
                  <a:close/>
                  <a:moveTo>
                    <a:pt x="273593" y="232868"/>
                  </a:moveTo>
                  <a:cubicBezTo>
                    <a:pt x="294807" y="211821"/>
                    <a:pt x="329067" y="211958"/>
                    <a:pt x="350098" y="233172"/>
                  </a:cubicBezTo>
                  <a:cubicBezTo>
                    <a:pt x="360111" y="243276"/>
                    <a:pt x="365750" y="256901"/>
                    <a:pt x="365795" y="271120"/>
                  </a:cubicBezTo>
                  <a:lnTo>
                    <a:pt x="257591" y="271120"/>
                  </a:lnTo>
                  <a:cubicBezTo>
                    <a:pt x="257393" y="256703"/>
                    <a:pt x="263184" y="242850"/>
                    <a:pt x="273593" y="232868"/>
                  </a:cubicBezTo>
                  <a:close/>
                  <a:moveTo>
                    <a:pt x="273593" y="341071"/>
                  </a:moveTo>
                  <a:cubicBezTo>
                    <a:pt x="294807" y="320025"/>
                    <a:pt x="329067" y="320162"/>
                    <a:pt x="350098" y="341376"/>
                  </a:cubicBezTo>
                  <a:cubicBezTo>
                    <a:pt x="360111" y="351480"/>
                    <a:pt x="365750" y="365105"/>
                    <a:pt x="365795" y="379324"/>
                  </a:cubicBezTo>
                  <a:lnTo>
                    <a:pt x="257591" y="379324"/>
                  </a:lnTo>
                  <a:cubicBezTo>
                    <a:pt x="257393" y="364907"/>
                    <a:pt x="263184" y="351053"/>
                    <a:pt x="273593" y="341071"/>
                  </a:cubicBezTo>
                  <a:close/>
                  <a:moveTo>
                    <a:pt x="311693" y="433426"/>
                  </a:moveTo>
                  <a:cubicBezTo>
                    <a:pt x="318810" y="433213"/>
                    <a:pt x="325882" y="434553"/>
                    <a:pt x="332420" y="437388"/>
                  </a:cubicBezTo>
                  <a:cubicBezTo>
                    <a:pt x="338881" y="440345"/>
                    <a:pt x="344810" y="444353"/>
                    <a:pt x="349946" y="449275"/>
                  </a:cubicBezTo>
                  <a:cubicBezTo>
                    <a:pt x="354960" y="454046"/>
                    <a:pt x="358998" y="459730"/>
                    <a:pt x="361833" y="466039"/>
                  </a:cubicBezTo>
                  <a:cubicBezTo>
                    <a:pt x="364530" y="472882"/>
                    <a:pt x="365871" y="480182"/>
                    <a:pt x="365795" y="487528"/>
                  </a:cubicBezTo>
                  <a:lnTo>
                    <a:pt x="257591" y="487528"/>
                  </a:lnTo>
                  <a:cubicBezTo>
                    <a:pt x="257759" y="457719"/>
                    <a:pt x="281884" y="433594"/>
                    <a:pt x="311693" y="433426"/>
                  </a:cubicBezTo>
                  <a:close/>
                  <a:moveTo>
                    <a:pt x="311693" y="541630"/>
                  </a:moveTo>
                  <a:cubicBezTo>
                    <a:pt x="325912" y="541691"/>
                    <a:pt x="339583" y="547131"/>
                    <a:pt x="349946" y="556870"/>
                  </a:cubicBezTo>
                  <a:cubicBezTo>
                    <a:pt x="360019" y="565999"/>
                    <a:pt x="365582" y="579090"/>
                    <a:pt x="365186" y="592684"/>
                  </a:cubicBezTo>
                  <a:lnTo>
                    <a:pt x="365186" y="595122"/>
                  </a:lnTo>
                  <a:lnTo>
                    <a:pt x="256982" y="595122"/>
                  </a:lnTo>
                  <a:cubicBezTo>
                    <a:pt x="256601" y="580583"/>
                    <a:pt x="262422" y="566563"/>
                    <a:pt x="272984" y="556565"/>
                  </a:cubicBezTo>
                  <a:cubicBezTo>
                    <a:pt x="283286" y="546476"/>
                    <a:pt x="297291" y="541066"/>
                    <a:pt x="311693" y="541630"/>
                  </a:cubicBezTo>
                  <a:close/>
                  <a:moveTo>
                    <a:pt x="439862" y="610"/>
                  </a:moveTo>
                  <a:cubicBezTo>
                    <a:pt x="454431" y="-15"/>
                    <a:pt x="468589" y="5517"/>
                    <a:pt x="478876" y="15850"/>
                  </a:cubicBezTo>
                  <a:cubicBezTo>
                    <a:pt x="488843" y="26061"/>
                    <a:pt x="494330" y="39838"/>
                    <a:pt x="494116" y="54102"/>
                  </a:cubicBezTo>
                  <a:lnTo>
                    <a:pt x="385912" y="54102"/>
                  </a:lnTo>
                  <a:cubicBezTo>
                    <a:pt x="385912" y="24217"/>
                    <a:pt x="410128" y="0"/>
                    <a:pt x="440014" y="0"/>
                  </a:cubicBezTo>
                  <a:close/>
                  <a:moveTo>
                    <a:pt x="439862" y="108814"/>
                  </a:moveTo>
                  <a:cubicBezTo>
                    <a:pt x="454431" y="108189"/>
                    <a:pt x="468589" y="113721"/>
                    <a:pt x="478876" y="124054"/>
                  </a:cubicBezTo>
                  <a:cubicBezTo>
                    <a:pt x="488843" y="134265"/>
                    <a:pt x="494330" y="148042"/>
                    <a:pt x="494116" y="162306"/>
                  </a:cubicBezTo>
                  <a:lnTo>
                    <a:pt x="385912" y="162306"/>
                  </a:lnTo>
                  <a:cubicBezTo>
                    <a:pt x="385912" y="132421"/>
                    <a:pt x="410128" y="108204"/>
                    <a:pt x="440014" y="108204"/>
                  </a:cubicBezTo>
                  <a:close/>
                  <a:moveTo>
                    <a:pt x="439862" y="217018"/>
                  </a:moveTo>
                  <a:cubicBezTo>
                    <a:pt x="454431" y="216393"/>
                    <a:pt x="468589" y="221925"/>
                    <a:pt x="478876" y="232258"/>
                  </a:cubicBezTo>
                  <a:cubicBezTo>
                    <a:pt x="488843" y="242468"/>
                    <a:pt x="494330" y="256246"/>
                    <a:pt x="494116" y="270510"/>
                  </a:cubicBezTo>
                  <a:lnTo>
                    <a:pt x="385912" y="270510"/>
                  </a:lnTo>
                  <a:cubicBezTo>
                    <a:pt x="385912" y="240624"/>
                    <a:pt x="410128" y="216408"/>
                    <a:pt x="440014" y="216408"/>
                  </a:cubicBezTo>
                  <a:close/>
                  <a:moveTo>
                    <a:pt x="439862" y="325222"/>
                  </a:moveTo>
                  <a:cubicBezTo>
                    <a:pt x="454431" y="324597"/>
                    <a:pt x="468589" y="330129"/>
                    <a:pt x="478876" y="340462"/>
                  </a:cubicBezTo>
                  <a:cubicBezTo>
                    <a:pt x="488843" y="350673"/>
                    <a:pt x="494330" y="364449"/>
                    <a:pt x="494116" y="378714"/>
                  </a:cubicBezTo>
                  <a:lnTo>
                    <a:pt x="385912" y="378714"/>
                  </a:lnTo>
                  <a:cubicBezTo>
                    <a:pt x="385912" y="348828"/>
                    <a:pt x="410128" y="324612"/>
                    <a:pt x="440014" y="324612"/>
                  </a:cubicBezTo>
                  <a:close/>
                  <a:moveTo>
                    <a:pt x="439862" y="433426"/>
                  </a:moveTo>
                  <a:cubicBezTo>
                    <a:pt x="447238" y="433060"/>
                    <a:pt x="454599" y="434416"/>
                    <a:pt x="461350" y="437388"/>
                  </a:cubicBezTo>
                  <a:cubicBezTo>
                    <a:pt x="467416" y="440558"/>
                    <a:pt x="472993" y="444566"/>
                    <a:pt x="477962" y="449275"/>
                  </a:cubicBezTo>
                  <a:cubicBezTo>
                    <a:pt x="483280" y="453802"/>
                    <a:pt x="487426" y="459547"/>
                    <a:pt x="490001" y="466039"/>
                  </a:cubicBezTo>
                  <a:cubicBezTo>
                    <a:pt x="492607" y="472913"/>
                    <a:pt x="493948" y="480182"/>
                    <a:pt x="493964" y="487528"/>
                  </a:cubicBezTo>
                  <a:lnTo>
                    <a:pt x="385760" y="487528"/>
                  </a:lnTo>
                  <a:cubicBezTo>
                    <a:pt x="385760" y="457642"/>
                    <a:pt x="409976" y="433426"/>
                    <a:pt x="439862" y="433426"/>
                  </a:cubicBezTo>
                  <a:close/>
                  <a:moveTo>
                    <a:pt x="439862" y="541630"/>
                  </a:moveTo>
                  <a:cubicBezTo>
                    <a:pt x="454401" y="541188"/>
                    <a:pt x="468482" y="546705"/>
                    <a:pt x="478876" y="556870"/>
                  </a:cubicBezTo>
                  <a:cubicBezTo>
                    <a:pt x="489011" y="566974"/>
                    <a:pt x="494512" y="580812"/>
                    <a:pt x="494116" y="595122"/>
                  </a:cubicBezTo>
                  <a:lnTo>
                    <a:pt x="385912" y="595122"/>
                  </a:lnTo>
                  <a:cubicBezTo>
                    <a:pt x="385379" y="580705"/>
                    <a:pt x="390911" y="566730"/>
                    <a:pt x="401152" y="556565"/>
                  </a:cubicBezTo>
                  <a:cubicBezTo>
                    <a:pt x="411485" y="546522"/>
                    <a:pt x="425460" y="541127"/>
                    <a:pt x="439862" y="541630"/>
                  </a:cubicBezTo>
                  <a:close/>
                  <a:moveTo>
                    <a:pt x="531302" y="16459"/>
                  </a:moveTo>
                  <a:cubicBezTo>
                    <a:pt x="552516" y="-4587"/>
                    <a:pt x="586775" y="-4450"/>
                    <a:pt x="607806" y="16764"/>
                  </a:cubicBezTo>
                  <a:cubicBezTo>
                    <a:pt x="617819" y="26868"/>
                    <a:pt x="623458" y="40493"/>
                    <a:pt x="623504" y="54712"/>
                  </a:cubicBezTo>
                  <a:lnTo>
                    <a:pt x="514538" y="54712"/>
                  </a:lnTo>
                  <a:cubicBezTo>
                    <a:pt x="514340" y="40295"/>
                    <a:pt x="520131" y="26442"/>
                    <a:pt x="530539" y="16459"/>
                  </a:cubicBezTo>
                  <a:close/>
                  <a:moveTo>
                    <a:pt x="531302" y="124664"/>
                  </a:moveTo>
                  <a:cubicBezTo>
                    <a:pt x="552516" y="103617"/>
                    <a:pt x="586775" y="103754"/>
                    <a:pt x="607806" y="124968"/>
                  </a:cubicBezTo>
                  <a:cubicBezTo>
                    <a:pt x="617819" y="135072"/>
                    <a:pt x="623458" y="148697"/>
                    <a:pt x="623504" y="162916"/>
                  </a:cubicBezTo>
                  <a:lnTo>
                    <a:pt x="514538" y="162916"/>
                  </a:lnTo>
                  <a:cubicBezTo>
                    <a:pt x="514340" y="148499"/>
                    <a:pt x="520131" y="134646"/>
                    <a:pt x="530539" y="124664"/>
                  </a:cubicBezTo>
                  <a:close/>
                  <a:moveTo>
                    <a:pt x="569402" y="217018"/>
                  </a:moveTo>
                  <a:cubicBezTo>
                    <a:pt x="583697" y="216667"/>
                    <a:pt x="597520" y="222169"/>
                    <a:pt x="607654" y="232258"/>
                  </a:cubicBezTo>
                  <a:cubicBezTo>
                    <a:pt x="617789" y="242362"/>
                    <a:pt x="623305" y="256200"/>
                    <a:pt x="622894" y="270510"/>
                  </a:cubicBezTo>
                  <a:lnTo>
                    <a:pt x="514538" y="270510"/>
                  </a:lnTo>
                  <a:cubicBezTo>
                    <a:pt x="514400" y="251094"/>
                    <a:pt x="524779" y="233142"/>
                    <a:pt x="541665" y="223571"/>
                  </a:cubicBezTo>
                  <a:cubicBezTo>
                    <a:pt x="549925" y="219045"/>
                    <a:pt x="559221" y="216789"/>
                    <a:pt x="568639" y="217018"/>
                  </a:cubicBezTo>
                  <a:close/>
                  <a:moveTo>
                    <a:pt x="531302" y="341071"/>
                  </a:moveTo>
                  <a:cubicBezTo>
                    <a:pt x="552927" y="320452"/>
                    <a:pt x="587171" y="321259"/>
                    <a:pt x="607791" y="342870"/>
                  </a:cubicBezTo>
                  <a:cubicBezTo>
                    <a:pt x="617179" y="352715"/>
                    <a:pt x="622513" y="365730"/>
                    <a:pt x="622742" y="379324"/>
                  </a:cubicBezTo>
                  <a:lnTo>
                    <a:pt x="514538" y="379324"/>
                  </a:lnTo>
                  <a:cubicBezTo>
                    <a:pt x="514340" y="364907"/>
                    <a:pt x="520131" y="351053"/>
                    <a:pt x="530539" y="341071"/>
                  </a:cubicBezTo>
                  <a:close/>
                  <a:moveTo>
                    <a:pt x="569402" y="433426"/>
                  </a:moveTo>
                  <a:cubicBezTo>
                    <a:pt x="576519" y="433182"/>
                    <a:pt x="583606" y="434538"/>
                    <a:pt x="590128" y="437388"/>
                  </a:cubicBezTo>
                  <a:cubicBezTo>
                    <a:pt x="596620" y="440299"/>
                    <a:pt x="602549" y="444323"/>
                    <a:pt x="607654" y="449275"/>
                  </a:cubicBezTo>
                  <a:cubicBezTo>
                    <a:pt x="612302" y="454183"/>
                    <a:pt x="616066" y="459852"/>
                    <a:pt x="618779" y="466039"/>
                  </a:cubicBezTo>
                  <a:cubicBezTo>
                    <a:pt x="621919" y="472760"/>
                    <a:pt x="623534" y="480106"/>
                    <a:pt x="623504" y="487528"/>
                  </a:cubicBezTo>
                  <a:lnTo>
                    <a:pt x="514538" y="487528"/>
                  </a:lnTo>
                  <a:cubicBezTo>
                    <a:pt x="514492" y="477774"/>
                    <a:pt x="516945" y="468158"/>
                    <a:pt x="521700" y="459638"/>
                  </a:cubicBezTo>
                  <a:cubicBezTo>
                    <a:pt x="531820" y="443439"/>
                    <a:pt x="549544" y="433548"/>
                    <a:pt x="568639" y="433426"/>
                  </a:cubicBezTo>
                  <a:close/>
                  <a:moveTo>
                    <a:pt x="569402" y="541630"/>
                  </a:moveTo>
                  <a:cubicBezTo>
                    <a:pt x="583666" y="541493"/>
                    <a:pt x="597398" y="546964"/>
                    <a:pt x="607654" y="556870"/>
                  </a:cubicBezTo>
                  <a:cubicBezTo>
                    <a:pt x="617956" y="566867"/>
                    <a:pt x="623504" y="580781"/>
                    <a:pt x="622894" y="595122"/>
                  </a:cubicBezTo>
                  <a:lnTo>
                    <a:pt x="514538" y="595122"/>
                  </a:lnTo>
                  <a:cubicBezTo>
                    <a:pt x="514157" y="580583"/>
                    <a:pt x="519978" y="566563"/>
                    <a:pt x="530539" y="556565"/>
                  </a:cubicBezTo>
                  <a:cubicBezTo>
                    <a:pt x="540705" y="546659"/>
                    <a:pt x="554451" y="541280"/>
                    <a:pt x="568639" y="54163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14C2BD0C-EC68-4B3C-A3F3-DF9CCD7E4866}"/>
                </a:ext>
              </a:extLst>
            </p:cNvPr>
            <p:cNvSpPr/>
            <p:nvPr/>
          </p:nvSpPr>
          <p:spPr>
            <a:xfrm>
              <a:off x="3426288" y="5608490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2816 h 595122"/>
                <a:gd name="connsiteX18" fmla="*/ 622097 w 622096"/>
                <a:gd name="connsiteY18" fmla="*/ 432816 h 595122"/>
                <a:gd name="connsiteX19" fmla="*/ 622097 w 622096"/>
                <a:gd name="connsiteY19" fmla="*/ 486918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B8D0EB0-1E4F-4F33-B8D5-1E06DFEC156C}"/>
                </a:ext>
              </a:extLst>
            </p:cNvPr>
            <p:cNvSpPr/>
            <p:nvPr/>
          </p:nvSpPr>
          <p:spPr>
            <a:xfrm>
              <a:off x="8870548" y="4916666"/>
              <a:ext cx="532120" cy="446582"/>
            </a:xfrm>
            <a:custGeom>
              <a:avLst/>
              <a:gdLst>
                <a:gd name="connsiteX0" fmla="*/ 279852 w 532120"/>
                <a:gd name="connsiteY0" fmla="*/ 341133 h 446582"/>
                <a:gd name="connsiteX1" fmla="*/ 269032 w 532120"/>
                <a:gd name="connsiteY1" fmla="*/ 341133 h 446582"/>
                <a:gd name="connsiteX2" fmla="*/ 269032 w 532120"/>
                <a:gd name="connsiteY2" fmla="*/ 310653 h 446582"/>
                <a:gd name="connsiteX3" fmla="*/ 279852 w 532120"/>
                <a:gd name="connsiteY3" fmla="*/ 310653 h 446582"/>
                <a:gd name="connsiteX4" fmla="*/ 328620 w 532120"/>
                <a:gd name="connsiteY4" fmla="*/ 209002 h 446582"/>
                <a:gd name="connsiteX5" fmla="*/ 317799 w 532120"/>
                <a:gd name="connsiteY5" fmla="*/ 209002 h 446582"/>
                <a:gd name="connsiteX6" fmla="*/ 317799 w 532120"/>
                <a:gd name="connsiteY6" fmla="*/ 178522 h 446582"/>
                <a:gd name="connsiteX7" fmla="*/ 328620 w 532120"/>
                <a:gd name="connsiteY7" fmla="*/ 178522 h 446582"/>
                <a:gd name="connsiteX8" fmla="*/ 128366 w 532120"/>
                <a:gd name="connsiteY8" fmla="*/ 158253 h 446582"/>
                <a:gd name="connsiteX9" fmla="*/ 121966 w 532120"/>
                <a:gd name="connsiteY9" fmla="*/ 159472 h 446582"/>
                <a:gd name="connsiteX10" fmla="*/ 128366 w 532120"/>
                <a:gd name="connsiteY10" fmla="*/ 160692 h 446582"/>
                <a:gd name="connsiteX11" fmla="*/ 146502 w 532120"/>
                <a:gd name="connsiteY11" fmla="*/ 166483 h 446582"/>
                <a:gd name="connsiteX12" fmla="*/ 156012 w 532120"/>
                <a:gd name="connsiteY12" fmla="*/ 158710 h 446582"/>
                <a:gd name="connsiteX13" fmla="*/ 155494 w 532120"/>
                <a:gd name="connsiteY13" fmla="*/ 154748 h 446582"/>
                <a:gd name="connsiteX14" fmla="*/ 154122 w 532120"/>
                <a:gd name="connsiteY14" fmla="*/ 154748 h 446582"/>
                <a:gd name="connsiteX15" fmla="*/ 144369 w 532120"/>
                <a:gd name="connsiteY15" fmla="*/ 160234 h 446582"/>
                <a:gd name="connsiteX16" fmla="*/ 128366 w 532120"/>
                <a:gd name="connsiteY16" fmla="*/ 158253 h 446582"/>
                <a:gd name="connsiteX17" fmla="*/ 68931 w 532120"/>
                <a:gd name="connsiteY17" fmla="*/ 188733 h 446582"/>
                <a:gd name="connsiteX18" fmla="*/ 64359 w 532120"/>
                <a:gd name="connsiteY18" fmla="*/ 208393 h 446582"/>
                <a:gd name="connsiteX19" fmla="*/ 64359 w 532120"/>
                <a:gd name="connsiteY19" fmla="*/ 209764 h 446582"/>
                <a:gd name="connsiteX20" fmla="*/ 81579 w 532120"/>
                <a:gd name="connsiteY20" fmla="*/ 205649 h 446582"/>
                <a:gd name="connsiteX21" fmla="*/ 78380 w 532120"/>
                <a:gd name="connsiteY21" fmla="*/ 226376 h 446582"/>
                <a:gd name="connsiteX22" fmla="*/ 93620 w 532120"/>
                <a:gd name="connsiteY22" fmla="*/ 234606 h 446582"/>
                <a:gd name="connsiteX23" fmla="*/ 103068 w 532120"/>
                <a:gd name="connsiteY23" fmla="*/ 224699 h 446582"/>
                <a:gd name="connsiteX24" fmla="*/ 103068 w 532120"/>
                <a:gd name="connsiteY24" fmla="*/ 235977 h 446582"/>
                <a:gd name="connsiteX25" fmla="*/ 153208 w 532120"/>
                <a:gd name="connsiteY25" fmla="*/ 222719 h 446582"/>
                <a:gd name="connsiteX26" fmla="*/ 153969 w 532120"/>
                <a:gd name="connsiteY26" fmla="*/ 222719 h 446582"/>
                <a:gd name="connsiteX27" fmla="*/ 123489 w 532120"/>
                <a:gd name="connsiteY27" fmla="*/ 185380 h 446582"/>
                <a:gd name="connsiteX28" fmla="*/ 107031 w 532120"/>
                <a:gd name="connsiteY28" fmla="*/ 171817 h 446582"/>
                <a:gd name="connsiteX29" fmla="*/ 122271 w 532120"/>
                <a:gd name="connsiteY29" fmla="*/ 175474 h 446582"/>
                <a:gd name="connsiteX30" fmla="*/ 122271 w 532120"/>
                <a:gd name="connsiteY30" fmla="*/ 169683 h 446582"/>
                <a:gd name="connsiteX31" fmla="*/ 123642 w 532120"/>
                <a:gd name="connsiteY31" fmla="*/ 164654 h 446582"/>
                <a:gd name="connsiteX32" fmla="*/ 110231 w 532120"/>
                <a:gd name="connsiteY32" fmla="*/ 162368 h 446582"/>
                <a:gd name="connsiteX33" fmla="*/ 128824 w 532120"/>
                <a:gd name="connsiteY33" fmla="*/ 156729 h 446582"/>
                <a:gd name="connsiteX34" fmla="*/ 132481 w 532120"/>
                <a:gd name="connsiteY34" fmla="*/ 147737 h 446582"/>
                <a:gd name="connsiteX35" fmla="*/ 134463 w 532120"/>
                <a:gd name="connsiteY35" fmla="*/ 144537 h 446582"/>
                <a:gd name="connsiteX36" fmla="*/ 119223 w 532120"/>
                <a:gd name="connsiteY36" fmla="*/ 134022 h 446582"/>
                <a:gd name="connsiteX37" fmla="*/ 98649 w 532120"/>
                <a:gd name="connsiteY37" fmla="*/ 126554 h 446582"/>
                <a:gd name="connsiteX38" fmla="*/ 88895 w 532120"/>
                <a:gd name="connsiteY38" fmla="*/ 121525 h 446582"/>
                <a:gd name="connsiteX39" fmla="*/ 87371 w 532120"/>
                <a:gd name="connsiteY39" fmla="*/ 121525 h 446582"/>
                <a:gd name="connsiteX40" fmla="*/ 89657 w 532120"/>
                <a:gd name="connsiteY40" fmla="*/ 130821 h 446582"/>
                <a:gd name="connsiteX41" fmla="*/ 96972 w 532120"/>
                <a:gd name="connsiteY41" fmla="*/ 142099 h 446582"/>
                <a:gd name="connsiteX42" fmla="*/ 94991 w 532120"/>
                <a:gd name="connsiteY42" fmla="*/ 142099 h 446582"/>
                <a:gd name="connsiteX43" fmla="*/ 70165 w 532120"/>
                <a:gd name="connsiteY43" fmla="*/ 132193 h 446582"/>
                <a:gd name="connsiteX44" fmla="*/ 66644 w 532120"/>
                <a:gd name="connsiteY44" fmla="*/ 134174 h 446582"/>
                <a:gd name="connsiteX45" fmla="*/ 77465 w 532120"/>
                <a:gd name="connsiteY45" fmla="*/ 144537 h 446582"/>
                <a:gd name="connsiteX46" fmla="*/ 82494 w 532120"/>
                <a:gd name="connsiteY46" fmla="*/ 139508 h 446582"/>
                <a:gd name="connsiteX47" fmla="*/ 83561 w 532120"/>
                <a:gd name="connsiteY47" fmla="*/ 139508 h 446582"/>
                <a:gd name="connsiteX48" fmla="*/ 69998 w 532120"/>
                <a:gd name="connsiteY48" fmla="*/ 146976 h 446582"/>
                <a:gd name="connsiteX49" fmla="*/ 65425 w 532120"/>
                <a:gd name="connsiteY49" fmla="*/ 171664 h 446582"/>
                <a:gd name="connsiteX50" fmla="*/ 56587 w 532120"/>
                <a:gd name="connsiteY50" fmla="*/ 183094 h 446582"/>
                <a:gd name="connsiteX51" fmla="*/ 56587 w 532120"/>
                <a:gd name="connsiteY51" fmla="*/ 183094 h 446582"/>
                <a:gd name="connsiteX52" fmla="*/ 67528 w 532120"/>
                <a:gd name="connsiteY52" fmla="*/ 188169 h 446582"/>
                <a:gd name="connsiteX53" fmla="*/ 68931 w 532120"/>
                <a:gd name="connsiteY53" fmla="*/ 187514 h 446582"/>
                <a:gd name="connsiteX54" fmla="*/ 119679 w 532120"/>
                <a:gd name="connsiteY54" fmla="*/ 142251 h 446582"/>
                <a:gd name="connsiteX55" fmla="*/ 109423 w 532120"/>
                <a:gd name="connsiteY55" fmla="*/ 143592 h 446582"/>
                <a:gd name="connsiteX56" fmla="*/ 106573 w 532120"/>
                <a:gd name="connsiteY56" fmla="*/ 138136 h 446582"/>
                <a:gd name="connsiteX57" fmla="*/ 119679 w 532120"/>
                <a:gd name="connsiteY57" fmla="*/ 141032 h 446582"/>
                <a:gd name="connsiteX58" fmla="*/ 393999 w 532120"/>
                <a:gd name="connsiteY58" fmla="*/ 160692 h 446582"/>
                <a:gd name="connsiteX59" fmla="*/ 384247 w 532120"/>
                <a:gd name="connsiteY59" fmla="*/ 155205 h 446582"/>
                <a:gd name="connsiteX60" fmla="*/ 382875 w 532120"/>
                <a:gd name="connsiteY60" fmla="*/ 155205 h 446582"/>
                <a:gd name="connsiteX61" fmla="*/ 387904 w 532120"/>
                <a:gd name="connsiteY61" fmla="*/ 166422 h 446582"/>
                <a:gd name="connsiteX62" fmla="*/ 391867 w 532120"/>
                <a:gd name="connsiteY62" fmla="*/ 166940 h 446582"/>
                <a:gd name="connsiteX63" fmla="*/ 410002 w 532120"/>
                <a:gd name="connsiteY63" fmla="*/ 161149 h 446582"/>
                <a:gd name="connsiteX64" fmla="*/ 416403 w 532120"/>
                <a:gd name="connsiteY64" fmla="*/ 159929 h 446582"/>
                <a:gd name="connsiteX65" fmla="*/ 410002 w 532120"/>
                <a:gd name="connsiteY65" fmla="*/ 158710 h 446582"/>
                <a:gd name="connsiteX66" fmla="*/ 393695 w 532120"/>
                <a:gd name="connsiteY66" fmla="*/ 159472 h 446582"/>
                <a:gd name="connsiteX67" fmla="*/ 482849 w 532120"/>
                <a:gd name="connsiteY67" fmla="*/ 182789 h 446582"/>
                <a:gd name="connsiteX68" fmla="*/ 482849 w 532120"/>
                <a:gd name="connsiteY68" fmla="*/ 182789 h 446582"/>
                <a:gd name="connsiteX69" fmla="*/ 474009 w 532120"/>
                <a:gd name="connsiteY69" fmla="*/ 171359 h 446582"/>
                <a:gd name="connsiteX70" fmla="*/ 469438 w 532120"/>
                <a:gd name="connsiteY70" fmla="*/ 146671 h 446582"/>
                <a:gd name="connsiteX71" fmla="*/ 457475 w 532120"/>
                <a:gd name="connsiteY71" fmla="*/ 145116 h 446582"/>
                <a:gd name="connsiteX72" fmla="*/ 455722 w 532120"/>
                <a:gd name="connsiteY72" fmla="*/ 139203 h 446582"/>
                <a:gd name="connsiteX73" fmla="*/ 456941 w 532120"/>
                <a:gd name="connsiteY73" fmla="*/ 139203 h 446582"/>
                <a:gd name="connsiteX74" fmla="*/ 461970 w 532120"/>
                <a:gd name="connsiteY74" fmla="*/ 144232 h 446582"/>
                <a:gd name="connsiteX75" fmla="*/ 472791 w 532120"/>
                <a:gd name="connsiteY75" fmla="*/ 133869 h 446582"/>
                <a:gd name="connsiteX76" fmla="*/ 446425 w 532120"/>
                <a:gd name="connsiteY76" fmla="*/ 138273 h 446582"/>
                <a:gd name="connsiteX77" fmla="*/ 444444 w 532120"/>
                <a:gd name="connsiteY77" fmla="*/ 141794 h 446582"/>
                <a:gd name="connsiteX78" fmla="*/ 442463 w 532120"/>
                <a:gd name="connsiteY78" fmla="*/ 141794 h 446582"/>
                <a:gd name="connsiteX79" fmla="*/ 449778 w 532120"/>
                <a:gd name="connsiteY79" fmla="*/ 130516 h 446582"/>
                <a:gd name="connsiteX80" fmla="*/ 452064 w 532120"/>
                <a:gd name="connsiteY80" fmla="*/ 121220 h 446582"/>
                <a:gd name="connsiteX81" fmla="*/ 450540 w 532120"/>
                <a:gd name="connsiteY81" fmla="*/ 121220 h 446582"/>
                <a:gd name="connsiteX82" fmla="*/ 440786 w 532120"/>
                <a:gd name="connsiteY82" fmla="*/ 126249 h 446582"/>
                <a:gd name="connsiteX83" fmla="*/ 420213 w 532120"/>
                <a:gd name="connsiteY83" fmla="*/ 133717 h 446582"/>
                <a:gd name="connsiteX84" fmla="*/ 404211 w 532120"/>
                <a:gd name="connsiteY84" fmla="*/ 144232 h 446582"/>
                <a:gd name="connsiteX85" fmla="*/ 406192 w 532120"/>
                <a:gd name="connsiteY85" fmla="*/ 147433 h 446582"/>
                <a:gd name="connsiteX86" fmla="*/ 409850 w 532120"/>
                <a:gd name="connsiteY86" fmla="*/ 156424 h 446582"/>
                <a:gd name="connsiteX87" fmla="*/ 428442 w 532120"/>
                <a:gd name="connsiteY87" fmla="*/ 162063 h 446582"/>
                <a:gd name="connsiteX88" fmla="*/ 415031 w 532120"/>
                <a:gd name="connsiteY88" fmla="*/ 164349 h 446582"/>
                <a:gd name="connsiteX89" fmla="*/ 416403 w 532120"/>
                <a:gd name="connsiteY89" fmla="*/ 169379 h 446582"/>
                <a:gd name="connsiteX90" fmla="*/ 415641 w 532120"/>
                <a:gd name="connsiteY90" fmla="*/ 175169 h 446582"/>
                <a:gd name="connsiteX91" fmla="*/ 430881 w 532120"/>
                <a:gd name="connsiteY91" fmla="*/ 171512 h 446582"/>
                <a:gd name="connsiteX92" fmla="*/ 414574 w 532120"/>
                <a:gd name="connsiteY92" fmla="*/ 185076 h 446582"/>
                <a:gd name="connsiteX93" fmla="*/ 384856 w 532120"/>
                <a:gd name="connsiteY93" fmla="*/ 222413 h 446582"/>
                <a:gd name="connsiteX94" fmla="*/ 384856 w 532120"/>
                <a:gd name="connsiteY94" fmla="*/ 222413 h 446582"/>
                <a:gd name="connsiteX95" fmla="*/ 434995 w 532120"/>
                <a:gd name="connsiteY95" fmla="*/ 235672 h 446582"/>
                <a:gd name="connsiteX96" fmla="*/ 434995 w 532120"/>
                <a:gd name="connsiteY96" fmla="*/ 224395 h 446582"/>
                <a:gd name="connsiteX97" fmla="*/ 444444 w 532120"/>
                <a:gd name="connsiteY97" fmla="*/ 234301 h 446582"/>
                <a:gd name="connsiteX98" fmla="*/ 459684 w 532120"/>
                <a:gd name="connsiteY98" fmla="*/ 226071 h 446582"/>
                <a:gd name="connsiteX99" fmla="*/ 456331 w 532120"/>
                <a:gd name="connsiteY99" fmla="*/ 203973 h 446582"/>
                <a:gd name="connsiteX100" fmla="*/ 473553 w 532120"/>
                <a:gd name="connsiteY100" fmla="*/ 208088 h 446582"/>
                <a:gd name="connsiteX101" fmla="*/ 473553 w 532120"/>
                <a:gd name="connsiteY101" fmla="*/ 206716 h 446582"/>
                <a:gd name="connsiteX102" fmla="*/ 468981 w 532120"/>
                <a:gd name="connsiteY102" fmla="*/ 187057 h 446582"/>
                <a:gd name="connsiteX103" fmla="*/ 480929 w 532120"/>
                <a:gd name="connsiteY103" fmla="*/ 185380 h 446582"/>
                <a:gd name="connsiteX104" fmla="*/ 482544 w 532120"/>
                <a:gd name="connsiteY104" fmla="*/ 181570 h 446582"/>
                <a:gd name="connsiteX105" fmla="*/ 431795 w 532120"/>
                <a:gd name="connsiteY105" fmla="*/ 138136 h 446582"/>
                <a:gd name="connsiteX106" fmla="*/ 418689 w 532120"/>
                <a:gd name="connsiteY106" fmla="*/ 142251 h 446582"/>
                <a:gd name="connsiteX107" fmla="*/ 431490 w 532120"/>
                <a:gd name="connsiteY107" fmla="*/ 136917 h 446582"/>
                <a:gd name="connsiteX108" fmla="*/ 265222 w 532120"/>
                <a:gd name="connsiteY108" fmla="*/ 5396 h 446582"/>
                <a:gd name="connsiteX109" fmla="*/ 266746 w 532120"/>
                <a:gd name="connsiteY109" fmla="*/ 10120 h 446582"/>
                <a:gd name="connsiteX110" fmla="*/ 266746 w 532120"/>
                <a:gd name="connsiteY110" fmla="*/ 13778 h 446582"/>
                <a:gd name="connsiteX111" fmla="*/ 263088 w 532120"/>
                <a:gd name="connsiteY111" fmla="*/ 13778 h 446582"/>
                <a:gd name="connsiteX112" fmla="*/ 258364 w 532120"/>
                <a:gd name="connsiteY112" fmla="*/ 12254 h 446582"/>
                <a:gd name="connsiteX113" fmla="*/ 253182 w 532120"/>
                <a:gd name="connsiteY113" fmla="*/ 16369 h 446582"/>
                <a:gd name="connsiteX114" fmla="*/ 258150 w 532120"/>
                <a:gd name="connsiteY114" fmla="*/ 20514 h 446582"/>
                <a:gd name="connsiteX115" fmla="*/ 258364 w 532120"/>
                <a:gd name="connsiteY115" fmla="*/ 20483 h 446582"/>
                <a:gd name="connsiteX116" fmla="*/ 263088 w 532120"/>
                <a:gd name="connsiteY116" fmla="*/ 18959 h 446582"/>
                <a:gd name="connsiteX117" fmla="*/ 266746 w 532120"/>
                <a:gd name="connsiteY117" fmla="*/ 18959 h 446582"/>
                <a:gd name="connsiteX118" fmla="*/ 265679 w 532120"/>
                <a:gd name="connsiteY118" fmla="*/ 31761 h 446582"/>
                <a:gd name="connsiteX119" fmla="*/ 257297 w 532120"/>
                <a:gd name="connsiteY119" fmla="*/ 40143 h 446582"/>
                <a:gd name="connsiteX120" fmla="*/ 268880 w 532120"/>
                <a:gd name="connsiteY120" fmla="*/ 53097 h 446582"/>
                <a:gd name="connsiteX121" fmla="*/ 280462 w 532120"/>
                <a:gd name="connsiteY121" fmla="*/ 40143 h 446582"/>
                <a:gd name="connsiteX122" fmla="*/ 272079 w 532120"/>
                <a:gd name="connsiteY122" fmla="*/ 31761 h 446582"/>
                <a:gd name="connsiteX123" fmla="*/ 271013 w 532120"/>
                <a:gd name="connsiteY123" fmla="*/ 18959 h 446582"/>
                <a:gd name="connsiteX124" fmla="*/ 274671 w 532120"/>
                <a:gd name="connsiteY124" fmla="*/ 18959 h 446582"/>
                <a:gd name="connsiteX125" fmla="*/ 279395 w 532120"/>
                <a:gd name="connsiteY125" fmla="*/ 20483 h 446582"/>
                <a:gd name="connsiteX126" fmla="*/ 284394 w 532120"/>
                <a:gd name="connsiteY126" fmla="*/ 16719 h 446582"/>
                <a:gd name="connsiteX127" fmla="*/ 284424 w 532120"/>
                <a:gd name="connsiteY127" fmla="*/ 16369 h 446582"/>
                <a:gd name="connsiteX128" fmla="*/ 279441 w 532120"/>
                <a:gd name="connsiteY128" fmla="*/ 12254 h 446582"/>
                <a:gd name="connsiteX129" fmla="*/ 279395 w 532120"/>
                <a:gd name="connsiteY129" fmla="*/ 12254 h 446582"/>
                <a:gd name="connsiteX130" fmla="*/ 274671 w 532120"/>
                <a:gd name="connsiteY130" fmla="*/ 13778 h 446582"/>
                <a:gd name="connsiteX131" fmla="*/ 271013 w 532120"/>
                <a:gd name="connsiteY131" fmla="*/ 13778 h 446582"/>
                <a:gd name="connsiteX132" fmla="*/ 271013 w 532120"/>
                <a:gd name="connsiteY132" fmla="*/ 10120 h 446582"/>
                <a:gd name="connsiteX133" fmla="*/ 272537 w 532120"/>
                <a:gd name="connsiteY133" fmla="*/ 5396 h 446582"/>
                <a:gd name="connsiteX134" fmla="*/ 269550 w 532120"/>
                <a:gd name="connsiteY134" fmla="*/ 153 h 446582"/>
                <a:gd name="connsiteX135" fmla="*/ 264308 w 532120"/>
                <a:gd name="connsiteY135" fmla="*/ 3140 h 446582"/>
                <a:gd name="connsiteX136" fmla="*/ 264308 w 532120"/>
                <a:gd name="connsiteY136" fmla="*/ 5396 h 446582"/>
                <a:gd name="connsiteX137" fmla="*/ 269336 w 532120"/>
                <a:gd name="connsiteY137" fmla="*/ 55840 h 446582"/>
                <a:gd name="connsiteX138" fmla="*/ 261107 w 532120"/>
                <a:gd name="connsiteY138" fmla="*/ 64070 h 446582"/>
                <a:gd name="connsiteX139" fmla="*/ 269336 w 532120"/>
                <a:gd name="connsiteY139" fmla="*/ 72299 h 446582"/>
                <a:gd name="connsiteX140" fmla="*/ 277567 w 532120"/>
                <a:gd name="connsiteY140" fmla="*/ 64070 h 446582"/>
                <a:gd name="connsiteX141" fmla="*/ 270663 w 532120"/>
                <a:gd name="connsiteY141" fmla="*/ 54697 h 446582"/>
                <a:gd name="connsiteX142" fmla="*/ 269032 w 532120"/>
                <a:gd name="connsiteY142" fmla="*/ 54621 h 446582"/>
                <a:gd name="connsiteX143" fmla="*/ 269336 w 532120"/>
                <a:gd name="connsiteY143" fmla="*/ 135393 h 446582"/>
                <a:gd name="connsiteX144" fmla="*/ 321153 w 532120"/>
                <a:gd name="connsiteY144" fmla="*/ 141794 h 446582"/>
                <a:gd name="connsiteX145" fmla="*/ 330907 w 532120"/>
                <a:gd name="connsiteY145" fmla="*/ 117105 h 446582"/>
                <a:gd name="connsiteX146" fmla="*/ 348128 w 532120"/>
                <a:gd name="connsiteY146" fmla="*/ 79157 h 446582"/>
                <a:gd name="connsiteX147" fmla="*/ 337155 w 532120"/>
                <a:gd name="connsiteY147" fmla="*/ 65746 h 446582"/>
                <a:gd name="connsiteX148" fmla="*/ 324505 w 532120"/>
                <a:gd name="connsiteY148" fmla="*/ 70623 h 446582"/>
                <a:gd name="connsiteX149" fmla="*/ 322829 w 532120"/>
                <a:gd name="connsiteY149" fmla="*/ 70623 h 446582"/>
                <a:gd name="connsiteX150" fmla="*/ 327553 w 532120"/>
                <a:gd name="connsiteY150" fmla="*/ 76414 h 446582"/>
                <a:gd name="connsiteX151" fmla="*/ 334411 w 532120"/>
                <a:gd name="connsiteY151" fmla="*/ 72452 h 446582"/>
                <a:gd name="connsiteX152" fmla="*/ 337460 w 532120"/>
                <a:gd name="connsiteY152" fmla="*/ 77481 h 446582"/>
                <a:gd name="connsiteX153" fmla="*/ 326334 w 532120"/>
                <a:gd name="connsiteY153" fmla="*/ 100646 h 446582"/>
                <a:gd name="connsiteX154" fmla="*/ 320848 w 532120"/>
                <a:gd name="connsiteY154" fmla="*/ 97598 h 446582"/>
                <a:gd name="connsiteX155" fmla="*/ 314142 w 532120"/>
                <a:gd name="connsiteY155" fmla="*/ 105827 h 446582"/>
                <a:gd name="connsiteX156" fmla="*/ 315056 w 532120"/>
                <a:gd name="connsiteY156" fmla="*/ 110247 h 446582"/>
                <a:gd name="connsiteX157" fmla="*/ 309875 w 532120"/>
                <a:gd name="connsiteY157" fmla="*/ 112076 h 446582"/>
                <a:gd name="connsiteX158" fmla="*/ 303124 w 532120"/>
                <a:gd name="connsiteY158" fmla="*/ 106376 h 446582"/>
                <a:gd name="connsiteX159" fmla="*/ 303170 w 532120"/>
                <a:gd name="connsiteY159" fmla="*/ 104913 h 446582"/>
                <a:gd name="connsiteX160" fmla="*/ 320848 w 532120"/>
                <a:gd name="connsiteY160" fmla="*/ 63156 h 446582"/>
                <a:gd name="connsiteX161" fmla="*/ 306446 w 532120"/>
                <a:gd name="connsiteY161" fmla="*/ 47123 h 446582"/>
                <a:gd name="connsiteX162" fmla="*/ 304389 w 532120"/>
                <a:gd name="connsiteY162" fmla="*/ 47153 h 446582"/>
                <a:gd name="connsiteX163" fmla="*/ 284120 w 532120"/>
                <a:gd name="connsiteY163" fmla="*/ 58126 h 446582"/>
                <a:gd name="connsiteX164" fmla="*/ 283205 w 532120"/>
                <a:gd name="connsiteY164" fmla="*/ 58126 h 446582"/>
                <a:gd name="connsiteX165" fmla="*/ 290368 w 532120"/>
                <a:gd name="connsiteY165" fmla="*/ 64984 h 446582"/>
                <a:gd name="connsiteX166" fmla="*/ 302865 w 532120"/>
                <a:gd name="connsiteY166" fmla="*/ 54926 h 446582"/>
                <a:gd name="connsiteX167" fmla="*/ 307741 w 532120"/>
                <a:gd name="connsiteY167" fmla="*/ 62851 h 446582"/>
                <a:gd name="connsiteX168" fmla="*/ 301341 w 532120"/>
                <a:gd name="connsiteY168" fmla="*/ 84796 h 446582"/>
                <a:gd name="connsiteX169" fmla="*/ 296159 w 532120"/>
                <a:gd name="connsiteY169" fmla="*/ 82358 h 446582"/>
                <a:gd name="connsiteX170" fmla="*/ 288386 w 532120"/>
                <a:gd name="connsiteY170" fmla="*/ 91807 h 446582"/>
                <a:gd name="connsiteX171" fmla="*/ 291892 w 532120"/>
                <a:gd name="connsiteY171" fmla="*/ 100341 h 446582"/>
                <a:gd name="connsiteX172" fmla="*/ 283053 w 532120"/>
                <a:gd name="connsiteY172" fmla="*/ 106437 h 446582"/>
                <a:gd name="connsiteX173" fmla="*/ 272537 w 532120"/>
                <a:gd name="connsiteY173" fmla="*/ 97903 h 446582"/>
                <a:gd name="connsiteX174" fmla="*/ 281377 w 532120"/>
                <a:gd name="connsiteY174" fmla="*/ 83882 h 446582"/>
                <a:gd name="connsiteX175" fmla="*/ 274899 w 532120"/>
                <a:gd name="connsiteY175" fmla="*/ 75820 h 446582"/>
                <a:gd name="connsiteX176" fmla="*/ 274823 w 532120"/>
                <a:gd name="connsiteY176" fmla="*/ 75805 h 446582"/>
                <a:gd name="connsiteX177" fmla="*/ 263850 w 532120"/>
                <a:gd name="connsiteY177" fmla="*/ 75805 h 446582"/>
                <a:gd name="connsiteX178" fmla="*/ 257297 w 532120"/>
                <a:gd name="connsiteY178" fmla="*/ 83806 h 446582"/>
                <a:gd name="connsiteX179" fmla="*/ 257297 w 532120"/>
                <a:gd name="connsiteY179" fmla="*/ 83882 h 446582"/>
                <a:gd name="connsiteX180" fmla="*/ 265984 w 532120"/>
                <a:gd name="connsiteY180" fmla="*/ 97903 h 446582"/>
                <a:gd name="connsiteX181" fmla="*/ 255621 w 532120"/>
                <a:gd name="connsiteY181" fmla="*/ 106437 h 446582"/>
                <a:gd name="connsiteX182" fmla="*/ 246781 w 532120"/>
                <a:gd name="connsiteY182" fmla="*/ 100341 h 446582"/>
                <a:gd name="connsiteX183" fmla="*/ 250286 w 532120"/>
                <a:gd name="connsiteY183" fmla="*/ 91807 h 446582"/>
                <a:gd name="connsiteX184" fmla="*/ 242971 w 532120"/>
                <a:gd name="connsiteY184" fmla="*/ 82053 h 446582"/>
                <a:gd name="connsiteX185" fmla="*/ 237789 w 532120"/>
                <a:gd name="connsiteY185" fmla="*/ 84492 h 446582"/>
                <a:gd name="connsiteX186" fmla="*/ 231389 w 532120"/>
                <a:gd name="connsiteY186" fmla="*/ 62546 h 446582"/>
                <a:gd name="connsiteX187" fmla="*/ 236113 w 532120"/>
                <a:gd name="connsiteY187" fmla="*/ 54621 h 446582"/>
                <a:gd name="connsiteX188" fmla="*/ 248610 w 532120"/>
                <a:gd name="connsiteY188" fmla="*/ 64679 h 446582"/>
                <a:gd name="connsiteX189" fmla="*/ 255925 w 532120"/>
                <a:gd name="connsiteY189" fmla="*/ 57822 h 446582"/>
                <a:gd name="connsiteX190" fmla="*/ 255011 w 532120"/>
                <a:gd name="connsiteY190" fmla="*/ 57822 h 446582"/>
                <a:gd name="connsiteX191" fmla="*/ 234742 w 532120"/>
                <a:gd name="connsiteY191" fmla="*/ 46849 h 446582"/>
                <a:gd name="connsiteX192" fmla="*/ 218313 w 532120"/>
                <a:gd name="connsiteY192" fmla="*/ 60793 h 446582"/>
                <a:gd name="connsiteX193" fmla="*/ 218283 w 532120"/>
                <a:gd name="connsiteY193" fmla="*/ 62851 h 446582"/>
                <a:gd name="connsiteX194" fmla="*/ 235961 w 532120"/>
                <a:gd name="connsiteY194" fmla="*/ 104608 h 446582"/>
                <a:gd name="connsiteX195" fmla="*/ 230383 w 532120"/>
                <a:gd name="connsiteY195" fmla="*/ 111741 h 446582"/>
                <a:gd name="connsiteX196" fmla="*/ 229255 w 532120"/>
                <a:gd name="connsiteY196" fmla="*/ 111771 h 446582"/>
                <a:gd name="connsiteX197" fmla="*/ 224074 w 532120"/>
                <a:gd name="connsiteY197" fmla="*/ 109942 h 446582"/>
                <a:gd name="connsiteX198" fmla="*/ 224988 w 532120"/>
                <a:gd name="connsiteY198" fmla="*/ 105523 h 446582"/>
                <a:gd name="connsiteX199" fmla="*/ 218283 w 532120"/>
                <a:gd name="connsiteY199" fmla="*/ 97293 h 446582"/>
                <a:gd name="connsiteX200" fmla="*/ 212797 w 532120"/>
                <a:gd name="connsiteY200" fmla="*/ 100341 h 446582"/>
                <a:gd name="connsiteX201" fmla="*/ 201519 w 532120"/>
                <a:gd name="connsiteY201" fmla="*/ 77176 h 446582"/>
                <a:gd name="connsiteX202" fmla="*/ 204719 w 532120"/>
                <a:gd name="connsiteY202" fmla="*/ 72147 h 446582"/>
                <a:gd name="connsiteX203" fmla="*/ 211577 w 532120"/>
                <a:gd name="connsiteY203" fmla="*/ 76109 h 446582"/>
                <a:gd name="connsiteX204" fmla="*/ 216301 w 532120"/>
                <a:gd name="connsiteY204" fmla="*/ 70318 h 446582"/>
                <a:gd name="connsiteX205" fmla="*/ 214625 w 532120"/>
                <a:gd name="connsiteY205" fmla="*/ 70318 h 446582"/>
                <a:gd name="connsiteX206" fmla="*/ 201976 w 532120"/>
                <a:gd name="connsiteY206" fmla="*/ 65442 h 446582"/>
                <a:gd name="connsiteX207" fmla="*/ 190851 w 532120"/>
                <a:gd name="connsiteY207" fmla="*/ 78853 h 446582"/>
                <a:gd name="connsiteX208" fmla="*/ 208224 w 532120"/>
                <a:gd name="connsiteY208" fmla="*/ 116800 h 446582"/>
                <a:gd name="connsiteX209" fmla="*/ 217978 w 532120"/>
                <a:gd name="connsiteY209" fmla="*/ 141489 h 446582"/>
                <a:gd name="connsiteX210" fmla="*/ 269032 w 532120"/>
                <a:gd name="connsiteY210" fmla="*/ 134174 h 446582"/>
                <a:gd name="connsiteX211" fmla="*/ 208376 w 532120"/>
                <a:gd name="connsiteY211" fmla="*/ 160234 h 446582"/>
                <a:gd name="connsiteX212" fmla="*/ 190089 w 532120"/>
                <a:gd name="connsiteY212" fmla="*/ 164959 h 446582"/>
                <a:gd name="connsiteX213" fmla="*/ 195270 w 532120"/>
                <a:gd name="connsiteY213" fmla="*/ 156424 h 446582"/>
                <a:gd name="connsiteX214" fmla="*/ 195270 w 532120"/>
                <a:gd name="connsiteY214" fmla="*/ 155357 h 446582"/>
                <a:gd name="connsiteX215" fmla="*/ 182773 w 532120"/>
                <a:gd name="connsiteY215" fmla="*/ 160692 h 446582"/>
                <a:gd name="connsiteX216" fmla="*/ 175611 w 532120"/>
                <a:gd name="connsiteY216" fmla="*/ 165111 h 446582"/>
                <a:gd name="connsiteX217" fmla="*/ 143150 w 532120"/>
                <a:gd name="connsiteY217" fmla="*/ 184009 h 446582"/>
                <a:gd name="connsiteX218" fmla="*/ 158390 w 532120"/>
                <a:gd name="connsiteY218" fmla="*/ 201687 h 446582"/>
                <a:gd name="connsiteX219" fmla="*/ 177287 w 532120"/>
                <a:gd name="connsiteY219" fmla="*/ 186447 h 446582"/>
                <a:gd name="connsiteX220" fmla="*/ 180335 w 532120"/>
                <a:gd name="connsiteY220" fmla="*/ 190562 h 446582"/>
                <a:gd name="connsiteX221" fmla="*/ 181250 w 532120"/>
                <a:gd name="connsiteY221" fmla="*/ 190562 h 446582"/>
                <a:gd name="connsiteX222" fmla="*/ 182926 w 532120"/>
                <a:gd name="connsiteY222" fmla="*/ 181266 h 446582"/>
                <a:gd name="connsiteX223" fmla="*/ 187147 w 532120"/>
                <a:gd name="connsiteY223" fmla="*/ 175017 h 446582"/>
                <a:gd name="connsiteX224" fmla="*/ 189174 w 532120"/>
                <a:gd name="connsiteY224" fmla="*/ 175017 h 446582"/>
                <a:gd name="connsiteX225" fmla="*/ 189174 w 532120"/>
                <a:gd name="connsiteY225" fmla="*/ 251979 h 446582"/>
                <a:gd name="connsiteX226" fmla="*/ 185974 w 532120"/>
                <a:gd name="connsiteY226" fmla="*/ 251979 h 446582"/>
                <a:gd name="connsiteX227" fmla="*/ 160523 w 532120"/>
                <a:gd name="connsiteY227" fmla="*/ 233691 h 446582"/>
                <a:gd name="connsiteX228" fmla="*/ 126081 w 532120"/>
                <a:gd name="connsiteY228" fmla="*/ 238111 h 446582"/>
                <a:gd name="connsiteX229" fmla="*/ 87523 w 532120"/>
                <a:gd name="connsiteY229" fmla="*/ 239025 h 446582"/>
                <a:gd name="connsiteX230" fmla="*/ 65273 w 532120"/>
                <a:gd name="connsiteY230" fmla="*/ 284745 h 446582"/>
                <a:gd name="connsiteX231" fmla="*/ 51252 w 532120"/>
                <a:gd name="connsiteY231" fmla="*/ 287641 h 446582"/>
                <a:gd name="connsiteX232" fmla="*/ 36012 w 532120"/>
                <a:gd name="connsiteY232" fmla="*/ 275449 h 446582"/>
                <a:gd name="connsiteX233" fmla="*/ 60549 w 532120"/>
                <a:gd name="connsiteY233" fmla="*/ 228357 h 446582"/>
                <a:gd name="connsiteX234" fmla="*/ 37673 w 532120"/>
                <a:gd name="connsiteY234" fmla="*/ 204613 h 446582"/>
                <a:gd name="connsiteX235" fmla="*/ 34793 w 532120"/>
                <a:gd name="connsiteY235" fmla="*/ 204735 h 446582"/>
                <a:gd name="connsiteX236" fmla="*/ 14371 w 532120"/>
                <a:gd name="connsiteY236" fmla="*/ 204735 h 446582"/>
                <a:gd name="connsiteX237" fmla="*/ 2027 w 532120"/>
                <a:gd name="connsiteY237" fmla="*/ 195896 h 446582"/>
                <a:gd name="connsiteX238" fmla="*/ 1113 w 532120"/>
                <a:gd name="connsiteY238" fmla="*/ 195896 h 446582"/>
                <a:gd name="connsiteX239" fmla="*/ 46 w 532120"/>
                <a:gd name="connsiteY239" fmla="*/ 204735 h 446582"/>
                <a:gd name="connsiteX240" fmla="*/ 10561 w 532120"/>
                <a:gd name="connsiteY240" fmla="*/ 217293 h 446582"/>
                <a:gd name="connsiteX241" fmla="*/ 13152 w 532120"/>
                <a:gd name="connsiteY241" fmla="*/ 217232 h 446582"/>
                <a:gd name="connsiteX242" fmla="*/ 21991 w 532120"/>
                <a:gd name="connsiteY242" fmla="*/ 215403 h 446582"/>
                <a:gd name="connsiteX243" fmla="*/ 21991 w 532120"/>
                <a:gd name="connsiteY243" fmla="*/ 216165 h 446582"/>
                <a:gd name="connsiteX244" fmla="*/ 19553 w 532120"/>
                <a:gd name="connsiteY244" fmla="*/ 230643 h 446582"/>
                <a:gd name="connsiteX245" fmla="*/ 20468 w 532120"/>
                <a:gd name="connsiteY245" fmla="*/ 230643 h 446582"/>
                <a:gd name="connsiteX246" fmla="*/ 40584 w 532120"/>
                <a:gd name="connsiteY246" fmla="*/ 214641 h 446582"/>
                <a:gd name="connsiteX247" fmla="*/ 53309 w 532120"/>
                <a:gd name="connsiteY247" fmla="*/ 225294 h 446582"/>
                <a:gd name="connsiteX248" fmla="*/ 53233 w 532120"/>
                <a:gd name="connsiteY248" fmla="*/ 228052 h 446582"/>
                <a:gd name="connsiteX249" fmla="*/ 25801 w 532120"/>
                <a:gd name="connsiteY249" fmla="*/ 276668 h 446582"/>
                <a:gd name="connsiteX250" fmla="*/ 62225 w 532120"/>
                <a:gd name="connsiteY250" fmla="*/ 299680 h 446582"/>
                <a:gd name="connsiteX251" fmla="*/ 35708 w 532120"/>
                <a:gd name="connsiteY251" fmla="*/ 313396 h 446582"/>
                <a:gd name="connsiteX252" fmla="*/ 34641 w 532120"/>
                <a:gd name="connsiteY252" fmla="*/ 313396 h 446582"/>
                <a:gd name="connsiteX253" fmla="*/ 42413 w 532120"/>
                <a:gd name="connsiteY253" fmla="*/ 330160 h 446582"/>
                <a:gd name="connsiteX254" fmla="*/ 42413 w 532120"/>
                <a:gd name="connsiteY254" fmla="*/ 331075 h 446582"/>
                <a:gd name="connsiteX255" fmla="*/ 38451 w 532120"/>
                <a:gd name="connsiteY255" fmla="*/ 368413 h 446582"/>
                <a:gd name="connsiteX256" fmla="*/ 28239 w 532120"/>
                <a:gd name="connsiteY256" fmla="*/ 377099 h 446582"/>
                <a:gd name="connsiteX257" fmla="*/ 28239 w 532120"/>
                <a:gd name="connsiteY257" fmla="*/ 377862 h 446582"/>
                <a:gd name="connsiteX258" fmla="*/ 43739 w 532120"/>
                <a:gd name="connsiteY258" fmla="*/ 378517 h 446582"/>
                <a:gd name="connsiteX259" fmla="*/ 44394 w 532120"/>
                <a:gd name="connsiteY259" fmla="*/ 377862 h 446582"/>
                <a:gd name="connsiteX260" fmla="*/ 42413 w 532120"/>
                <a:gd name="connsiteY260" fmla="*/ 388682 h 446582"/>
                <a:gd name="connsiteX261" fmla="*/ 42413 w 532120"/>
                <a:gd name="connsiteY261" fmla="*/ 389749 h 446582"/>
                <a:gd name="connsiteX262" fmla="*/ 55672 w 532120"/>
                <a:gd name="connsiteY262" fmla="*/ 382433 h 446582"/>
                <a:gd name="connsiteX263" fmla="*/ 68473 w 532120"/>
                <a:gd name="connsiteY263" fmla="*/ 385177 h 446582"/>
                <a:gd name="connsiteX264" fmla="*/ 81275 w 532120"/>
                <a:gd name="connsiteY264" fmla="*/ 391578 h 446582"/>
                <a:gd name="connsiteX265" fmla="*/ 82037 w 532120"/>
                <a:gd name="connsiteY265" fmla="*/ 391578 h 446582"/>
                <a:gd name="connsiteX266" fmla="*/ 82052 w 532120"/>
                <a:gd name="connsiteY266" fmla="*/ 378868 h 446582"/>
                <a:gd name="connsiteX267" fmla="*/ 77160 w 532120"/>
                <a:gd name="connsiteY267" fmla="*/ 376338 h 446582"/>
                <a:gd name="connsiteX268" fmla="*/ 87721 w 532120"/>
                <a:gd name="connsiteY268" fmla="*/ 376414 h 446582"/>
                <a:gd name="connsiteX269" fmla="*/ 88743 w 532120"/>
                <a:gd name="connsiteY269" fmla="*/ 377709 h 446582"/>
                <a:gd name="connsiteX270" fmla="*/ 89504 w 532120"/>
                <a:gd name="connsiteY270" fmla="*/ 377709 h 446582"/>
                <a:gd name="connsiteX271" fmla="*/ 74264 w 532120"/>
                <a:gd name="connsiteY271" fmla="*/ 369937 h 446582"/>
                <a:gd name="connsiteX272" fmla="*/ 81275 w 532120"/>
                <a:gd name="connsiteY272" fmla="*/ 362469 h 446582"/>
                <a:gd name="connsiteX273" fmla="*/ 81275 w 532120"/>
                <a:gd name="connsiteY273" fmla="*/ 361555 h 446582"/>
                <a:gd name="connsiteX274" fmla="*/ 68991 w 532120"/>
                <a:gd name="connsiteY274" fmla="*/ 359223 h 446582"/>
                <a:gd name="connsiteX275" fmla="*/ 66035 w 532120"/>
                <a:gd name="connsiteY275" fmla="*/ 362622 h 446582"/>
                <a:gd name="connsiteX276" fmla="*/ 53995 w 532120"/>
                <a:gd name="connsiteY276" fmla="*/ 364755 h 446582"/>
                <a:gd name="connsiteX277" fmla="*/ 97430 w 532120"/>
                <a:gd name="connsiteY277" fmla="*/ 319035 h 446582"/>
                <a:gd name="connsiteX278" fmla="*/ 98191 w 532120"/>
                <a:gd name="connsiteY278" fmla="*/ 319035 h 446582"/>
                <a:gd name="connsiteX279" fmla="*/ 113431 w 532120"/>
                <a:gd name="connsiteY279" fmla="*/ 315073 h 446582"/>
                <a:gd name="connsiteX280" fmla="*/ 113431 w 532120"/>
                <a:gd name="connsiteY280" fmla="*/ 315073 h 446582"/>
                <a:gd name="connsiteX281" fmla="*/ 111603 w 532120"/>
                <a:gd name="connsiteY281" fmla="*/ 266609 h 446582"/>
                <a:gd name="connsiteX282" fmla="*/ 172563 w 532120"/>
                <a:gd name="connsiteY282" fmla="*/ 264019 h 446582"/>
                <a:gd name="connsiteX283" fmla="*/ 169926 w 532120"/>
                <a:gd name="connsiteY283" fmla="*/ 268712 h 446582"/>
                <a:gd name="connsiteX284" fmla="*/ 169820 w 532120"/>
                <a:gd name="connsiteY284" fmla="*/ 268743 h 446582"/>
                <a:gd name="connsiteX285" fmla="*/ 169820 w 532120"/>
                <a:gd name="connsiteY285" fmla="*/ 268743 h 446582"/>
                <a:gd name="connsiteX286" fmla="*/ 177896 w 532120"/>
                <a:gd name="connsiteY286" fmla="*/ 267067 h 446582"/>
                <a:gd name="connsiteX287" fmla="*/ 176373 w 532120"/>
                <a:gd name="connsiteY287" fmla="*/ 277735 h 446582"/>
                <a:gd name="connsiteX288" fmla="*/ 176373 w 532120"/>
                <a:gd name="connsiteY288" fmla="*/ 278497 h 446582"/>
                <a:gd name="connsiteX289" fmla="*/ 186431 w 532120"/>
                <a:gd name="connsiteY289" fmla="*/ 270877 h 446582"/>
                <a:gd name="connsiteX290" fmla="*/ 187345 w 532120"/>
                <a:gd name="connsiteY290" fmla="*/ 270877 h 446582"/>
                <a:gd name="connsiteX291" fmla="*/ 187345 w 532120"/>
                <a:gd name="connsiteY291" fmla="*/ 295413 h 446582"/>
                <a:gd name="connsiteX292" fmla="*/ 267203 w 532120"/>
                <a:gd name="connsiteY292" fmla="*/ 361098 h 446582"/>
                <a:gd name="connsiteX293" fmla="*/ 347061 w 532120"/>
                <a:gd name="connsiteY293" fmla="*/ 295413 h 446582"/>
                <a:gd name="connsiteX294" fmla="*/ 347061 w 532120"/>
                <a:gd name="connsiteY294" fmla="*/ 272249 h 446582"/>
                <a:gd name="connsiteX295" fmla="*/ 347975 w 532120"/>
                <a:gd name="connsiteY295" fmla="*/ 272249 h 446582"/>
                <a:gd name="connsiteX296" fmla="*/ 358033 w 532120"/>
                <a:gd name="connsiteY296" fmla="*/ 279869 h 446582"/>
                <a:gd name="connsiteX297" fmla="*/ 358033 w 532120"/>
                <a:gd name="connsiteY297" fmla="*/ 279106 h 446582"/>
                <a:gd name="connsiteX298" fmla="*/ 356510 w 532120"/>
                <a:gd name="connsiteY298" fmla="*/ 268439 h 446582"/>
                <a:gd name="connsiteX299" fmla="*/ 364586 w 532120"/>
                <a:gd name="connsiteY299" fmla="*/ 270115 h 446582"/>
                <a:gd name="connsiteX300" fmla="*/ 364586 w 532120"/>
                <a:gd name="connsiteY300" fmla="*/ 270115 h 446582"/>
                <a:gd name="connsiteX301" fmla="*/ 361996 w 532120"/>
                <a:gd name="connsiteY301" fmla="*/ 265390 h 446582"/>
                <a:gd name="connsiteX302" fmla="*/ 422956 w 532120"/>
                <a:gd name="connsiteY302" fmla="*/ 267981 h 446582"/>
                <a:gd name="connsiteX303" fmla="*/ 421127 w 532120"/>
                <a:gd name="connsiteY303" fmla="*/ 316444 h 446582"/>
                <a:gd name="connsiteX304" fmla="*/ 421127 w 532120"/>
                <a:gd name="connsiteY304" fmla="*/ 316444 h 446582"/>
                <a:gd name="connsiteX305" fmla="*/ 436367 w 532120"/>
                <a:gd name="connsiteY305" fmla="*/ 320407 h 446582"/>
                <a:gd name="connsiteX306" fmla="*/ 436367 w 532120"/>
                <a:gd name="connsiteY306" fmla="*/ 320407 h 446582"/>
                <a:gd name="connsiteX307" fmla="*/ 479801 w 532120"/>
                <a:gd name="connsiteY307" fmla="*/ 366127 h 446582"/>
                <a:gd name="connsiteX308" fmla="*/ 467761 w 532120"/>
                <a:gd name="connsiteY308" fmla="*/ 363993 h 446582"/>
                <a:gd name="connsiteX309" fmla="*/ 455935 w 532120"/>
                <a:gd name="connsiteY309" fmla="*/ 359970 h 446582"/>
                <a:gd name="connsiteX310" fmla="*/ 452521 w 532120"/>
                <a:gd name="connsiteY310" fmla="*/ 362926 h 446582"/>
                <a:gd name="connsiteX311" fmla="*/ 452521 w 532120"/>
                <a:gd name="connsiteY311" fmla="*/ 363841 h 446582"/>
                <a:gd name="connsiteX312" fmla="*/ 459380 w 532120"/>
                <a:gd name="connsiteY312" fmla="*/ 371309 h 446582"/>
                <a:gd name="connsiteX313" fmla="*/ 444140 w 532120"/>
                <a:gd name="connsiteY313" fmla="*/ 379081 h 446582"/>
                <a:gd name="connsiteX314" fmla="*/ 444140 w 532120"/>
                <a:gd name="connsiteY314" fmla="*/ 379081 h 446582"/>
                <a:gd name="connsiteX315" fmla="*/ 454426 w 532120"/>
                <a:gd name="connsiteY315" fmla="*/ 376688 h 446582"/>
                <a:gd name="connsiteX316" fmla="*/ 455722 w 532120"/>
                <a:gd name="connsiteY316" fmla="*/ 377709 h 446582"/>
                <a:gd name="connsiteX317" fmla="*/ 448315 w 532120"/>
                <a:gd name="connsiteY317" fmla="*/ 388042 h 446582"/>
                <a:gd name="connsiteX318" fmla="*/ 450845 w 532120"/>
                <a:gd name="connsiteY318" fmla="*/ 392949 h 446582"/>
                <a:gd name="connsiteX319" fmla="*/ 450845 w 532120"/>
                <a:gd name="connsiteY319" fmla="*/ 392949 h 446582"/>
                <a:gd name="connsiteX320" fmla="*/ 463646 w 532120"/>
                <a:gd name="connsiteY320" fmla="*/ 386549 h 446582"/>
                <a:gd name="connsiteX321" fmla="*/ 476448 w 532120"/>
                <a:gd name="connsiteY321" fmla="*/ 383805 h 446582"/>
                <a:gd name="connsiteX322" fmla="*/ 489707 w 532120"/>
                <a:gd name="connsiteY322" fmla="*/ 391120 h 446582"/>
                <a:gd name="connsiteX323" fmla="*/ 489707 w 532120"/>
                <a:gd name="connsiteY323" fmla="*/ 390053 h 446582"/>
                <a:gd name="connsiteX324" fmla="*/ 487726 w 532120"/>
                <a:gd name="connsiteY324" fmla="*/ 379233 h 446582"/>
                <a:gd name="connsiteX325" fmla="*/ 503225 w 532120"/>
                <a:gd name="connsiteY325" fmla="*/ 379888 h 446582"/>
                <a:gd name="connsiteX326" fmla="*/ 503880 w 532120"/>
                <a:gd name="connsiteY326" fmla="*/ 379233 h 446582"/>
                <a:gd name="connsiteX327" fmla="*/ 503880 w 532120"/>
                <a:gd name="connsiteY327" fmla="*/ 378471 h 446582"/>
                <a:gd name="connsiteX328" fmla="*/ 493670 w 532120"/>
                <a:gd name="connsiteY328" fmla="*/ 369784 h 446582"/>
                <a:gd name="connsiteX329" fmla="*/ 489707 w 532120"/>
                <a:gd name="connsiteY329" fmla="*/ 332446 h 446582"/>
                <a:gd name="connsiteX330" fmla="*/ 489707 w 532120"/>
                <a:gd name="connsiteY330" fmla="*/ 331532 h 446582"/>
                <a:gd name="connsiteX331" fmla="*/ 497480 w 532120"/>
                <a:gd name="connsiteY331" fmla="*/ 314768 h 446582"/>
                <a:gd name="connsiteX332" fmla="*/ 496413 w 532120"/>
                <a:gd name="connsiteY332" fmla="*/ 314768 h 446582"/>
                <a:gd name="connsiteX333" fmla="*/ 469895 w 532120"/>
                <a:gd name="connsiteY333" fmla="*/ 301052 h 446582"/>
                <a:gd name="connsiteX334" fmla="*/ 506319 w 532120"/>
                <a:gd name="connsiteY334" fmla="*/ 278039 h 446582"/>
                <a:gd name="connsiteX335" fmla="*/ 478886 w 532120"/>
                <a:gd name="connsiteY335" fmla="*/ 229424 h 446582"/>
                <a:gd name="connsiteX336" fmla="*/ 488778 w 532120"/>
                <a:gd name="connsiteY336" fmla="*/ 216089 h 446582"/>
                <a:gd name="connsiteX337" fmla="*/ 491536 w 532120"/>
                <a:gd name="connsiteY337" fmla="*/ 216013 h 446582"/>
                <a:gd name="connsiteX338" fmla="*/ 511653 w 532120"/>
                <a:gd name="connsiteY338" fmla="*/ 232015 h 446582"/>
                <a:gd name="connsiteX339" fmla="*/ 512567 w 532120"/>
                <a:gd name="connsiteY339" fmla="*/ 232015 h 446582"/>
                <a:gd name="connsiteX340" fmla="*/ 510129 w 532120"/>
                <a:gd name="connsiteY340" fmla="*/ 217537 h 446582"/>
                <a:gd name="connsiteX341" fmla="*/ 510129 w 532120"/>
                <a:gd name="connsiteY341" fmla="*/ 216775 h 446582"/>
                <a:gd name="connsiteX342" fmla="*/ 518968 w 532120"/>
                <a:gd name="connsiteY342" fmla="*/ 218603 h 446582"/>
                <a:gd name="connsiteX343" fmla="*/ 532013 w 532120"/>
                <a:gd name="connsiteY343" fmla="*/ 208697 h 446582"/>
                <a:gd name="connsiteX344" fmla="*/ 532074 w 532120"/>
                <a:gd name="connsiteY344" fmla="*/ 206107 h 446582"/>
                <a:gd name="connsiteX345" fmla="*/ 531008 w 532120"/>
                <a:gd name="connsiteY345" fmla="*/ 197267 h 446582"/>
                <a:gd name="connsiteX346" fmla="*/ 529941 w 532120"/>
                <a:gd name="connsiteY346" fmla="*/ 197267 h 446582"/>
                <a:gd name="connsiteX347" fmla="*/ 517749 w 532120"/>
                <a:gd name="connsiteY347" fmla="*/ 206107 h 446582"/>
                <a:gd name="connsiteX348" fmla="*/ 496718 w 532120"/>
                <a:gd name="connsiteY348" fmla="*/ 206107 h 446582"/>
                <a:gd name="connsiteX349" fmla="*/ 471237 w 532120"/>
                <a:gd name="connsiteY349" fmla="*/ 226696 h 446582"/>
                <a:gd name="connsiteX350" fmla="*/ 471114 w 532120"/>
                <a:gd name="connsiteY350" fmla="*/ 229729 h 446582"/>
                <a:gd name="connsiteX351" fmla="*/ 495651 w 532120"/>
                <a:gd name="connsiteY351" fmla="*/ 276820 h 446582"/>
                <a:gd name="connsiteX352" fmla="*/ 480411 w 532120"/>
                <a:gd name="connsiteY352" fmla="*/ 289012 h 446582"/>
                <a:gd name="connsiteX353" fmla="*/ 466542 w 532120"/>
                <a:gd name="connsiteY353" fmla="*/ 286117 h 446582"/>
                <a:gd name="connsiteX354" fmla="*/ 444292 w 532120"/>
                <a:gd name="connsiteY354" fmla="*/ 240397 h 446582"/>
                <a:gd name="connsiteX355" fmla="*/ 405735 w 532120"/>
                <a:gd name="connsiteY355" fmla="*/ 239482 h 446582"/>
                <a:gd name="connsiteX356" fmla="*/ 371292 w 532120"/>
                <a:gd name="connsiteY356" fmla="*/ 235063 h 446582"/>
                <a:gd name="connsiteX357" fmla="*/ 345841 w 532120"/>
                <a:gd name="connsiteY357" fmla="*/ 253351 h 446582"/>
                <a:gd name="connsiteX358" fmla="*/ 342641 w 532120"/>
                <a:gd name="connsiteY358" fmla="*/ 253351 h 446582"/>
                <a:gd name="connsiteX359" fmla="*/ 342641 w 532120"/>
                <a:gd name="connsiteY359" fmla="*/ 176389 h 446582"/>
                <a:gd name="connsiteX360" fmla="*/ 348890 w 532120"/>
                <a:gd name="connsiteY360" fmla="*/ 180991 h 446582"/>
                <a:gd name="connsiteX361" fmla="*/ 348890 w 532120"/>
                <a:gd name="connsiteY361" fmla="*/ 182637 h 446582"/>
                <a:gd name="connsiteX362" fmla="*/ 350566 w 532120"/>
                <a:gd name="connsiteY362" fmla="*/ 191933 h 446582"/>
                <a:gd name="connsiteX363" fmla="*/ 351480 w 532120"/>
                <a:gd name="connsiteY363" fmla="*/ 191933 h 446582"/>
                <a:gd name="connsiteX364" fmla="*/ 354528 w 532120"/>
                <a:gd name="connsiteY364" fmla="*/ 187819 h 446582"/>
                <a:gd name="connsiteX365" fmla="*/ 373426 w 532120"/>
                <a:gd name="connsiteY365" fmla="*/ 203059 h 446582"/>
                <a:gd name="connsiteX366" fmla="*/ 388666 w 532120"/>
                <a:gd name="connsiteY366" fmla="*/ 185380 h 446582"/>
                <a:gd name="connsiteX367" fmla="*/ 356205 w 532120"/>
                <a:gd name="connsiteY367" fmla="*/ 166483 h 446582"/>
                <a:gd name="connsiteX368" fmla="*/ 349042 w 532120"/>
                <a:gd name="connsiteY368" fmla="*/ 162063 h 446582"/>
                <a:gd name="connsiteX369" fmla="*/ 336545 w 532120"/>
                <a:gd name="connsiteY369" fmla="*/ 156729 h 446582"/>
                <a:gd name="connsiteX370" fmla="*/ 336545 w 532120"/>
                <a:gd name="connsiteY370" fmla="*/ 157796 h 446582"/>
                <a:gd name="connsiteX371" fmla="*/ 341726 w 532120"/>
                <a:gd name="connsiteY371" fmla="*/ 166330 h 446582"/>
                <a:gd name="connsiteX372" fmla="*/ 262631 w 532120"/>
                <a:gd name="connsiteY372" fmla="*/ 154748 h 446582"/>
                <a:gd name="connsiteX373" fmla="*/ 212644 w 532120"/>
                <a:gd name="connsiteY373" fmla="*/ 159472 h 446582"/>
                <a:gd name="connsiteX374" fmla="*/ 212644 w 532120"/>
                <a:gd name="connsiteY374" fmla="*/ 185990 h 446582"/>
                <a:gd name="connsiteX375" fmla="*/ 201823 w 532120"/>
                <a:gd name="connsiteY375" fmla="*/ 185990 h 446582"/>
                <a:gd name="connsiteX376" fmla="*/ 201823 w 532120"/>
                <a:gd name="connsiteY376" fmla="*/ 161606 h 446582"/>
                <a:gd name="connsiteX377" fmla="*/ 201823 w 532120"/>
                <a:gd name="connsiteY377" fmla="*/ 161606 h 446582"/>
                <a:gd name="connsiteX378" fmla="*/ 136291 w 532120"/>
                <a:gd name="connsiteY378" fmla="*/ 432573 h 446582"/>
                <a:gd name="connsiteX379" fmla="*/ 131567 w 532120"/>
                <a:gd name="connsiteY379" fmla="*/ 425868 h 446582"/>
                <a:gd name="connsiteX380" fmla="*/ 131567 w 532120"/>
                <a:gd name="connsiteY380" fmla="*/ 409256 h 446582"/>
                <a:gd name="connsiteX381" fmla="*/ 87981 w 532120"/>
                <a:gd name="connsiteY381" fmla="*/ 402703 h 446582"/>
                <a:gd name="connsiteX382" fmla="*/ 59482 w 532120"/>
                <a:gd name="connsiteY382" fmla="*/ 409256 h 446582"/>
                <a:gd name="connsiteX383" fmla="*/ 53691 w 532120"/>
                <a:gd name="connsiteY383" fmla="*/ 440803 h 446582"/>
                <a:gd name="connsiteX384" fmla="*/ 93620 w 532120"/>
                <a:gd name="connsiteY384" fmla="*/ 434859 h 446582"/>
                <a:gd name="connsiteX385" fmla="*/ 169820 w 532120"/>
                <a:gd name="connsiteY385" fmla="*/ 435773 h 446582"/>
                <a:gd name="connsiteX386" fmla="*/ 169820 w 532120"/>
                <a:gd name="connsiteY386" fmla="*/ 421905 h 446582"/>
                <a:gd name="connsiteX387" fmla="*/ 136291 w 532120"/>
                <a:gd name="connsiteY387" fmla="*/ 432573 h 446582"/>
                <a:gd name="connsiteX388" fmla="*/ 367178 w 532120"/>
                <a:gd name="connsiteY388" fmla="*/ 421905 h 446582"/>
                <a:gd name="connsiteX389" fmla="*/ 367178 w 532120"/>
                <a:gd name="connsiteY389" fmla="*/ 435773 h 446582"/>
                <a:gd name="connsiteX390" fmla="*/ 443378 w 532120"/>
                <a:gd name="connsiteY390" fmla="*/ 434859 h 446582"/>
                <a:gd name="connsiteX391" fmla="*/ 483307 w 532120"/>
                <a:gd name="connsiteY391" fmla="*/ 440803 h 446582"/>
                <a:gd name="connsiteX392" fmla="*/ 477515 w 532120"/>
                <a:gd name="connsiteY392" fmla="*/ 409256 h 446582"/>
                <a:gd name="connsiteX393" fmla="*/ 449017 w 532120"/>
                <a:gd name="connsiteY393" fmla="*/ 402703 h 446582"/>
                <a:gd name="connsiteX394" fmla="*/ 405429 w 532120"/>
                <a:gd name="connsiteY394" fmla="*/ 409256 h 446582"/>
                <a:gd name="connsiteX395" fmla="*/ 405429 w 532120"/>
                <a:gd name="connsiteY395" fmla="*/ 425868 h 446582"/>
                <a:gd name="connsiteX396" fmla="*/ 400705 w 532120"/>
                <a:gd name="connsiteY396" fmla="*/ 432573 h 446582"/>
                <a:gd name="connsiteX397" fmla="*/ 367635 w 532120"/>
                <a:gd name="connsiteY397" fmla="*/ 421143 h 446582"/>
                <a:gd name="connsiteX398" fmla="*/ 268575 w 532120"/>
                <a:gd name="connsiteY398" fmla="*/ 407579 h 446582"/>
                <a:gd name="connsiteX399" fmla="*/ 398420 w 532120"/>
                <a:gd name="connsiteY399" fmla="*/ 419924 h 446582"/>
                <a:gd name="connsiteX400" fmla="*/ 399334 w 532120"/>
                <a:gd name="connsiteY400" fmla="*/ 419924 h 446582"/>
                <a:gd name="connsiteX401" fmla="*/ 399334 w 532120"/>
                <a:gd name="connsiteY401" fmla="*/ 386853 h 446582"/>
                <a:gd name="connsiteX402" fmla="*/ 268575 w 532120"/>
                <a:gd name="connsiteY402" fmla="*/ 371613 h 446582"/>
                <a:gd name="connsiteX403" fmla="*/ 137815 w 532120"/>
                <a:gd name="connsiteY403" fmla="*/ 386853 h 446582"/>
                <a:gd name="connsiteX404" fmla="*/ 137815 w 532120"/>
                <a:gd name="connsiteY404" fmla="*/ 418857 h 446582"/>
                <a:gd name="connsiteX405" fmla="*/ 138729 w 532120"/>
                <a:gd name="connsiteY405" fmla="*/ 418857 h 446582"/>
                <a:gd name="connsiteX406" fmla="*/ 269032 w 532120"/>
                <a:gd name="connsiteY406" fmla="*/ 406818 h 446582"/>
                <a:gd name="connsiteX407" fmla="*/ 214625 w 532120"/>
                <a:gd name="connsiteY407" fmla="*/ 256551 h 446582"/>
                <a:gd name="connsiteX408" fmla="*/ 208529 w 532120"/>
                <a:gd name="connsiteY408" fmla="*/ 255027 h 446582"/>
                <a:gd name="connsiteX409" fmla="*/ 208529 w 532120"/>
                <a:gd name="connsiteY409" fmla="*/ 255789 h 446582"/>
                <a:gd name="connsiteX410" fmla="*/ 201367 w 532120"/>
                <a:gd name="connsiteY410" fmla="*/ 252589 h 446582"/>
                <a:gd name="connsiteX411" fmla="*/ 207767 w 532120"/>
                <a:gd name="connsiteY411" fmla="*/ 252589 h 446582"/>
                <a:gd name="connsiteX412" fmla="*/ 207767 w 532120"/>
                <a:gd name="connsiteY412" fmla="*/ 252589 h 446582"/>
                <a:gd name="connsiteX413" fmla="*/ 202281 w 532120"/>
                <a:gd name="connsiteY413" fmla="*/ 247255 h 446582"/>
                <a:gd name="connsiteX414" fmla="*/ 209291 w 532120"/>
                <a:gd name="connsiteY414" fmla="*/ 249846 h 446582"/>
                <a:gd name="connsiteX415" fmla="*/ 209291 w 532120"/>
                <a:gd name="connsiteY415" fmla="*/ 249846 h 446582"/>
                <a:gd name="connsiteX416" fmla="*/ 204719 w 532120"/>
                <a:gd name="connsiteY416" fmla="*/ 242987 h 446582"/>
                <a:gd name="connsiteX417" fmla="*/ 211577 w 532120"/>
                <a:gd name="connsiteY417" fmla="*/ 247559 h 446582"/>
                <a:gd name="connsiteX418" fmla="*/ 211577 w 532120"/>
                <a:gd name="connsiteY418" fmla="*/ 247559 h 446582"/>
                <a:gd name="connsiteX419" fmla="*/ 208376 w 532120"/>
                <a:gd name="connsiteY419" fmla="*/ 239482 h 446582"/>
                <a:gd name="connsiteX420" fmla="*/ 214625 w 532120"/>
                <a:gd name="connsiteY420" fmla="*/ 245426 h 446582"/>
                <a:gd name="connsiteX421" fmla="*/ 214625 w 532120"/>
                <a:gd name="connsiteY421" fmla="*/ 245426 h 446582"/>
                <a:gd name="connsiteX422" fmla="*/ 212949 w 532120"/>
                <a:gd name="connsiteY422" fmla="*/ 237349 h 446582"/>
                <a:gd name="connsiteX423" fmla="*/ 217521 w 532120"/>
                <a:gd name="connsiteY423" fmla="*/ 244054 h 446582"/>
                <a:gd name="connsiteX424" fmla="*/ 217521 w 532120"/>
                <a:gd name="connsiteY424" fmla="*/ 244054 h 446582"/>
                <a:gd name="connsiteX425" fmla="*/ 217521 w 532120"/>
                <a:gd name="connsiteY425" fmla="*/ 236739 h 446582"/>
                <a:gd name="connsiteX426" fmla="*/ 220417 w 532120"/>
                <a:gd name="connsiteY426" fmla="*/ 243445 h 446582"/>
                <a:gd name="connsiteX427" fmla="*/ 221178 w 532120"/>
                <a:gd name="connsiteY427" fmla="*/ 243445 h 446582"/>
                <a:gd name="connsiteX428" fmla="*/ 223616 w 532120"/>
                <a:gd name="connsiteY428" fmla="*/ 237806 h 446582"/>
                <a:gd name="connsiteX429" fmla="*/ 223616 w 532120"/>
                <a:gd name="connsiteY429" fmla="*/ 245426 h 446582"/>
                <a:gd name="connsiteX430" fmla="*/ 222549 w 532120"/>
                <a:gd name="connsiteY430" fmla="*/ 245426 h 446582"/>
                <a:gd name="connsiteX431" fmla="*/ 221331 w 532120"/>
                <a:gd name="connsiteY431" fmla="*/ 254722 h 446582"/>
                <a:gd name="connsiteX432" fmla="*/ 250439 w 532120"/>
                <a:gd name="connsiteY432" fmla="*/ 236892 h 446582"/>
                <a:gd name="connsiteX433" fmla="*/ 283815 w 532120"/>
                <a:gd name="connsiteY433" fmla="*/ 242987 h 446582"/>
                <a:gd name="connsiteX434" fmla="*/ 292196 w 532120"/>
                <a:gd name="connsiteY434" fmla="*/ 264933 h 446582"/>
                <a:gd name="connsiteX435" fmla="*/ 310028 w 532120"/>
                <a:gd name="connsiteY435" fmla="*/ 262190 h 446582"/>
                <a:gd name="connsiteX436" fmla="*/ 299207 w 532120"/>
                <a:gd name="connsiteY436" fmla="*/ 240092 h 446582"/>
                <a:gd name="connsiteX437" fmla="*/ 310302 w 532120"/>
                <a:gd name="connsiteY437" fmla="*/ 228632 h 446582"/>
                <a:gd name="connsiteX438" fmla="*/ 311246 w 532120"/>
                <a:gd name="connsiteY438" fmla="*/ 228662 h 446582"/>
                <a:gd name="connsiteX439" fmla="*/ 326486 w 532120"/>
                <a:gd name="connsiteY439" fmla="*/ 230796 h 446582"/>
                <a:gd name="connsiteX440" fmla="*/ 332735 w 532120"/>
                <a:gd name="connsiteY440" fmla="*/ 225919 h 446582"/>
                <a:gd name="connsiteX441" fmla="*/ 334259 w 532120"/>
                <a:gd name="connsiteY441" fmla="*/ 225919 h 446582"/>
                <a:gd name="connsiteX442" fmla="*/ 334259 w 532120"/>
                <a:gd name="connsiteY442" fmla="*/ 230491 h 446582"/>
                <a:gd name="connsiteX443" fmla="*/ 323591 w 532120"/>
                <a:gd name="connsiteY443" fmla="*/ 237044 h 446582"/>
                <a:gd name="connsiteX444" fmla="*/ 323591 w 532120"/>
                <a:gd name="connsiteY444" fmla="*/ 237044 h 446582"/>
                <a:gd name="connsiteX445" fmla="*/ 323591 w 532120"/>
                <a:gd name="connsiteY445" fmla="*/ 244664 h 446582"/>
                <a:gd name="connsiteX446" fmla="*/ 323591 w 532120"/>
                <a:gd name="connsiteY446" fmla="*/ 244664 h 446582"/>
                <a:gd name="connsiteX447" fmla="*/ 312161 w 532120"/>
                <a:gd name="connsiteY447" fmla="*/ 234301 h 446582"/>
                <a:gd name="connsiteX448" fmla="*/ 306842 w 532120"/>
                <a:gd name="connsiteY448" fmla="*/ 238690 h 446582"/>
                <a:gd name="connsiteX449" fmla="*/ 306827 w 532120"/>
                <a:gd name="connsiteY449" fmla="*/ 239330 h 446582"/>
                <a:gd name="connsiteX450" fmla="*/ 318562 w 532120"/>
                <a:gd name="connsiteY450" fmla="*/ 262952 h 446582"/>
                <a:gd name="connsiteX451" fmla="*/ 293416 w 532120"/>
                <a:gd name="connsiteY451" fmla="*/ 275449 h 446582"/>
                <a:gd name="connsiteX452" fmla="*/ 312161 w 532120"/>
                <a:gd name="connsiteY452" fmla="*/ 286117 h 446582"/>
                <a:gd name="connsiteX453" fmla="*/ 312161 w 532120"/>
                <a:gd name="connsiteY453" fmla="*/ 286117 h 446582"/>
                <a:gd name="connsiteX454" fmla="*/ 310179 w 532120"/>
                <a:gd name="connsiteY454" fmla="*/ 293889 h 446582"/>
                <a:gd name="connsiteX455" fmla="*/ 314752 w 532120"/>
                <a:gd name="connsiteY455" fmla="*/ 305472 h 446582"/>
                <a:gd name="connsiteX456" fmla="*/ 322372 w 532120"/>
                <a:gd name="connsiteY456" fmla="*/ 307758 h 446582"/>
                <a:gd name="connsiteX457" fmla="*/ 322372 w 532120"/>
                <a:gd name="connsiteY457" fmla="*/ 307758 h 446582"/>
                <a:gd name="connsiteX458" fmla="*/ 314142 w 532120"/>
                <a:gd name="connsiteY458" fmla="*/ 311415 h 446582"/>
                <a:gd name="connsiteX459" fmla="*/ 317648 w 532120"/>
                <a:gd name="connsiteY459" fmla="*/ 316444 h 446582"/>
                <a:gd name="connsiteX460" fmla="*/ 317648 w 532120"/>
                <a:gd name="connsiteY460" fmla="*/ 316444 h 446582"/>
                <a:gd name="connsiteX461" fmla="*/ 308808 w 532120"/>
                <a:gd name="connsiteY461" fmla="*/ 314768 h 446582"/>
                <a:gd name="connsiteX462" fmla="*/ 302559 w 532120"/>
                <a:gd name="connsiteY462" fmla="*/ 318578 h 446582"/>
                <a:gd name="connsiteX463" fmla="*/ 299207 w 532120"/>
                <a:gd name="connsiteY463" fmla="*/ 324064 h 446582"/>
                <a:gd name="connsiteX464" fmla="*/ 299207 w 532120"/>
                <a:gd name="connsiteY464" fmla="*/ 324064 h 446582"/>
                <a:gd name="connsiteX465" fmla="*/ 296601 w 532120"/>
                <a:gd name="connsiteY465" fmla="*/ 317679 h 446582"/>
                <a:gd name="connsiteX466" fmla="*/ 299207 w 532120"/>
                <a:gd name="connsiteY466" fmla="*/ 315073 h 446582"/>
                <a:gd name="connsiteX467" fmla="*/ 293812 w 532120"/>
                <a:gd name="connsiteY467" fmla="*/ 316612 h 446582"/>
                <a:gd name="connsiteX468" fmla="*/ 293416 w 532120"/>
                <a:gd name="connsiteY468" fmla="*/ 317663 h 446582"/>
                <a:gd name="connsiteX469" fmla="*/ 293416 w 532120"/>
                <a:gd name="connsiteY469" fmla="*/ 317663 h 446582"/>
                <a:gd name="connsiteX470" fmla="*/ 299969 w 532120"/>
                <a:gd name="connsiteY470" fmla="*/ 310958 h 446582"/>
                <a:gd name="connsiteX471" fmla="*/ 292807 w 532120"/>
                <a:gd name="connsiteY471" fmla="*/ 307910 h 446582"/>
                <a:gd name="connsiteX472" fmla="*/ 292807 w 532120"/>
                <a:gd name="connsiteY472" fmla="*/ 307910 h 446582"/>
                <a:gd name="connsiteX473" fmla="*/ 298811 w 532120"/>
                <a:gd name="connsiteY473" fmla="*/ 304984 h 446582"/>
                <a:gd name="connsiteX474" fmla="*/ 300579 w 532120"/>
                <a:gd name="connsiteY474" fmla="*/ 306081 h 446582"/>
                <a:gd name="connsiteX475" fmla="*/ 307284 w 532120"/>
                <a:gd name="connsiteY475" fmla="*/ 305167 h 446582"/>
                <a:gd name="connsiteX476" fmla="*/ 280157 w 532120"/>
                <a:gd name="connsiteY476" fmla="*/ 289927 h 446582"/>
                <a:gd name="connsiteX477" fmla="*/ 280157 w 532120"/>
                <a:gd name="connsiteY477" fmla="*/ 289927 h 446582"/>
                <a:gd name="connsiteX478" fmla="*/ 271318 w 532120"/>
                <a:gd name="connsiteY478" fmla="*/ 287489 h 446582"/>
                <a:gd name="connsiteX479" fmla="*/ 271318 w 532120"/>
                <a:gd name="connsiteY479" fmla="*/ 287489 h 446582"/>
                <a:gd name="connsiteX480" fmla="*/ 277261 w 532120"/>
                <a:gd name="connsiteY480" fmla="*/ 285355 h 446582"/>
                <a:gd name="connsiteX481" fmla="*/ 279395 w 532120"/>
                <a:gd name="connsiteY481" fmla="*/ 276668 h 446582"/>
                <a:gd name="connsiteX482" fmla="*/ 254554 w 532120"/>
                <a:gd name="connsiteY482" fmla="*/ 250607 h 446582"/>
                <a:gd name="connsiteX483" fmla="*/ 226970 w 532120"/>
                <a:gd name="connsiteY483" fmla="*/ 259904 h 446582"/>
                <a:gd name="connsiteX484" fmla="*/ 234132 w 532120"/>
                <a:gd name="connsiteY484" fmla="*/ 261428 h 446582"/>
                <a:gd name="connsiteX485" fmla="*/ 222276 w 532120"/>
                <a:gd name="connsiteY485" fmla="*/ 271425 h 446582"/>
                <a:gd name="connsiteX486" fmla="*/ 220111 w 532120"/>
                <a:gd name="connsiteY486" fmla="*/ 271029 h 446582"/>
                <a:gd name="connsiteX487" fmla="*/ 221178 w 532120"/>
                <a:gd name="connsiteY487" fmla="*/ 262799 h 446582"/>
                <a:gd name="connsiteX488" fmla="*/ 215844 w 532120"/>
                <a:gd name="connsiteY488" fmla="*/ 266305 h 446582"/>
                <a:gd name="connsiteX489" fmla="*/ 215844 w 532120"/>
                <a:gd name="connsiteY489" fmla="*/ 266305 h 446582"/>
                <a:gd name="connsiteX490" fmla="*/ 219502 w 532120"/>
                <a:gd name="connsiteY490" fmla="*/ 258685 h 446582"/>
                <a:gd name="connsiteX491" fmla="*/ 219502 w 532120"/>
                <a:gd name="connsiteY491" fmla="*/ 258685 h 446582"/>
                <a:gd name="connsiteX492" fmla="*/ 213558 w 532120"/>
                <a:gd name="connsiteY492" fmla="*/ 262037 h 446582"/>
                <a:gd name="connsiteX493" fmla="*/ 213558 w 532120"/>
                <a:gd name="connsiteY493" fmla="*/ 262037 h 446582"/>
                <a:gd name="connsiteX494" fmla="*/ 215082 w 532120"/>
                <a:gd name="connsiteY494" fmla="*/ 255789 h 446582"/>
                <a:gd name="connsiteX495" fmla="*/ 235809 w 532120"/>
                <a:gd name="connsiteY495" fmla="*/ 312177 h 446582"/>
                <a:gd name="connsiteX496" fmla="*/ 227122 w 532120"/>
                <a:gd name="connsiteY496" fmla="*/ 312177 h 446582"/>
                <a:gd name="connsiteX497" fmla="*/ 223160 w 532120"/>
                <a:gd name="connsiteY497" fmla="*/ 315835 h 446582"/>
                <a:gd name="connsiteX498" fmla="*/ 223160 w 532120"/>
                <a:gd name="connsiteY498" fmla="*/ 316139 h 446582"/>
                <a:gd name="connsiteX499" fmla="*/ 223160 w 532120"/>
                <a:gd name="connsiteY499" fmla="*/ 316139 h 446582"/>
                <a:gd name="connsiteX500" fmla="*/ 222992 w 532120"/>
                <a:gd name="connsiteY500" fmla="*/ 309251 h 446582"/>
                <a:gd name="connsiteX501" fmla="*/ 226055 w 532120"/>
                <a:gd name="connsiteY501" fmla="*/ 307758 h 446582"/>
                <a:gd name="connsiteX502" fmla="*/ 219806 w 532120"/>
                <a:gd name="connsiteY502" fmla="*/ 307453 h 446582"/>
                <a:gd name="connsiteX503" fmla="*/ 219502 w 532120"/>
                <a:gd name="connsiteY503" fmla="*/ 307758 h 446582"/>
                <a:gd name="connsiteX504" fmla="*/ 219502 w 532120"/>
                <a:gd name="connsiteY504" fmla="*/ 307758 h 446582"/>
                <a:gd name="connsiteX505" fmla="*/ 227884 w 532120"/>
                <a:gd name="connsiteY505" fmla="*/ 303643 h 446582"/>
                <a:gd name="connsiteX506" fmla="*/ 224074 w 532120"/>
                <a:gd name="connsiteY506" fmla="*/ 299376 h 446582"/>
                <a:gd name="connsiteX507" fmla="*/ 224074 w 532120"/>
                <a:gd name="connsiteY507" fmla="*/ 299376 h 446582"/>
                <a:gd name="connsiteX508" fmla="*/ 227426 w 532120"/>
                <a:gd name="connsiteY508" fmla="*/ 297547 h 446582"/>
                <a:gd name="connsiteX509" fmla="*/ 233828 w 532120"/>
                <a:gd name="connsiteY509" fmla="*/ 302119 h 446582"/>
                <a:gd name="connsiteX510" fmla="*/ 242819 w 532120"/>
                <a:gd name="connsiteY510" fmla="*/ 296937 h 446582"/>
                <a:gd name="connsiteX511" fmla="*/ 240076 w 532120"/>
                <a:gd name="connsiteY511" fmla="*/ 281697 h 446582"/>
                <a:gd name="connsiteX512" fmla="*/ 240076 w 532120"/>
                <a:gd name="connsiteY512" fmla="*/ 281697 h 446582"/>
                <a:gd name="connsiteX513" fmla="*/ 233979 w 532120"/>
                <a:gd name="connsiteY513" fmla="*/ 277278 h 446582"/>
                <a:gd name="connsiteX514" fmla="*/ 233979 w 532120"/>
                <a:gd name="connsiteY514" fmla="*/ 277278 h 446582"/>
                <a:gd name="connsiteX515" fmla="*/ 240381 w 532120"/>
                <a:gd name="connsiteY515" fmla="*/ 275296 h 446582"/>
                <a:gd name="connsiteX516" fmla="*/ 262783 w 532120"/>
                <a:gd name="connsiteY516" fmla="*/ 260056 h 446582"/>
                <a:gd name="connsiteX517" fmla="*/ 271470 w 532120"/>
                <a:gd name="connsiteY517" fmla="*/ 263409 h 446582"/>
                <a:gd name="connsiteX518" fmla="*/ 274518 w 532120"/>
                <a:gd name="connsiteY518" fmla="*/ 272553 h 446582"/>
                <a:gd name="connsiteX519" fmla="*/ 274518 w 532120"/>
                <a:gd name="connsiteY519" fmla="*/ 272553 h 446582"/>
                <a:gd name="connsiteX520" fmla="*/ 251963 w 532120"/>
                <a:gd name="connsiteY520" fmla="*/ 293889 h 446582"/>
                <a:gd name="connsiteX521" fmla="*/ 258211 w 532120"/>
                <a:gd name="connsiteY521" fmla="*/ 303643 h 446582"/>
                <a:gd name="connsiteX522" fmla="*/ 258211 w 532120"/>
                <a:gd name="connsiteY522" fmla="*/ 303643 h 446582"/>
                <a:gd name="connsiteX523" fmla="*/ 253640 w 532120"/>
                <a:gd name="connsiteY523" fmla="*/ 305929 h 446582"/>
                <a:gd name="connsiteX524" fmla="*/ 248001 w 532120"/>
                <a:gd name="connsiteY524" fmla="*/ 304100 h 446582"/>
                <a:gd name="connsiteX525" fmla="*/ 240381 w 532120"/>
                <a:gd name="connsiteY525" fmla="*/ 310501 h 446582"/>
                <a:gd name="connsiteX526" fmla="*/ 243124 w 532120"/>
                <a:gd name="connsiteY526" fmla="*/ 314311 h 446582"/>
                <a:gd name="connsiteX527" fmla="*/ 243124 w 532120"/>
                <a:gd name="connsiteY527" fmla="*/ 314311 h 446582"/>
                <a:gd name="connsiteX528" fmla="*/ 236266 w 532120"/>
                <a:gd name="connsiteY528" fmla="*/ 311415 h 446582"/>
                <a:gd name="connsiteX529" fmla="*/ 276956 w 532120"/>
                <a:gd name="connsiteY529" fmla="*/ 184923 h 446582"/>
                <a:gd name="connsiteX530" fmla="*/ 269184 w 532120"/>
                <a:gd name="connsiteY530" fmla="*/ 187209 h 446582"/>
                <a:gd name="connsiteX531" fmla="*/ 277414 w 532120"/>
                <a:gd name="connsiteY531" fmla="*/ 184161 h 446582"/>
                <a:gd name="connsiteX532" fmla="*/ 258973 w 532120"/>
                <a:gd name="connsiteY532" fmla="*/ 196963 h 446582"/>
                <a:gd name="connsiteX533" fmla="*/ 266593 w 532120"/>
                <a:gd name="connsiteY533" fmla="*/ 196963 h 446582"/>
                <a:gd name="connsiteX534" fmla="*/ 266593 w 532120"/>
                <a:gd name="connsiteY534" fmla="*/ 198029 h 446582"/>
                <a:gd name="connsiteX535" fmla="*/ 254401 w 532120"/>
                <a:gd name="connsiteY535" fmla="*/ 202297 h 446582"/>
                <a:gd name="connsiteX536" fmla="*/ 249021 w 532120"/>
                <a:gd name="connsiteY536" fmla="*/ 196414 h 446582"/>
                <a:gd name="connsiteX537" fmla="*/ 249372 w 532120"/>
                <a:gd name="connsiteY537" fmla="*/ 194677 h 446582"/>
                <a:gd name="connsiteX538" fmla="*/ 249372 w 532120"/>
                <a:gd name="connsiteY538" fmla="*/ 194677 h 446582"/>
                <a:gd name="connsiteX539" fmla="*/ 259431 w 532120"/>
                <a:gd name="connsiteY539" fmla="*/ 196201 h 446582"/>
                <a:gd name="connsiteX540" fmla="*/ 165857 w 532120"/>
                <a:gd name="connsiteY540" fmla="*/ 356373 h 446582"/>
                <a:gd name="connsiteX541" fmla="*/ 181097 w 532120"/>
                <a:gd name="connsiteY541" fmla="*/ 356373 h 446582"/>
                <a:gd name="connsiteX542" fmla="*/ 188565 w 532120"/>
                <a:gd name="connsiteY542" fmla="*/ 363536 h 446582"/>
                <a:gd name="connsiteX543" fmla="*/ 188565 w 532120"/>
                <a:gd name="connsiteY543" fmla="*/ 363536 h 446582"/>
                <a:gd name="connsiteX544" fmla="*/ 188443 w 532120"/>
                <a:gd name="connsiteY544" fmla="*/ 350826 h 446582"/>
                <a:gd name="connsiteX545" fmla="*/ 183078 w 532120"/>
                <a:gd name="connsiteY545" fmla="*/ 348296 h 446582"/>
                <a:gd name="connsiteX546" fmla="*/ 194493 w 532120"/>
                <a:gd name="connsiteY546" fmla="*/ 348799 h 446582"/>
                <a:gd name="connsiteX547" fmla="*/ 194965 w 532120"/>
                <a:gd name="connsiteY547" fmla="*/ 349363 h 446582"/>
                <a:gd name="connsiteX548" fmla="*/ 194965 w 532120"/>
                <a:gd name="connsiteY548" fmla="*/ 349363 h 446582"/>
                <a:gd name="connsiteX549" fmla="*/ 179725 w 532120"/>
                <a:gd name="connsiteY549" fmla="*/ 341743 h 446582"/>
                <a:gd name="connsiteX550" fmla="*/ 186583 w 532120"/>
                <a:gd name="connsiteY550" fmla="*/ 334123 h 446582"/>
                <a:gd name="connsiteX551" fmla="*/ 186583 w 532120"/>
                <a:gd name="connsiteY551" fmla="*/ 334123 h 446582"/>
                <a:gd name="connsiteX552" fmla="*/ 171343 w 532120"/>
                <a:gd name="connsiteY552" fmla="*/ 337933 h 446582"/>
                <a:gd name="connsiteX553" fmla="*/ 152446 w 532120"/>
                <a:gd name="connsiteY553" fmla="*/ 329551 h 446582"/>
                <a:gd name="connsiteX554" fmla="*/ 162352 w 532120"/>
                <a:gd name="connsiteY554" fmla="*/ 309586 h 446582"/>
                <a:gd name="connsiteX555" fmla="*/ 162352 w 532120"/>
                <a:gd name="connsiteY555" fmla="*/ 307910 h 446582"/>
                <a:gd name="connsiteX556" fmla="*/ 162352 w 532120"/>
                <a:gd name="connsiteY556" fmla="*/ 307910 h 446582"/>
                <a:gd name="connsiteX557" fmla="*/ 166162 w 532120"/>
                <a:gd name="connsiteY557" fmla="*/ 308824 h 446582"/>
                <a:gd name="connsiteX558" fmla="*/ 172715 w 532120"/>
                <a:gd name="connsiteY558" fmla="*/ 300138 h 446582"/>
                <a:gd name="connsiteX559" fmla="*/ 172715 w 532120"/>
                <a:gd name="connsiteY559" fmla="*/ 300138 h 446582"/>
                <a:gd name="connsiteX560" fmla="*/ 169209 w 532120"/>
                <a:gd name="connsiteY560" fmla="*/ 302271 h 446582"/>
                <a:gd name="connsiteX561" fmla="*/ 124556 w 532120"/>
                <a:gd name="connsiteY561" fmla="*/ 275449 h 446582"/>
                <a:gd name="connsiteX562" fmla="*/ 104592 w 532120"/>
                <a:gd name="connsiteY562" fmla="*/ 284440 h 446582"/>
                <a:gd name="connsiteX563" fmla="*/ 107183 w 532120"/>
                <a:gd name="connsiteY563" fmla="*/ 290993 h 446582"/>
                <a:gd name="connsiteX564" fmla="*/ 101392 w 532120"/>
                <a:gd name="connsiteY564" fmla="*/ 296785 h 446582"/>
                <a:gd name="connsiteX565" fmla="*/ 101392 w 532120"/>
                <a:gd name="connsiteY565" fmla="*/ 297547 h 446582"/>
                <a:gd name="connsiteX566" fmla="*/ 136291 w 532120"/>
                <a:gd name="connsiteY566" fmla="*/ 310653 h 446582"/>
                <a:gd name="connsiteX567" fmla="*/ 137511 w 532120"/>
                <a:gd name="connsiteY567" fmla="*/ 333970 h 446582"/>
                <a:gd name="connsiteX568" fmla="*/ 126690 w 532120"/>
                <a:gd name="connsiteY568" fmla="*/ 342809 h 446582"/>
                <a:gd name="connsiteX569" fmla="*/ 126690 w 532120"/>
                <a:gd name="connsiteY569" fmla="*/ 342809 h 446582"/>
                <a:gd name="connsiteX570" fmla="*/ 135072 w 532120"/>
                <a:gd name="connsiteY570" fmla="*/ 347229 h 446582"/>
                <a:gd name="connsiteX571" fmla="*/ 144826 w 532120"/>
                <a:gd name="connsiteY571" fmla="*/ 344029 h 446582"/>
                <a:gd name="connsiteX572" fmla="*/ 158846 w 532120"/>
                <a:gd name="connsiteY572" fmla="*/ 355459 h 446582"/>
                <a:gd name="connsiteX573" fmla="*/ 153969 w 532120"/>
                <a:gd name="connsiteY573" fmla="*/ 362469 h 446582"/>
                <a:gd name="connsiteX574" fmla="*/ 153969 w 532120"/>
                <a:gd name="connsiteY574" fmla="*/ 362469 h 446582"/>
                <a:gd name="connsiteX575" fmla="*/ 165857 w 532120"/>
                <a:gd name="connsiteY575" fmla="*/ 356373 h 446582"/>
                <a:gd name="connsiteX576" fmla="*/ 384856 w 532120"/>
                <a:gd name="connsiteY576" fmla="*/ 363231 h 446582"/>
                <a:gd name="connsiteX577" fmla="*/ 384856 w 532120"/>
                <a:gd name="connsiteY577" fmla="*/ 363231 h 446582"/>
                <a:gd name="connsiteX578" fmla="*/ 379979 w 532120"/>
                <a:gd name="connsiteY578" fmla="*/ 356221 h 446582"/>
                <a:gd name="connsiteX579" fmla="*/ 393848 w 532120"/>
                <a:gd name="connsiteY579" fmla="*/ 344791 h 446582"/>
                <a:gd name="connsiteX580" fmla="*/ 403753 w 532120"/>
                <a:gd name="connsiteY580" fmla="*/ 347991 h 446582"/>
                <a:gd name="connsiteX581" fmla="*/ 412135 w 532120"/>
                <a:gd name="connsiteY581" fmla="*/ 343572 h 446582"/>
                <a:gd name="connsiteX582" fmla="*/ 412135 w 532120"/>
                <a:gd name="connsiteY582" fmla="*/ 343572 h 446582"/>
                <a:gd name="connsiteX583" fmla="*/ 401315 w 532120"/>
                <a:gd name="connsiteY583" fmla="*/ 334732 h 446582"/>
                <a:gd name="connsiteX584" fmla="*/ 402534 w 532120"/>
                <a:gd name="connsiteY584" fmla="*/ 311415 h 446582"/>
                <a:gd name="connsiteX585" fmla="*/ 434843 w 532120"/>
                <a:gd name="connsiteY585" fmla="*/ 297242 h 446582"/>
                <a:gd name="connsiteX586" fmla="*/ 434843 w 532120"/>
                <a:gd name="connsiteY586" fmla="*/ 296480 h 446582"/>
                <a:gd name="connsiteX587" fmla="*/ 429052 w 532120"/>
                <a:gd name="connsiteY587" fmla="*/ 290689 h 446582"/>
                <a:gd name="connsiteX588" fmla="*/ 431643 w 532120"/>
                <a:gd name="connsiteY588" fmla="*/ 284136 h 446582"/>
                <a:gd name="connsiteX589" fmla="*/ 411678 w 532120"/>
                <a:gd name="connsiteY589" fmla="*/ 275144 h 446582"/>
                <a:gd name="connsiteX590" fmla="*/ 367025 w 532120"/>
                <a:gd name="connsiteY590" fmla="*/ 301966 h 446582"/>
                <a:gd name="connsiteX591" fmla="*/ 363519 w 532120"/>
                <a:gd name="connsiteY591" fmla="*/ 299833 h 446582"/>
                <a:gd name="connsiteX592" fmla="*/ 363519 w 532120"/>
                <a:gd name="connsiteY592" fmla="*/ 299833 h 446582"/>
                <a:gd name="connsiteX593" fmla="*/ 370073 w 532120"/>
                <a:gd name="connsiteY593" fmla="*/ 308519 h 446582"/>
                <a:gd name="connsiteX594" fmla="*/ 373883 w 532120"/>
                <a:gd name="connsiteY594" fmla="*/ 307605 h 446582"/>
                <a:gd name="connsiteX595" fmla="*/ 373883 w 532120"/>
                <a:gd name="connsiteY595" fmla="*/ 307605 h 446582"/>
                <a:gd name="connsiteX596" fmla="*/ 373883 w 532120"/>
                <a:gd name="connsiteY596" fmla="*/ 309282 h 446582"/>
                <a:gd name="connsiteX597" fmla="*/ 383789 w 532120"/>
                <a:gd name="connsiteY597" fmla="*/ 329246 h 446582"/>
                <a:gd name="connsiteX598" fmla="*/ 364891 w 532120"/>
                <a:gd name="connsiteY598" fmla="*/ 337628 h 446582"/>
                <a:gd name="connsiteX599" fmla="*/ 349651 w 532120"/>
                <a:gd name="connsiteY599" fmla="*/ 333818 h 446582"/>
                <a:gd name="connsiteX600" fmla="*/ 349651 w 532120"/>
                <a:gd name="connsiteY600" fmla="*/ 333818 h 446582"/>
                <a:gd name="connsiteX601" fmla="*/ 356357 w 532120"/>
                <a:gd name="connsiteY601" fmla="*/ 341438 h 446582"/>
                <a:gd name="connsiteX602" fmla="*/ 341117 w 532120"/>
                <a:gd name="connsiteY602" fmla="*/ 349058 h 446582"/>
                <a:gd name="connsiteX603" fmla="*/ 341117 w 532120"/>
                <a:gd name="connsiteY603" fmla="*/ 349058 h 446582"/>
                <a:gd name="connsiteX604" fmla="*/ 352440 w 532120"/>
                <a:gd name="connsiteY604" fmla="*/ 347519 h 446582"/>
                <a:gd name="connsiteX605" fmla="*/ 353004 w 532120"/>
                <a:gd name="connsiteY605" fmla="*/ 347991 h 446582"/>
                <a:gd name="connsiteX606" fmla="*/ 344775 w 532120"/>
                <a:gd name="connsiteY606" fmla="*/ 357394 h 446582"/>
                <a:gd name="connsiteX607" fmla="*/ 347518 w 532120"/>
                <a:gd name="connsiteY607" fmla="*/ 363231 h 446582"/>
                <a:gd name="connsiteX608" fmla="*/ 347518 w 532120"/>
                <a:gd name="connsiteY608" fmla="*/ 363231 h 446582"/>
                <a:gd name="connsiteX609" fmla="*/ 354985 w 532120"/>
                <a:gd name="connsiteY609" fmla="*/ 356069 h 446582"/>
                <a:gd name="connsiteX610" fmla="*/ 370225 w 532120"/>
                <a:gd name="connsiteY610" fmla="*/ 356069 h 446582"/>
                <a:gd name="connsiteX611" fmla="*/ 384856 w 532120"/>
                <a:gd name="connsiteY611" fmla="*/ 362774 h 446582"/>
                <a:gd name="connsiteX612" fmla="*/ 224531 w 532120"/>
                <a:gd name="connsiteY612" fmla="*/ 208240 h 446582"/>
                <a:gd name="connsiteX613" fmla="*/ 221026 w 532120"/>
                <a:gd name="connsiteY613" fmla="*/ 208240 h 446582"/>
                <a:gd name="connsiteX614" fmla="*/ 221026 w 532120"/>
                <a:gd name="connsiteY614" fmla="*/ 208240 h 446582"/>
                <a:gd name="connsiteX615" fmla="*/ 226512 w 532120"/>
                <a:gd name="connsiteY615" fmla="*/ 212812 h 446582"/>
                <a:gd name="connsiteX616" fmla="*/ 230322 w 532120"/>
                <a:gd name="connsiteY616" fmla="*/ 211136 h 446582"/>
                <a:gd name="connsiteX617" fmla="*/ 247848 w 532120"/>
                <a:gd name="connsiteY617" fmla="*/ 216470 h 446582"/>
                <a:gd name="connsiteX618" fmla="*/ 243886 w 532120"/>
                <a:gd name="connsiteY618" fmla="*/ 226986 h 446582"/>
                <a:gd name="connsiteX619" fmla="*/ 220569 w 532120"/>
                <a:gd name="connsiteY619" fmla="*/ 214184 h 446582"/>
                <a:gd name="connsiteX620" fmla="*/ 214778 w 532120"/>
                <a:gd name="connsiteY620" fmla="*/ 221956 h 446582"/>
                <a:gd name="connsiteX621" fmla="*/ 210205 w 532120"/>
                <a:gd name="connsiteY621" fmla="*/ 218603 h 446582"/>
                <a:gd name="connsiteX622" fmla="*/ 214625 w 532120"/>
                <a:gd name="connsiteY622" fmla="*/ 212660 h 446582"/>
                <a:gd name="connsiteX623" fmla="*/ 208681 w 532120"/>
                <a:gd name="connsiteY623" fmla="*/ 212660 h 446582"/>
                <a:gd name="connsiteX624" fmla="*/ 208681 w 532120"/>
                <a:gd name="connsiteY624" fmla="*/ 212660 h 446582"/>
                <a:gd name="connsiteX625" fmla="*/ 216911 w 532120"/>
                <a:gd name="connsiteY625" fmla="*/ 209459 h 446582"/>
                <a:gd name="connsiteX626" fmla="*/ 210663 w 532120"/>
                <a:gd name="connsiteY626" fmla="*/ 207479 h 446582"/>
                <a:gd name="connsiteX627" fmla="*/ 210663 w 532120"/>
                <a:gd name="connsiteY627" fmla="*/ 207479 h 446582"/>
                <a:gd name="connsiteX628" fmla="*/ 220569 w 532120"/>
                <a:gd name="connsiteY628" fmla="*/ 205497 h 446582"/>
                <a:gd name="connsiteX629" fmla="*/ 222549 w 532120"/>
                <a:gd name="connsiteY629" fmla="*/ 202754 h 446582"/>
                <a:gd name="connsiteX630" fmla="*/ 218588 w 532120"/>
                <a:gd name="connsiteY630" fmla="*/ 198487 h 446582"/>
                <a:gd name="connsiteX631" fmla="*/ 221026 w 532120"/>
                <a:gd name="connsiteY631" fmla="*/ 195134 h 446582"/>
                <a:gd name="connsiteX632" fmla="*/ 223921 w 532120"/>
                <a:gd name="connsiteY632" fmla="*/ 198944 h 446582"/>
                <a:gd name="connsiteX633" fmla="*/ 245409 w 532120"/>
                <a:gd name="connsiteY633" fmla="*/ 169379 h 446582"/>
                <a:gd name="connsiteX634" fmla="*/ 251811 w 532120"/>
                <a:gd name="connsiteY634" fmla="*/ 167092 h 446582"/>
                <a:gd name="connsiteX635" fmla="*/ 251811 w 532120"/>
                <a:gd name="connsiteY635" fmla="*/ 173950 h 446582"/>
                <a:gd name="connsiteX636" fmla="*/ 230627 w 532120"/>
                <a:gd name="connsiteY636" fmla="*/ 203669 h 446582"/>
                <a:gd name="connsiteX637" fmla="*/ 235046 w 532120"/>
                <a:gd name="connsiteY637" fmla="*/ 205040 h 446582"/>
                <a:gd name="connsiteX638" fmla="*/ 232608 w 532120"/>
                <a:gd name="connsiteY638" fmla="*/ 208545 h 446582"/>
                <a:gd name="connsiteX639" fmla="*/ 227274 w 532120"/>
                <a:gd name="connsiteY639" fmla="*/ 206107 h 446582"/>
                <a:gd name="connsiteX640" fmla="*/ 300731 w 532120"/>
                <a:gd name="connsiteY640" fmla="*/ 203516 h 446582"/>
                <a:gd name="connsiteX641" fmla="*/ 305913 w 532120"/>
                <a:gd name="connsiteY641" fmla="*/ 209002 h 446582"/>
                <a:gd name="connsiteX642" fmla="*/ 305913 w 532120"/>
                <a:gd name="connsiteY642" fmla="*/ 209002 h 446582"/>
                <a:gd name="connsiteX643" fmla="*/ 297531 w 532120"/>
                <a:gd name="connsiteY643" fmla="*/ 211136 h 446582"/>
                <a:gd name="connsiteX644" fmla="*/ 299512 w 532120"/>
                <a:gd name="connsiteY644" fmla="*/ 221941 h 446582"/>
                <a:gd name="connsiteX645" fmla="*/ 300579 w 532120"/>
                <a:gd name="connsiteY645" fmla="*/ 222566 h 446582"/>
                <a:gd name="connsiteX646" fmla="*/ 300579 w 532120"/>
                <a:gd name="connsiteY646" fmla="*/ 223328 h 446582"/>
                <a:gd name="connsiteX647" fmla="*/ 291876 w 532120"/>
                <a:gd name="connsiteY647" fmla="*/ 221789 h 446582"/>
                <a:gd name="connsiteX648" fmla="*/ 291435 w 532120"/>
                <a:gd name="connsiteY648" fmla="*/ 221042 h 446582"/>
                <a:gd name="connsiteX649" fmla="*/ 290368 w 532120"/>
                <a:gd name="connsiteY649" fmla="*/ 232167 h 446582"/>
                <a:gd name="connsiteX650" fmla="*/ 270099 w 532120"/>
                <a:gd name="connsiteY650" fmla="*/ 233996 h 446582"/>
                <a:gd name="connsiteX651" fmla="*/ 250134 w 532120"/>
                <a:gd name="connsiteY651" fmla="*/ 227595 h 446582"/>
                <a:gd name="connsiteX652" fmla="*/ 267813 w 532120"/>
                <a:gd name="connsiteY652" fmla="*/ 211289 h 446582"/>
                <a:gd name="connsiteX653" fmla="*/ 276195 w 532120"/>
                <a:gd name="connsiteY653" fmla="*/ 203059 h 446582"/>
                <a:gd name="connsiteX654" fmla="*/ 267965 w 532120"/>
                <a:gd name="connsiteY654" fmla="*/ 204887 h 446582"/>
                <a:gd name="connsiteX655" fmla="*/ 267965 w 532120"/>
                <a:gd name="connsiteY655" fmla="*/ 201687 h 446582"/>
                <a:gd name="connsiteX656" fmla="*/ 267965 w 532120"/>
                <a:gd name="connsiteY656" fmla="*/ 198792 h 446582"/>
                <a:gd name="connsiteX657" fmla="*/ 274975 w 532120"/>
                <a:gd name="connsiteY657" fmla="*/ 197572 h 446582"/>
                <a:gd name="connsiteX658" fmla="*/ 264917 w 532120"/>
                <a:gd name="connsiteY658" fmla="*/ 194067 h 446582"/>
                <a:gd name="connsiteX659" fmla="*/ 262936 w 532120"/>
                <a:gd name="connsiteY659" fmla="*/ 189343 h 446582"/>
                <a:gd name="connsiteX660" fmla="*/ 261869 w 532120"/>
                <a:gd name="connsiteY660" fmla="*/ 187514 h 446582"/>
                <a:gd name="connsiteX661" fmla="*/ 270708 w 532120"/>
                <a:gd name="connsiteY661" fmla="*/ 181723 h 446582"/>
                <a:gd name="connsiteX662" fmla="*/ 281377 w 532120"/>
                <a:gd name="connsiteY662" fmla="*/ 177456 h 446582"/>
                <a:gd name="connsiteX663" fmla="*/ 279852 w 532120"/>
                <a:gd name="connsiteY663" fmla="*/ 166178 h 446582"/>
                <a:gd name="connsiteX664" fmla="*/ 279852 w 532120"/>
                <a:gd name="connsiteY664" fmla="*/ 166178 h 446582"/>
                <a:gd name="connsiteX665" fmla="*/ 286863 w 532120"/>
                <a:gd name="connsiteY665" fmla="*/ 174103 h 446582"/>
                <a:gd name="connsiteX666" fmla="*/ 295702 w 532120"/>
                <a:gd name="connsiteY666" fmla="*/ 169836 h 446582"/>
                <a:gd name="connsiteX667" fmla="*/ 297378 w 532120"/>
                <a:gd name="connsiteY667" fmla="*/ 179589 h 446582"/>
                <a:gd name="connsiteX668" fmla="*/ 307894 w 532120"/>
                <a:gd name="connsiteY668" fmla="*/ 180809 h 446582"/>
                <a:gd name="connsiteX669" fmla="*/ 307894 w 532120"/>
                <a:gd name="connsiteY669" fmla="*/ 181723 h 446582"/>
                <a:gd name="connsiteX670" fmla="*/ 297835 w 532120"/>
                <a:gd name="connsiteY670" fmla="*/ 186904 h 446582"/>
                <a:gd name="connsiteX671" fmla="*/ 299969 w 532120"/>
                <a:gd name="connsiteY671" fmla="*/ 203059 h 44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</a:cxnLst>
              <a:rect l="l" t="t" r="r" b="b"/>
              <a:pathLst>
                <a:path w="532120" h="446582">
                  <a:moveTo>
                    <a:pt x="279852" y="341133"/>
                  </a:moveTo>
                  <a:lnTo>
                    <a:pt x="269032" y="341133"/>
                  </a:lnTo>
                  <a:lnTo>
                    <a:pt x="269032" y="310653"/>
                  </a:lnTo>
                  <a:lnTo>
                    <a:pt x="279852" y="310653"/>
                  </a:lnTo>
                  <a:close/>
                  <a:moveTo>
                    <a:pt x="328620" y="209002"/>
                  </a:moveTo>
                  <a:lnTo>
                    <a:pt x="317799" y="209002"/>
                  </a:lnTo>
                  <a:lnTo>
                    <a:pt x="317799" y="178522"/>
                  </a:lnTo>
                  <a:lnTo>
                    <a:pt x="328620" y="178522"/>
                  </a:lnTo>
                  <a:close/>
                  <a:moveTo>
                    <a:pt x="128366" y="158253"/>
                  </a:moveTo>
                  <a:cubicBezTo>
                    <a:pt x="127604" y="158253"/>
                    <a:pt x="121966" y="158253"/>
                    <a:pt x="121966" y="159472"/>
                  </a:cubicBezTo>
                  <a:cubicBezTo>
                    <a:pt x="121966" y="160692"/>
                    <a:pt x="124556" y="159472"/>
                    <a:pt x="128366" y="160692"/>
                  </a:cubicBezTo>
                  <a:cubicBezTo>
                    <a:pt x="137053" y="162216"/>
                    <a:pt x="140407" y="166483"/>
                    <a:pt x="146502" y="166483"/>
                  </a:cubicBezTo>
                  <a:cubicBezTo>
                    <a:pt x="151272" y="166970"/>
                    <a:pt x="155540" y="163480"/>
                    <a:pt x="156012" y="158710"/>
                  </a:cubicBezTo>
                  <a:cubicBezTo>
                    <a:pt x="156149" y="157369"/>
                    <a:pt x="155981" y="156013"/>
                    <a:pt x="155494" y="154748"/>
                  </a:cubicBezTo>
                  <a:cubicBezTo>
                    <a:pt x="155494" y="153529"/>
                    <a:pt x="154427" y="153833"/>
                    <a:pt x="154122" y="154748"/>
                  </a:cubicBezTo>
                  <a:cubicBezTo>
                    <a:pt x="154122" y="158253"/>
                    <a:pt x="148941" y="160234"/>
                    <a:pt x="144369" y="160234"/>
                  </a:cubicBezTo>
                  <a:cubicBezTo>
                    <a:pt x="139796" y="160234"/>
                    <a:pt x="137358" y="158253"/>
                    <a:pt x="128366" y="158253"/>
                  </a:cubicBezTo>
                  <a:close/>
                  <a:moveTo>
                    <a:pt x="68931" y="188733"/>
                  </a:moveTo>
                  <a:cubicBezTo>
                    <a:pt x="69845" y="190105"/>
                    <a:pt x="80056" y="203211"/>
                    <a:pt x="64359" y="208393"/>
                  </a:cubicBezTo>
                  <a:cubicBezTo>
                    <a:pt x="64359" y="208393"/>
                    <a:pt x="63444" y="209307"/>
                    <a:pt x="64359" y="209764"/>
                  </a:cubicBezTo>
                  <a:cubicBezTo>
                    <a:pt x="70333" y="212843"/>
                    <a:pt x="77648" y="211090"/>
                    <a:pt x="81579" y="205649"/>
                  </a:cubicBezTo>
                  <a:cubicBezTo>
                    <a:pt x="85268" y="212492"/>
                    <a:pt x="83973" y="220966"/>
                    <a:pt x="78380" y="226376"/>
                  </a:cubicBezTo>
                  <a:cubicBezTo>
                    <a:pt x="82326" y="230826"/>
                    <a:pt x="87737" y="233737"/>
                    <a:pt x="93620" y="234606"/>
                  </a:cubicBezTo>
                  <a:cubicBezTo>
                    <a:pt x="97871" y="232563"/>
                    <a:pt x="101224" y="229043"/>
                    <a:pt x="103068" y="224699"/>
                  </a:cubicBezTo>
                  <a:cubicBezTo>
                    <a:pt x="104288" y="228357"/>
                    <a:pt x="104288" y="232319"/>
                    <a:pt x="103068" y="235977"/>
                  </a:cubicBezTo>
                  <a:cubicBezTo>
                    <a:pt x="126690" y="238111"/>
                    <a:pt x="134919" y="219213"/>
                    <a:pt x="153208" y="222719"/>
                  </a:cubicBezTo>
                  <a:lnTo>
                    <a:pt x="153969" y="222719"/>
                  </a:lnTo>
                  <a:cubicBezTo>
                    <a:pt x="154092" y="204568"/>
                    <a:pt x="141290" y="188886"/>
                    <a:pt x="123489" y="185380"/>
                  </a:cubicBezTo>
                  <a:cubicBezTo>
                    <a:pt x="101087" y="181113"/>
                    <a:pt x="107031" y="171817"/>
                    <a:pt x="107031" y="171817"/>
                  </a:cubicBezTo>
                  <a:cubicBezTo>
                    <a:pt x="112380" y="171344"/>
                    <a:pt x="117729" y="172624"/>
                    <a:pt x="122271" y="175474"/>
                  </a:cubicBezTo>
                  <a:cubicBezTo>
                    <a:pt x="123368" y="173707"/>
                    <a:pt x="123368" y="171451"/>
                    <a:pt x="122271" y="169683"/>
                  </a:cubicBezTo>
                  <a:cubicBezTo>
                    <a:pt x="123018" y="168098"/>
                    <a:pt x="123475" y="166391"/>
                    <a:pt x="123642" y="164654"/>
                  </a:cubicBezTo>
                  <a:cubicBezTo>
                    <a:pt x="112974" y="164654"/>
                    <a:pt x="110231" y="162368"/>
                    <a:pt x="110231" y="162368"/>
                  </a:cubicBezTo>
                  <a:cubicBezTo>
                    <a:pt x="108554" y="156119"/>
                    <a:pt x="112974" y="147128"/>
                    <a:pt x="128824" y="156729"/>
                  </a:cubicBezTo>
                  <a:cubicBezTo>
                    <a:pt x="131232" y="154367"/>
                    <a:pt x="132558" y="151106"/>
                    <a:pt x="132481" y="147737"/>
                  </a:cubicBezTo>
                  <a:cubicBezTo>
                    <a:pt x="133625" y="147052"/>
                    <a:pt x="134356" y="145863"/>
                    <a:pt x="134463" y="144537"/>
                  </a:cubicBezTo>
                  <a:cubicBezTo>
                    <a:pt x="134463" y="141946"/>
                    <a:pt x="121661" y="134783"/>
                    <a:pt x="119223" y="134022"/>
                  </a:cubicBezTo>
                  <a:cubicBezTo>
                    <a:pt x="118461" y="130059"/>
                    <a:pt x="113584" y="124573"/>
                    <a:pt x="98649" y="126554"/>
                  </a:cubicBezTo>
                  <a:cubicBezTo>
                    <a:pt x="91638" y="127468"/>
                    <a:pt x="86456" y="125639"/>
                    <a:pt x="88895" y="121525"/>
                  </a:cubicBezTo>
                  <a:cubicBezTo>
                    <a:pt x="88895" y="121525"/>
                    <a:pt x="87981" y="120610"/>
                    <a:pt x="87371" y="121525"/>
                  </a:cubicBezTo>
                  <a:cubicBezTo>
                    <a:pt x="86761" y="122439"/>
                    <a:pt x="83561" y="127773"/>
                    <a:pt x="89657" y="130821"/>
                  </a:cubicBezTo>
                  <a:cubicBezTo>
                    <a:pt x="93940" y="133000"/>
                    <a:pt x="96728" y="137298"/>
                    <a:pt x="96972" y="142099"/>
                  </a:cubicBezTo>
                  <a:cubicBezTo>
                    <a:pt x="96972" y="143623"/>
                    <a:pt x="95296" y="143775"/>
                    <a:pt x="94991" y="142099"/>
                  </a:cubicBezTo>
                  <a:cubicBezTo>
                    <a:pt x="90877" y="132513"/>
                    <a:pt x="79766" y="128078"/>
                    <a:pt x="70165" y="132193"/>
                  </a:cubicBezTo>
                  <a:cubicBezTo>
                    <a:pt x="68931" y="132726"/>
                    <a:pt x="67742" y="133382"/>
                    <a:pt x="66644" y="134174"/>
                  </a:cubicBezTo>
                  <a:cubicBezTo>
                    <a:pt x="67498" y="139676"/>
                    <a:pt x="71933" y="143912"/>
                    <a:pt x="77465" y="144537"/>
                  </a:cubicBezTo>
                  <a:cubicBezTo>
                    <a:pt x="80178" y="144385"/>
                    <a:pt x="82342" y="142221"/>
                    <a:pt x="82494" y="139508"/>
                  </a:cubicBezTo>
                  <a:cubicBezTo>
                    <a:pt x="82494" y="138136"/>
                    <a:pt x="82494" y="138289"/>
                    <a:pt x="83561" y="139508"/>
                  </a:cubicBezTo>
                  <a:cubicBezTo>
                    <a:pt x="85238" y="143623"/>
                    <a:pt x="79141" y="152157"/>
                    <a:pt x="69998" y="146976"/>
                  </a:cubicBezTo>
                  <a:cubicBezTo>
                    <a:pt x="63993" y="153712"/>
                    <a:pt x="62240" y="163221"/>
                    <a:pt x="65425" y="171664"/>
                  </a:cubicBezTo>
                  <a:cubicBezTo>
                    <a:pt x="67102" y="179284"/>
                    <a:pt x="63444" y="186904"/>
                    <a:pt x="56587" y="183094"/>
                  </a:cubicBezTo>
                  <a:cubicBezTo>
                    <a:pt x="56587" y="183094"/>
                    <a:pt x="56587" y="183094"/>
                    <a:pt x="56587" y="183094"/>
                  </a:cubicBezTo>
                  <a:cubicBezTo>
                    <a:pt x="58201" y="187514"/>
                    <a:pt x="63109" y="189800"/>
                    <a:pt x="67528" y="188169"/>
                  </a:cubicBezTo>
                  <a:cubicBezTo>
                    <a:pt x="68017" y="188002"/>
                    <a:pt x="68489" y="187773"/>
                    <a:pt x="68931" y="187514"/>
                  </a:cubicBezTo>
                  <a:close/>
                  <a:moveTo>
                    <a:pt x="119679" y="142251"/>
                  </a:moveTo>
                  <a:cubicBezTo>
                    <a:pt x="117211" y="145452"/>
                    <a:pt x="112624" y="146061"/>
                    <a:pt x="109423" y="143592"/>
                  </a:cubicBezTo>
                  <a:cubicBezTo>
                    <a:pt x="107716" y="142282"/>
                    <a:pt x="106680" y="140285"/>
                    <a:pt x="106573" y="138136"/>
                  </a:cubicBezTo>
                  <a:cubicBezTo>
                    <a:pt x="115413" y="136460"/>
                    <a:pt x="119223" y="137374"/>
                    <a:pt x="119679" y="141032"/>
                  </a:cubicBezTo>
                  <a:close/>
                  <a:moveTo>
                    <a:pt x="393999" y="160692"/>
                  </a:moveTo>
                  <a:cubicBezTo>
                    <a:pt x="389428" y="160692"/>
                    <a:pt x="385008" y="158710"/>
                    <a:pt x="384247" y="155205"/>
                  </a:cubicBezTo>
                  <a:cubicBezTo>
                    <a:pt x="384247" y="154291"/>
                    <a:pt x="383180" y="153986"/>
                    <a:pt x="382875" y="155205"/>
                  </a:cubicBezTo>
                  <a:cubicBezTo>
                    <a:pt x="381168" y="159686"/>
                    <a:pt x="383423" y="164700"/>
                    <a:pt x="387904" y="166422"/>
                  </a:cubicBezTo>
                  <a:cubicBezTo>
                    <a:pt x="389169" y="166894"/>
                    <a:pt x="390525" y="167077"/>
                    <a:pt x="391867" y="166940"/>
                  </a:cubicBezTo>
                  <a:cubicBezTo>
                    <a:pt x="397809" y="166940"/>
                    <a:pt x="401315" y="162673"/>
                    <a:pt x="410002" y="161149"/>
                  </a:cubicBezTo>
                  <a:cubicBezTo>
                    <a:pt x="413812" y="161149"/>
                    <a:pt x="416403" y="161149"/>
                    <a:pt x="416403" y="159929"/>
                  </a:cubicBezTo>
                  <a:cubicBezTo>
                    <a:pt x="416403" y="158710"/>
                    <a:pt x="410764" y="158710"/>
                    <a:pt x="410002" y="158710"/>
                  </a:cubicBezTo>
                  <a:cubicBezTo>
                    <a:pt x="400705" y="158253"/>
                    <a:pt x="399334" y="159472"/>
                    <a:pt x="393695" y="159472"/>
                  </a:cubicBezTo>
                  <a:close/>
                  <a:moveTo>
                    <a:pt x="482849" y="182789"/>
                  </a:moveTo>
                  <a:cubicBezTo>
                    <a:pt x="482849" y="181875"/>
                    <a:pt x="482849" y="182789"/>
                    <a:pt x="482849" y="182789"/>
                  </a:cubicBezTo>
                  <a:cubicBezTo>
                    <a:pt x="475991" y="186142"/>
                    <a:pt x="472333" y="178979"/>
                    <a:pt x="474009" y="171359"/>
                  </a:cubicBezTo>
                  <a:cubicBezTo>
                    <a:pt x="477195" y="162917"/>
                    <a:pt x="475443" y="153407"/>
                    <a:pt x="469438" y="146671"/>
                  </a:cubicBezTo>
                  <a:cubicBezTo>
                    <a:pt x="465704" y="149551"/>
                    <a:pt x="460340" y="148850"/>
                    <a:pt x="457475" y="145116"/>
                  </a:cubicBezTo>
                  <a:cubicBezTo>
                    <a:pt x="456164" y="143440"/>
                    <a:pt x="455539" y="141322"/>
                    <a:pt x="455722" y="139203"/>
                  </a:cubicBezTo>
                  <a:cubicBezTo>
                    <a:pt x="455722" y="138136"/>
                    <a:pt x="456941" y="137984"/>
                    <a:pt x="456941" y="139203"/>
                  </a:cubicBezTo>
                  <a:cubicBezTo>
                    <a:pt x="457093" y="141916"/>
                    <a:pt x="459258" y="144080"/>
                    <a:pt x="461970" y="144232"/>
                  </a:cubicBezTo>
                  <a:cubicBezTo>
                    <a:pt x="467472" y="143562"/>
                    <a:pt x="471891" y="139340"/>
                    <a:pt x="472791" y="133869"/>
                  </a:cubicBezTo>
                  <a:cubicBezTo>
                    <a:pt x="464302" y="127804"/>
                    <a:pt x="452491" y="129770"/>
                    <a:pt x="446425" y="138273"/>
                  </a:cubicBezTo>
                  <a:cubicBezTo>
                    <a:pt x="445648" y="139371"/>
                    <a:pt x="444978" y="140544"/>
                    <a:pt x="444444" y="141794"/>
                  </a:cubicBezTo>
                  <a:cubicBezTo>
                    <a:pt x="444444" y="143318"/>
                    <a:pt x="442311" y="143166"/>
                    <a:pt x="442463" y="141794"/>
                  </a:cubicBezTo>
                  <a:cubicBezTo>
                    <a:pt x="442707" y="136994"/>
                    <a:pt x="445496" y="132696"/>
                    <a:pt x="449778" y="130516"/>
                  </a:cubicBezTo>
                  <a:cubicBezTo>
                    <a:pt x="455874" y="127468"/>
                    <a:pt x="453741" y="122896"/>
                    <a:pt x="452064" y="121220"/>
                  </a:cubicBezTo>
                  <a:cubicBezTo>
                    <a:pt x="450388" y="119543"/>
                    <a:pt x="450083" y="121220"/>
                    <a:pt x="450540" y="121220"/>
                  </a:cubicBezTo>
                  <a:cubicBezTo>
                    <a:pt x="452979" y="125335"/>
                    <a:pt x="447797" y="127163"/>
                    <a:pt x="440786" y="126249"/>
                  </a:cubicBezTo>
                  <a:cubicBezTo>
                    <a:pt x="425546" y="124268"/>
                    <a:pt x="420975" y="129754"/>
                    <a:pt x="420213" y="133717"/>
                  </a:cubicBezTo>
                  <a:cubicBezTo>
                    <a:pt x="416859" y="134479"/>
                    <a:pt x="404211" y="141642"/>
                    <a:pt x="404211" y="144232"/>
                  </a:cubicBezTo>
                  <a:cubicBezTo>
                    <a:pt x="404317" y="145558"/>
                    <a:pt x="405049" y="146747"/>
                    <a:pt x="406192" y="147433"/>
                  </a:cubicBezTo>
                  <a:cubicBezTo>
                    <a:pt x="406116" y="150801"/>
                    <a:pt x="407441" y="154062"/>
                    <a:pt x="409850" y="156424"/>
                  </a:cubicBezTo>
                  <a:cubicBezTo>
                    <a:pt x="425090" y="146823"/>
                    <a:pt x="430119" y="156424"/>
                    <a:pt x="428442" y="162063"/>
                  </a:cubicBezTo>
                  <a:cubicBezTo>
                    <a:pt x="428442" y="162063"/>
                    <a:pt x="425699" y="164349"/>
                    <a:pt x="415031" y="164349"/>
                  </a:cubicBezTo>
                  <a:cubicBezTo>
                    <a:pt x="415199" y="166087"/>
                    <a:pt x="415656" y="167793"/>
                    <a:pt x="416403" y="169379"/>
                  </a:cubicBezTo>
                  <a:cubicBezTo>
                    <a:pt x="415061" y="171009"/>
                    <a:pt x="414756" y="173249"/>
                    <a:pt x="415641" y="175169"/>
                  </a:cubicBezTo>
                  <a:cubicBezTo>
                    <a:pt x="420182" y="172289"/>
                    <a:pt x="425531" y="171009"/>
                    <a:pt x="430881" y="171512"/>
                  </a:cubicBezTo>
                  <a:cubicBezTo>
                    <a:pt x="430881" y="171512"/>
                    <a:pt x="436976" y="180809"/>
                    <a:pt x="414574" y="185076"/>
                  </a:cubicBezTo>
                  <a:cubicBezTo>
                    <a:pt x="397063" y="188901"/>
                    <a:pt x="384658" y="204491"/>
                    <a:pt x="384856" y="222413"/>
                  </a:cubicBezTo>
                  <a:lnTo>
                    <a:pt x="384856" y="222413"/>
                  </a:lnTo>
                  <a:cubicBezTo>
                    <a:pt x="403144" y="218909"/>
                    <a:pt x="411373" y="237653"/>
                    <a:pt x="434995" y="235672"/>
                  </a:cubicBezTo>
                  <a:cubicBezTo>
                    <a:pt x="433777" y="232015"/>
                    <a:pt x="433777" y="228052"/>
                    <a:pt x="434995" y="224395"/>
                  </a:cubicBezTo>
                  <a:cubicBezTo>
                    <a:pt x="436840" y="228738"/>
                    <a:pt x="440192" y="232258"/>
                    <a:pt x="444444" y="234301"/>
                  </a:cubicBezTo>
                  <a:cubicBezTo>
                    <a:pt x="450327" y="233402"/>
                    <a:pt x="455706" y="230491"/>
                    <a:pt x="459684" y="226071"/>
                  </a:cubicBezTo>
                  <a:cubicBezTo>
                    <a:pt x="453345" y="220494"/>
                    <a:pt x="451927" y="211182"/>
                    <a:pt x="456331" y="203973"/>
                  </a:cubicBezTo>
                  <a:cubicBezTo>
                    <a:pt x="460263" y="209414"/>
                    <a:pt x="467578" y="211166"/>
                    <a:pt x="473553" y="208088"/>
                  </a:cubicBezTo>
                  <a:cubicBezTo>
                    <a:pt x="474620" y="208088"/>
                    <a:pt x="473553" y="206869"/>
                    <a:pt x="473553" y="206716"/>
                  </a:cubicBezTo>
                  <a:cubicBezTo>
                    <a:pt x="458313" y="201535"/>
                    <a:pt x="468067" y="188429"/>
                    <a:pt x="468981" y="187057"/>
                  </a:cubicBezTo>
                  <a:cubicBezTo>
                    <a:pt x="472745" y="189891"/>
                    <a:pt x="478094" y="189145"/>
                    <a:pt x="480929" y="185380"/>
                  </a:cubicBezTo>
                  <a:cubicBezTo>
                    <a:pt x="481767" y="184252"/>
                    <a:pt x="482331" y="182957"/>
                    <a:pt x="482544" y="181570"/>
                  </a:cubicBezTo>
                  <a:close/>
                  <a:moveTo>
                    <a:pt x="431795" y="138136"/>
                  </a:moveTo>
                  <a:cubicBezTo>
                    <a:pt x="429967" y="146061"/>
                    <a:pt x="423108" y="147128"/>
                    <a:pt x="418689" y="142251"/>
                  </a:cubicBezTo>
                  <a:cubicBezTo>
                    <a:pt x="418841" y="137374"/>
                    <a:pt x="422651" y="136460"/>
                    <a:pt x="431490" y="136917"/>
                  </a:cubicBezTo>
                  <a:close/>
                  <a:moveTo>
                    <a:pt x="265222" y="5396"/>
                  </a:moveTo>
                  <a:cubicBezTo>
                    <a:pt x="265206" y="7087"/>
                    <a:pt x="265740" y="8749"/>
                    <a:pt x="266746" y="10120"/>
                  </a:cubicBezTo>
                  <a:cubicBezTo>
                    <a:pt x="268118" y="12102"/>
                    <a:pt x="267965" y="13168"/>
                    <a:pt x="266746" y="13778"/>
                  </a:cubicBezTo>
                  <a:cubicBezTo>
                    <a:pt x="265526" y="14387"/>
                    <a:pt x="265070" y="14692"/>
                    <a:pt x="263088" y="13778"/>
                  </a:cubicBezTo>
                  <a:cubicBezTo>
                    <a:pt x="261671" y="12863"/>
                    <a:pt x="260040" y="12345"/>
                    <a:pt x="258364" y="12254"/>
                  </a:cubicBezTo>
                  <a:cubicBezTo>
                    <a:pt x="255803" y="11980"/>
                    <a:pt x="253502" y="13808"/>
                    <a:pt x="253182" y="16369"/>
                  </a:cubicBezTo>
                  <a:cubicBezTo>
                    <a:pt x="253411" y="18883"/>
                    <a:pt x="255636" y="20742"/>
                    <a:pt x="258150" y="20514"/>
                  </a:cubicBezTo>
                  <a:cubicBezTo>
                    <a:pt x="258226" y="20499"/>
                    <a:pt x="258288" y="20499"/>
                    <a:pt x="258364" y="20483"/>
                  </a:cubicBezTo>
                  <a:cubicBezTo>
                    <a:pt x="260055" y="20469"/>
                    <a:pt x="261701" y="19935"/>
                    <a:pt x="263088" y="18959"/>
                  </a:cubicBezTo>
                  <a:cubicBezTo>
                    <a:pt x="265070" y="17588"/>
                    <a:pt x="266137" y="17893"/>
                    <a:pt x="266746" y="18959"/>
                  </a:cubicBezTo>
                  <a:cubicBezTo>
                    <a:pt x="266989" y="23257"/>
                    <a:pt x="266639" y="27570"/>
                    <a:pt x="265679" y="31761"/>
                  </a:cubicBezTo>
                  <a:cubicBezTo>
                    <a:pt x="261366" y="32432"/>
                    <a:pt x="257968" y="35830"/>
                    <a:pt x="257297" y="40143"/>
                  </a:cubicBezTo>
                  <a:cubicBezTo>
                    <a:pt x="257297" y="47001"/>
                    <a:pt x="264612" y="50811"/>
                    <a:pt x="268880" y="53097"/>
                  </a:cubicBezTo>
                  <a:cubicBezTo>
                    <a:pt x="273146" y="50811"/>
                    <a:pt x="280462" y="47001"/>
                    <a:pt x="280462" y="40143"/>
                  </a:cubicBezTo>
                  <a:cubicBezTo>
                    <a:pt x="279791" y="35830"/>
                    <a:pt x="276393" y="32432"/>
                    <a:pt x="272079" y="31761"/>
                  </a:cubicBezTo>
                  <a:cubicBezTo>
                    <a:pt x="271119" y="27570"/>
                    <a:pt x="270769" y="23257"/>
                    <a:pt x="271013" y="18959"/>
                  </a:cubicBezTo>
                  <a:cubicBezTo>
                    <a:pt x="271013" y="18959"/>
                    <a:pt x="272690" y="18045"/>
                    <a:pt x="274671" y="18959"/>
                  </a:cubicBezTo>
                  <a:cubicBezTo>
                    <a:pt x="276042" y="19965"/>
                    <a:pt x="277703" y="20499"/>
                    <a:pt x="279395" y="20483"/>
                  </a:cubicBezTo>
                  <a:cubicBezTo>
                    <a:pt x="281818" y="20819"/>
                    <a:pt x="284043" y="19143"/>
                    <a:pt x="284394" y="16719"/>
                  </a:cubicBezTo>
                  <a:cubicBezTo>
                    <a:pt x="284409" y="16612"/>
                    <a:pt x="284424" y="16491"/>
                    <a:pt x="284424" y="16369"/>
                  </a:cubicBezTo>
                  <a:cubicBezTo>
                    <a:pt x="284180" y="13854"/>
                    <a:pt x="281955" y="12010"/>
                    <a:pt x="279441" y="12254"/>
                  </a:cubicBezTo>
                  <a:cubicBezTo>
                    <a:pt x="279426" y="12254"/>
                    <a:pt x="279410" y="12254"/>
                    <a:pt x="279395" y="12254"/>
                  </a:cubicBezTo>
                  <a:cubicBezTo>
                    <a:pt x="277703" y="12315"/>
                    <a:pt x="276073" y="12849"/>
                    <a:pt x="274671" y="13778"/>
                  </a:cubicBezTo>
                  <a:cubicBezTo>
                    <a:pt x="272690" y="15149"/>
                    <a:pt x="271623" y="14997"/>
                    <a:pt x="271013" y="13778"/>
                  </a:cubicBezTo>
                  <a:cubicBezTo>
                    <a:pt x="270403" y="12559"/>
                    <a:pt x="270099" y="12102"/>
                    <a:pt x="271013" y="10120"/>
                  </a:cubicBezTo>
                  <a:cubicBezTo>
                    <a:pt x="272019" y="8749"/>
                    <a:pt x="272552" y="7087"/>
                    <a:pt x="272537" y="5396"/>
                  </a:cubicBezTo>
                  <a:cubicBezTo>
                    <a:pt x="273162" y="3125"/>
                    <a:pt x="271821" y="778"/>
                    <a:pt x="269550" y="153"/>
                  </a:cubicBezTo>
                  <a:cubicBezTo>
                    <a:pt x="267279" y="-472"/>
                    <a:pt x="264932" y="870"/>
                    <a:pt x="264308" y="3140"/>
                  </a:cubicBezTo>
                  <a:cubicBezTo>
                    <a:pt x="264110" y="3872"/>
                    <a:pt x="264110" y="4649"/>
                    <a:pt x="264308" y="5396"/>
                  </a:cubicBezTo>
                  <a:close/>
                  <a:moveTo>
                    <a:pt x="269336" y="55840"/>
                  </a:moveTo>
                  <a:cubicBezTo>
                    <a:pt x="264795" y="55840"/>
                    <a:pt x="261107" y="59528"/>
                    <a:pt x="261107" y="64070"/>
                  </a:cubicBezTo>
                  <a:cubicBezTo>
                    <a:pt x="261107" y="68612"/>
                    <a:pt x="264795" y="72299"/>
                    <a:pt x="269336" y="72299"/>
                  </a:cubicBezTo>
                  <a:cubicBezTo>
                    <a:pt x="273878" y="72299"/>
                    <a:pt x="277567" y="68612"/>
                    <a:pt x="277567" y="64070"/>
                  </a:cubicBezTo>
                  <a:cubicBezTo>
                    <a:pt x="278252" y="59574"/>
                    <a:pt x="275158" y="55383"/>
                    <a:pt x="270663" y="54697"/>
                  </a:cubicBezTo>
                  <a:cubicBezTo>
                    <a:pt x="270114" y="54621"/>
                    <a:pt x="269580" y="54591"/>
                    <a:pt x="269032" y="54621"/>
                  </a:cubicBezTo>
                  <a:close/>
                  <a:moveTo>
                    <a:pt x="269336" y="135393"/>
                  </a:moveTo>
                  <a:cubicBezTo>
                    <a:pt x="286832" y="134936"/>
                    <a:pt x="304297" y="137085"/>
                    <a:pt x="321153" y="141794"/>
                  </a:cubicBezTo>
                  <a:cubicBezTo>
                    <a:pt x="321153" y="125030"/>
                    <a:pt x="321153" y="115733"/>
                    <a:pt x="330907" y="117105"/>
                  </a:cubicBezTo>
                  <a:cubicBezTo>
                    <a:pt x="325572" y="103084"/>
                    <a:pt x="348128" y="97446"/>
                    <a:pt x="348128" y="79157"/>
                  </a:cubicBezTo>
                  <a:cubicBezTo>
                    <a:pt x="348128" y="67118"/>
                    <a:pt x="339593" y="65746"/>
                    <a:pt x="337155" y="65746"/>
                  </a:cubicBezTo>
                  <a:cubicBezTo>
                    <a:pt x="329687" y="65746"/>
                    <a:pt x="330754" y="70623"/>
                    <a:pt x="324505" y="70623"/>
                  </a:cubicBezTo>
                  <a:cubicBezTo>
                    <a:pt x="323591" y="70623"/>
                    <a:pt x="322829" y="70623"/>
                    <a:pt x="322829" y="70623"/>
                  </a:cubicBezTo>
                  <a:cubicBezTo>
                    <a:pt x="322829" y="70623"/>
                    <a:pt x="324658" y="76414"/>
                    <a:pt x="327553" y="76414"/>
                  </a:cubicBezTo>
                  <a:cubicBezTo>
                    <a:pt x="330449" y="76414"/>
                    <a:pt x="331516" y="72452"/>
                    <a:pt x="334411" y="72452"/>
                  </a:cubicBezTo>
                  <a:cubicBezTo>
                    <a:pt x="337307" y="72452"/>
                    <a:pt x="337460" y="73519"/>
                    <a:pt x="337460" y="77481"/>
                  </a:cubicBezTo>
                  <a:cubicBezTo>
                    <a:pt x="336560" y="86259"/>
                    <a:pt x="332628" y="94458"/>
                    <a:pt x="326334" y="100646"/>
                  </a:cubicBezTo>
                  <a:cubicBezTo>
                    <a:pt x="325099" y="98802"/>
                    <a:pt x="323058" y="97674"/>
                    <a:pt x="320848" y="97598"/>
                  </a:cubicBezTo>
                  <a:cubicBezTo>
                    <a:pt x="316794" y="98147"/>
                    <a:pt x="313868" y="101743"/>
                    <a:pt x="314142" y="105827"/>
                  </a:cubicBezTo>
                  <a:cubicBezTo>
                    <a:pt x="314127" y="107352"/>
                    <a:pt x="314432" y="108860"/>
                    <a:pt x="315056" y="110247"/>
                  </a:cubicBezTo>
                  <a:cubicBezTo>
                    <a:pt x="313487" y="111238"/>
                    <a:pt x="311719" y="111862"/>
                    <a:pt x="309875" y="112076"/>
                  </a:cubicBezTo>
                  <a:cubicBezTo>
                    <a:pt x="306431" y="112366"/>
                    <a:pt x="303413" y="109820"/>
                    <a:pt x="303124" y="106376"/>
                  </a:cubicBezTo>
                  <a:cubicBezTo>
                    <a:pt x="303078" y="105888"/>
                    <a:pt x="303093" y="105401"/>
                    <a:pt x="303170" y="104913"/>
                  </a:cubicBezTo>
                  <a:cubicBezTo>
                    <a:pt x="303170" y="91654"/>
                    <a:pt x="320848" y="79919"/>
                    <a:pt x="320848" y="63156"/>
                  </a:cubicBezTo>
                  <a:cubicBezTo>
                    <a:pt x="321289" y="54743"/>
                    <a:pt x="314843" y="47580"/>
                    <a:pt x="306446" y="47123"/>
                  </a:cubicBezTo>
                  <a:cubicBezTo>
                    <a:pt x="305760" y="47092"/>
                    <a:pt x="305075" y="47092"/>
                    <a:pt x="304389" y="47153"/>
                  </a:cubicBezTo>
                  <a:cubicBezTo>
                    <a:pt x="292349" y="47153"/>
                    <a:pt x="294483" y="58126"/>
                    <a:pt x="284120" y="58126"/>
                  </a:cubicBezTo>
                  <a:cubicBezTo>
                    <a:pt x="284120" y="58126"/>
                    <a:pt x="283205" y="58126"/>
                    <a:pt x="283205" y="58126"/>
                  </a:cubicBezTo>
                  <a:cubicBezTo>
                    <a:pt x="283205" y="58126"/>
                    <a:pt x="285034" y="64984"/>
                    <a:pt x="290368" y="64984"/>
                  </a:cubicBezTo>
                  <a:cubicBezTo>
                    <a:pt x="295702" y="64984"/>
                    <a:pt x="297835" y="54926"/>
                    <a:pt x="302865" y="54926"/>
                  </a:cubicBezTo>
                  <a:cubicBezTo>
                    <a:pt x="304846" y="54926"/>
                    <a:pt x="307741" y="56145"/>
                    <a:pt x="307741" y="62851"/>
                  </a:cubicBezTo>
                  <a:cubicBezTo>
                    <a:pt x="307010" y="70501"/>
                    <a:pt x="304846" y="77953"/>
                    <a:pt x="301341" y="84796"/>
                  </a:cubicBezTo>
                  <a:cubicBezTo>
                    <a:pt x="300000" y="83334"/>
                    <a:pt x="298140" y="82465"/>
                    <a:pt x="296159" y="82358"/>
                  </a:cubicBezTo>
                  <a:cubicBezTo>
                    <a:pt x="291420" y="82846"/>
                    <a:pt x="287944" y="87052"/>
                    <a:pt x="288386" y="91807"/>
                  </a:cubicBezTo>
                  <a:cubicBezTo>
                    <a:pt x="288357" y="95007"/>
                    <a:pt x="289621" y="98086"/>
                    <a:pt x="291892" y="100341"/>
                  </a:cubicBezTo>
                  <a:cubicBezTo>
                    <a:pt x="289301" y="103694"/>
                    <a:pt x="286558" y="106437"/>
                    <a:pt x="283053" y="106437"/>
                  </a:cubicBezTo>
                  <a:cubicBezTo>
                    <a:pt x="275738" y="106437"/>
                    <a:pt x="272537" y="102322"/>
                    <a:pt x="272537" y="97903"/>
                  </a:cubicBezTo>
                  <a:cubicBezTo>
                    <a:pt x="272537" y="93483"/>
                    <a:pt x="281377" y="91349"/>
                    <a:pt x="281377" y="83882"/>
                  </a:cubicBezTo>
                  <a:cubicBezTo>
                    <a:pt x="281818" y="79858"/>
                    <a:pt x="278923" y="76247"/>
                    <a:pt x="274899" y="75820"/>
                  </a:cubicBezTo>
                  <a:cubicBezTo>
                    <a:pt x="274884" y="75805"/>
                    <a:pt x="274853" y="75805"/>
                    <a:pt x="274823" y="75805"/>
                  </a:cubicBezTo>
                  <a:cubicBezTo>
                    <a:pt x="271790" y="78822"/>
                    <a:pt x="266883" y="78822"/>
                    <a:pt x="263850" y="75805"/>
                  </a:cubicBezTo>
                  <a:cubicBezTo>
                    <a:pt x="259827" y="76201"/>
                    <a:pt x="256886" y="79783"/>
                    <a:pt x="257297" y="83806"/>
                  </a:cubicBezTo>
                  <a:cubicBezTo>
                    <a:pt x="257297" y="83836"/>
                    <a:pt x="257297" y="83852"/>
                    <a:pt x="257297" y="83882"/>
                  </a:cubicBezTo>
                  <a:cubicBezTo>
                    <a:pt x="257297" y="91349"/>
                    <a:pt x="265984" y="93178"/>
                    <a:pt x="265984" y="97903"/>
                  </a:cubicBezTo>
                  <a:cubicBezTo>
                    <a:pt x="265984" y="102627"/>
                    <a:pt x="262936" y="106437"/>
                    <a:pt x="255621" y="106437"/>
                  </a:cubicBezTo>
                  <a:cubicBezTo>
                    <a:pt x="251963" y="106437"/>
                    <a:pt x="249372" y="103694"/>
                    <a:pt x="246781" y="100341"/>
                  </a:cubicBezTo>
                  <a:cubicBezTo>
                    <a:pt x="249052" y="98086"/>
                    <a:pt x="250317" y="95007"/>
                    <a:pt x="250286" y="91807"/>
                  </a:cubicBezTo>
                  <a:cubicBezTo>
                    <a:pt x="250926" y="87097"/>
                    <a:pt x="247665" y="82754"/>
                    <a:pt x="242971" y="82053"/>
                  </a:cubicBezTo>
                  <a:cubicBezTo>
                    <a:pt x="240990" y="82160"/>
                    <a:pt x="239131" y="83028"/>
                    <a:pt x="237789" y="84492"/>
                  </a:cubicBezTo>
                  <a:cubicBezTo>
                    <a:pt x="234285" y="77649"/>
                    <a:pt x="232121" y="70196"/>
                    <a:pt x="231389" y="62546"/>
                  </a:cubicBezTo>
                  <a:cubicBezTo>
                    <a:pt x="231389" y="55840"/>
                    <a:pt x="234285" y="54621"/>
                    <a:pt x="236113" y="54621"/>
                  </a:cubicBezTo>
                  <a:cubicBezTo>
                    <a:pt x="241295" y="54621"/>
                    <a:pt x="242971" y="64679"/>
                    <a:pt x="248610" y="64679"/>
                  </a:cubicBezTo>
                  <a:cubicBezTo>
                    <a:pt x="254249" y="64679"/>
                    <a:pt x="255925" y="58583"/>
                    <a:pt x="255925" y="57822"/>
                  </a:cubicBezTo>
                  <a:cubicBezTo>
                    <a:pt x="255925" y="57059"/>
                    <a:pt x="255925" y="57822"/>
                    <a:pt x="255011" y="57822"/>
                  </a:cubicBezTo>
                  <a:cubicBezTo>
                    <a:pt x="244648" y="57822"/>
                    <a:pt x="246781" y="46849"/>
                    <a:pt x="234742" y="46849"/>
                  </a:cubicBezTo>
                  <a:cubicBezTo>
                    <a:pt x="226359" y="46163"/>
                    <a:pt x="218999" y="52411"/>
                    <a:pt x="218313" y="60793"/>
                  </a:cubicBezTo>
                  <a:cubicBezTo>
                    <a:pt x="218252" y="61479"/>
                    <a:pt x="218252" y="62165"/>
                    <a:pt x="218283" y="62851"/>
                  </a:cubicBezTo>
                  <a:cubicBezTo>
                    <a:pt x="218283" y="79615"/>
                    <a:pt x="235961" y="91349"/>
                    <a:pt x="235961" y="104608"/>
                  </a:cubicBezTo>
                  <a:cubicBezTo>
                    <a:pt x="236388" y="108113"/>
                    <a:pt x="233888" y="111314"/>
                    <a:pt x="230383" y="111741"/>
                  </a:cubicBezTo>
                  <a:cubicBezTo>
                    <a:pt x="230002" y="111786"/>
                    <a:pt x="229636" y="111786"/>
                    <a:pt x="229255" y="111771"/>
                  </a:cubicBezTo>
                  <a:cubicBezTo>
                    <a:pt x="227411" y="111558"/>
                    <a:pt x="225643" y="110933"/>
                    <a:pt x="224074" y="109942"/>
                  </a:cubicBezTo>
                  <a:cubicBezTo>
                    <a:pt x="224699" y="108556"/>
                    <a:pt x="225003" y="107047"/>
                    <a:pt x="224988" y="105523"/>
                  </a:cubicBezTo>
                  <a:cubicBezTo>
                    <a:pt x="225263" y="101438"/>
                    <a:pt x="222336" y="97842"/>
                    <a:pt x="218283" y="97293"/>
                  </a:cubicBezTo>
                  <a:cubicBezTo>
                    <a:pt x="216073" y="97369"/>
                    <a:pt x="214031" y="98497"/>
                    <a:pt x="212797" y="100341"/>
                  </a:cubicBezTo>
                  <a:cubicBezTo>
                    <a:pt x="206471" y="94154"/>
                    <a:pt x="202479" y="85970"/>
                    <a:pt x="201519" y="77176"/>
                  </a:cubicBezTo>
                  <a:cubicBezTo>
                    <a:pt x="201519" y="73214"/>
                    <a:pt x="203348" y="72147"/>
                    <a:pt x="204719" y="72147"/>
                  </a:cubicBezTo>
                  <a:cubicBezTo>
                    <a:pt x="206091" y="72147"/>
                    <a:pt x="207615" y="76109"/>
                    <a:pt x="211577" y="76109"/>
                  </a:cubicBezTo>
                  <a:cubicBezTo>
                    <a:pt x="215540" y="76109"/>
                    <a:pt x="216301" y="72452"/>
                    <a:pt x="216301" y="70318"/>
                  </a:cubicBezTo>
                  <a:cubicBezTo>
                    <a:pt x="216301" y="68185"/>
                    <a:pt x="215540" y="70318"/>
                    <a:pt x="214625" y="70318"/>
                  </a:cubicBezTo>
                  <a:cubicBezTo>
                    <a:pt x="208224" y="70318"/>
                    <a:pt x="209443" y="65442"/>
                    <a:pt x="201976" y="65442"/>
                  </a:cubicBezTo>
                  <a:cubicBezTo>
                    <a:pt x="199385" y="65442"/>
                    <a:pt x="190851" y="66813"/>
                    <a:pt x="190851" y="78853"/>
                  </a:cubicBezTo>
                  <a:cubicBezTo>
                    <a:pt x="190851" y="97141"/>
                    <a:pt x="213558" y="102779"/>
                    <a:pt x="208224" y="116800"/>
                  </a:cubicBezTo>
                  <a:cubicBezTo>
                    <a:pt x="217825" y="115429"/>
                    <a:pt x="217825" y="124725"/>
                    <a:pt x="217978" y="141489"/>
                  </a:cubicBezTo>
                  <a:cubicBezTo>
                    <a:pt x="234544" y="136536"/>
                    <a:pt x="251749" y="134067"/>
                    <a:pt x="269032" y="134174"/>
                  </a:cubicBezTo>
                  <a:close/>
                  <a:moveTo>
                    <a:pt x="208376" y="160234"/>
                  </a:moveTo>
                  <a:cubicBezTo>
                    <a:pt x="199385" y="162216"/>
                    <a:pt x="193136" y="164044"/>
                    <a:pt x="190089" y="164959"/>
                  </a:cubicBezTo>
                  <a:cubicBezTo>
                    <a:pt x="190089" y="160996"/>
                    <a:pt x="191613" y="157186"/>
                    <a:pt x="195270" y="156424"/>
                  </a:cubicBezTo>
                  <a:lnTo>
                    <a:pt x="195270" y="155357"/>
                  </a:lnTo>
                  <a:cubicBezTo>
                    <a:pt x="187193" y="150023"/>
                    <a:pt x="182926" y="160234"/>
                    <a:pt x="182773" y="160692"/>
                  </a:cubicBezTo>
                  <a:cubicBezTo>
                    <a:pt x="179878" y="160692"/>
                    <a:pt x="175611" y="160692"/>
                    <a:pt x="175611" y="165111"/>
                  </a:cubicBezTo>
                  <a:cubicBezTo>
                    <a:pt x="175611" y="176693"/>
                    <a:pt x="149245" y="183094"/>
                    <a:pt x="143150" y="184009"/>
                  </a:cubicBezTo>
                  <a:cubicBezTo>
                    <a:pt x="150312" y="187727"/>
                    <a:pt x="155768" y="194052"/>
                    <a:pt x="158390" y="201687"/>
                  </a:cubicBezTo>
                  <a:cubicBezTo>
                    <a:pt x="163708" y="195500"/>
                    <a:pt x="170124" y="190348"/>
                    <a:pt x="177287" y="186447"/>
                  </a:cubicBezTo>
                  <a:cubicBezTo>
                    <a:pt x="179421" y="186447"/>
                    <a:pt x="180183" y="189038"/>
                    <a:pt x="180335" y="190562"/>
                  </a:cubicBezTo>
                  <a:lnTo>
                    <a:pt x="181250" y="190562"/>
                  </a:lnTo>
                  <a:cubicBezTo>
                    <a:pt x="185212" y="184466"/>
                    <a:pt x="183383" y="182942"/>
                    <a:pt x="182926" y="181266"/>
                  </a:cubicBezTo>
                  <a:cubicBezTo>
                    <a:pt x="182362" y="178370"/>
                    <a:pt x="184267" y="175581"/>
                    <a:pt x="187147" y="175017"/>
                  </a:cubicBezTo>
                  <a:cubicBezTo>
                    <a:pt x="187818" y="174895"/>
                    <a:pt x="188504" y="174895"/>
                    <a:pt x="189174" y="175017"/>
                  </a:cubicBezTo>
                  <a:lnTo>
                    <a:pt x="189174" y="251979"/>
                  </a:lnTo>
                  <a:lnTo>
                    <a:pt x="185974" y="251979"/>
                  </a:lnTo>
                  <a:cubicBezTo>
                    <a:pt x="184602" y="251979"/>
                    <a:pt x="173325" y="242683"/>
                    <a:pt x="160523" y="233691"/>
                  </a:cubicBezTo>
                  <a:cubicBezTo>
                    <a:pt x="147721" y="224699"/>
                    <a:pt x="140711" y="230186"/>
                    <a:pt x="126081" y="238111"/>
                  </a:cubicBezTo>
                  <a:cubicBezTo>
                    <a:pt x="113995" y="244085"/>
                    <a:pt x="99883" y="244420"/>
                    <a:pt x="87523" y="239025"/>
                  </a:cubicBezTo>
                  <a:cubicBezTo>
                    <a:pt x="70912" y="250912"/>
                    <a:pt x="65273" y="284745"/>
                    <a:pt x="65273" y="284745"/>
                  </a:cubicBezTo>
                  <a:cubicBezTo>
                    <a:pt x="60838" y="286620"/>
                    <a:pt x="56068" y="287595"/>
                    <a:pt x="51252" y="287641"/>
                  </a:cubicBezTo>
                  <a:cubicBezTo>
                    <a:pt x="38755" y="287641"/>
                    <a:pt x="36012" y="280021"/>
                    <a:pt x="36012" y="275449"/>
                  </a:cubicBezTo>
                  <a:cubicBezTo>
                    <a:pt x="36012" y="255942"/>
                    <a:pt x="60549" y="247559"/>
                    <a:pt x="60549" y="228357"/>
                  </a:cubicBezTo>
                  <a:cubicBezTo>
                    <a:pt x="60793" y="215479"/>
                    <a:pt x="50552" y="204857"/>
                    <a:pt x="37673" y="204613"/>
                  </a:cubicBezTo>
                  <a:cubicBezTo>
                    <a:pt x="36713" y="204598"/>
                    <a:pt x="35753" y="204628"/>
                    <a:pt x="34793" y="204735"/>
                  </a:cubicBezTo>
                  <a:lnTo>
                    <a:pt x="14371" y="204735"/>
                  </a:lnTo>
                  <a:cubicBezTo>
                    <a:pt x="8748" y="204857"/>
                    <a:pt x="3719" y="201260"/>
                    <a:pt x="2027" y="195896"/>
                  </a:cubicBezTo>
                  <a:cubicBezTo>
                    <a:pt x="2027" y="194982"/>
                    <a:pt x="808" y="195896"/>
                    <a:pt x="1113" y="195896"/>
                  </a:cubicBezTo>
                  <a:cubicBezTo>
                    <a:pt x="1418" y="195896"/>
                    <a:pt x="46" y="199859"/>
                    <a:pt x="46" y="204735"/>
                  </a:cubicBezTo>
                  <a:cubicBezTo>
                    <a:pt x="-518" y="211105"/>
                    <a:pt x="4191" y="216729"/>
                    <a:pt x="10561" y="217293"/>
                  </a:cubicBezTo>
                  <a:cubicBezTo>
                    <a:pt x="11430" y="217369"/>
                    <a:pt x="12299" y="217354"/>
                    <a:pt x="13152" y="217232"/>
                  </a:cubicBezTo>
                  <a:cubicBezTo>
                    <a:pt x="16200" y="217293"/>
                    <a:pt x="19218" y="216668"/>
                    <a:pt x="21991" y="215403"/>
                  </a:cubicBezTo>
                  <a:cubicBezTo>
                    <a:pt x="21991" y="215403"/>
                    <a:pt x="23058" y="215403"/>
                    <a:pt x="21991" y="216165"/>
                  </a:cubicBezTo>
                  <a:cubicBezTo>
                    <a:pt x="18761" y="220249"/>
                    <a:pt x="17831" y="225721"/>
                    <a:pt x="19553" y="230643"/>
                  </a:cubicBezTo>
                  <a:lnTo>
                    <a:pt x="20468" y="230643"/>
                  </a:lnTo>
                  <a:cubicBezTo>
                    <a:pt x="22753" y="221362"/>
                    <a:pt x="31013" y="214779"/>
                    <a:pt x="40584" y="214641"/>
                  </a:cubicBezTo>
                  <a:cubicBezTo>
                    <a:pt x="47046" y="214062"/>
                    <a:pt x="52746" y="218832"/>
                    <a:pt x="53309" y="225294"/>
                  </a:cubicBezTo>
                  <a:cubicBezTo>
                    <a:pt x="53401" y="226209"/>
                    <a:pt x="53371" y="227138"/>
                    <a:pt x="53233" y="228052"/>
                  </a:cubicBezTo>
                  <a:cubicBezTo>
                    <a:pt x="53233" y="243292"/>
                    <a:pt x="25801" y="255179"/>
                    <a:pt x="25801" y="276668"/>
                  </a:cubicBezTo>
                  <a:cubicBezTo>
                    <a:pt x="25801" y="298156"/>
                    <a:pt x="48814" y="303186"/>
                    <a:pt x="62225" y="299680"/>
                  </a:cubicBezTo>
                  <a:cubicBezTo>
                    <a:pt x="62225" y="321626"/>
                    <a:pt x="36470" y="329093"/>
                    <a:pt x="35708" y="313396"/>
                  </a:cubicBezTo>
                  <a:cubicBezTo>
                    <a:pt x="35708" y="312634"/>
                    <a:pt x="35708" y="312482"/>
                    <a:pt x="34641" y="313396"/>
                  </a:cubicBezTo>
                  <a:cubicBezTo>
                    <a:pt x="31440" y="321169"/>
                    <a:pt x="32812" y="328636"/>
                    <a:pt x="42413" y="330160"/>
                  </a:cubicBezTo>
                  <a:cubicBezTo>
                    <a:pt x="42413" y="330160"/>
                    <a:pt x="42413" y="330160"/>
                    <a:pt x="42413" y="331075"/>
                  </a:cubicBezTo>
                  <a:cubicBezTo>
                    <a:pt x="32660" y="337171"/>
                    <a:pt x="37993" y="361555"/>
                    <a:pt x="38451" y="368413"/>
                  </a:cubicBezTo>
                  <a:cubicBezTo>
                    <a:pt x="38451" y="378623"/>
                    <a:pt x="29002" y="377404"/>
                    <a:pt x="28239" y="377099"/>
                  </a:cubicBezTo>
                  <a:cubicBezTo>
                    <a:pt x="27478" y="376795"/>
                    <a:pt x="27325" y="377099"/>
                    <a:pt x="28239" y="377862"/>
                  </a:cubicBezTo>
                  <a:cubicBezTo>
                    <a:pt x="32340" y="382327"/>
                    <a:pt x="39289" y="382616"/>
                    <a:pt x="43739" y="378517"/>
                  </a:cubicBezTo>
                  <a:cubicBezTo>
                    <a:pt x="43968" y="378303"/>
                    <a:pt x="44181" y="378090"/>
                    <a:pt x="44394" y="377862"/>
                  </a:cubicBezTo>
                  <a:cubicBezTo>
                    <a:pt x="51099" y="379995"/>
                    <a:pt x="46985" y="385786"/>
                    <a:pt x="42413" y="388682"/>
                  </a:cubicBezTo>
                  <a:cubicBezTo>
                    <a:pt x="42413" y="388682"/>
                    <a:pt x="42413" y="389749"/>
                    <a:pt x="42413" y="389749"/>
                  </a:cubicBezTo>
                  <a:cubicBezTo>
                    <a:pt x="42413" y="389749"/>
                    <a:pt x="53843" y="390663"/>
                    <a:pt x="55672" y="382433"/>
                  </a:cubicBezTo>
                  <a:cubicBezTo>
                    <a:pt x="58872" y="386076"/>
                    <a:pt x="64069" y="387188"/>
                    <a:pt x="68473" y="385177"/>
                  </a:cubicBezTo>
                  <a:cubicBezTo>
                    <a:pt x="70454" y="384110"/>
                    <a:pt x="80208" y="380605"/>
                    <a:pt x="81275" y="391578"/>
                  </a:cubicBezTo>
                  <a:cubicBezTo>
                    <a:pt x="81275" y="392339"/>
                    <a:pt x="81275" y="391578"/>
                    <a:pt x="82037" y="391578"/>
                  </a:cubicBezTo>
                  <a:cubicBezTo>
                    <a:pt x="85558" y="388072"/>
                    <a:pt x="85573" y="382372"/>
                    <a:pt x="82052" y="378868"/>
                  </a:cubicBezTo>
                  <a:cubicBezTo>
                    <a:pt x="80726" y="377526"/>
                    <a:pt x="79020" y="376642"/>
                    <a:pt x="77160" y="376338"/>
                  </a:cubicBezTo>
                  <a:cubicBezTo>
                    <a:pt x="80101" y="373442"/>
                    <a:pt x="84826" y="373473"/>
                    <a:pt x="87721" y="376414"/>
                  </a:cubicBezTo>
                  <a:cubicBezTo>
                    <a:pt x="88103" y="376810"/>
                    <a:pt x="88453" y="377237"/>
                    <a:pt x="88743" y="377709"/>
                  </a:cubicBezTo>
                  <a:cubicBezTo>
                    <a:pt x="88743" y="377709"/>
                    <a:pt x="88743" y="377709"/>
                    <a:pt x="89504" y="377709"/>
                  </a:cubicBezTo>
                  <a:cubicBezTo>
                    <a:pt x="89504" y="365974"/>
                    <a:pt x="80513" y="364908"/>
                    <a:pt x="74264" y="369937"/>
                  </a:cubicBezTo>
                  <a:cubicBezTo>
                    <a:pt x="74264" y="368718"/>
                    <a:pt x="71979" y="362164"/>
                    <a:pt x="81275" y="362469"/>
                  </a:cubicBezTo>
                  <a:lnTo>
                    <a:pt x="81275" y="361555"/>
                  </a:lnTo>
                  <a:cubicBezTo>
                    <a:pt x="78532" y="357516"/>
                    <a:pt x="73030" y="356465"/>
                    <a:pt x="68991" y="359223"/>
                  </a:cubicBezTo>
                  <a:cubicBezTo>
                    <a:pt x="67726" y="360077"/>
                    <a:pt x="66706" y="361250"/>
                    <a:pt x="66035" y="362622"/>
                  </a:cubicBezTo>
                  <a:cubicBezTo>
                    <a:pt x="62834" y="366432"/>
                    <a:pt x="54758" y="364908"/>
                    <a:pt x="53995" y="364755"/>
                  </a:cubicBezTo>
                  <a:cubicBezTo>
                    <a:pt x="56587" y="323912"/>
                    <a:pt x="92553" y="338390"/>
                    <a:pt x="97430" y="319035"/>
                  </a:cubicBezTo>
                  <a:cubicBezTo>
                    <a:pt x="97430" y="317969"/>
                    <a:pt x="98191" y="319035"/>
                    <a:pt x="98191" y="319035"/>
                  </a:cubicBezTo>
                  <a:cubicBezTo>
                    <a:pt x="99563" y="323912"/>
                    <a:pt x="111755" y="324522"/>
                    <a:pt x="113431" y="315073"/>
                  </a:cubicBezTo>
                  <a:cubicBezTo>
                    <a:pt x="113431" y="315073"/>
                    <a:pt x="113431" y="314006"/>
                    <a:pt x="113431" y="315073"/>
                  </a:cubicBezTo>
                  <a:cubicBezTo>
                    <a:pt x="103068" y="325436"/>
                    <a:pt x="79599" y="292975"/>
                    <a:pt x="111603" y="266609"/>
                  </a:cubicBezTo>
                  <a:cubicBezTo>
                    <a:pt x="128290" y="250333"/>
                    <a:pt x="154549" y="249221"/>
                    <a:pt x="172563" y="264019"/>
                  </a:cubicBezTo>
                  <a:cubicBezTo>
                    <a:pt x="173126" y="266046"/>
                    <a:pt x="171953" y="268149"/>
                    <a:pt x="169926" y="268712"/>
                  </a:cubicBezTo>
                  <a:cubicBezTo>
                    <a:pt x="169896" y="268728"/>
                    <a:pt x="169850" y="268728"/>
                    <a:pt x="169820" y="268743"/>
                  </a:cubicBezTo>
                  <a:cubicBezTo>
                    <a:pt x="169820" y="268743"/>
                    <a:pt x="169820" y="268743"/>
                    <a:pt x="169820" y="268743"/>
                  </a:cubicBezTo>
                  <a:cubicBezTo>
                    <a:pt x="172593" y="269993"/>
                    <a:pt x="175855" y="269322"/>
                    <a:pt x="177896" y="267067"/>
                  </a:cubicBezTo>
                  <a:cubicBezTo>
                    <a:pt x="183688" y="271029"/>
                    <a:pt x="177896" y="276211"/>
                    <a:pt x="176373" y="277735"/>
                  </a:cubicBezTo>
                  <a:cubicBezTo>
                    <a:pt x="174849" y="279259"/>
                    <a:pt x="176373" y="278497"/>
                    <a:pt x="176373" y="278497"/>
                  </a:cubicBezTo>
                  <a:cubicBezTo>
                    <a:pt x="181173" y="278893"/>
                    <a:pt x="185516" y="275616"/>
                    <a:pt x="186431" y="270877"/>
                  </a:cubicBezTo>
                  <a:lnTo>
                    <a:pt x="187345" y="270877"/>
                  </a:lnTo>
                  <a:lnTo>
                    <a:pt x="187345" y="295413"/>
                  </a:lnTo>
                  <a:cubicBezTo>
                    <a:pt x="187345" y="328484"/>
                    <a:pt x="225445" y="333056"/>
                    <a:pt x="267203" y="361098"/>
                  </a:cubicBezTo>
                  <a:cubicBezTo>
                    <a:pt x="308961" y="333056"/>
                    <a:pt x="347061" y="328484"/>
                    <a:pt x="347061" y="295413"/>
                  </a:cubicBezTo>
                  <a:lnTo>
                    <a:pt x="347061" y="272249"/>
                  </a:lnTo>
                  <a:lnTo>
                    <a:pt x="347975" y="272249"/>
                  </a:lnTo>
                  <a:cubicBezTo>
                    <a:pt x="348890" y="276988"/>
                    <a:pt x="353233" y="280265"/>
                    <a:pt x="358033" y="279869"/>
                  </a:cubicBezTo>
                  <a:cubicBezTo>
                    <a:pt x="358033" y="279869"/>
                    <a:pt x="358795" y="279869"/>
                    <a:pt x="358033" y="279106"/>
                  </a:cubicBezTo>
                  <a:cubicBezTo>
                    <a:pt x="357271" y="278344"/>
                    <a:pt x="350718" y="272401"/>
                    <a:pt x="356510" y="268439"/>
                  </a:cubicBezTo>
                  <a:cubicBezTo>
                    <a:pt x="358551" y="270694"/>
                    <a:pt x="361813" y="271364"/>
                    <a:pt x="364586" y="270115"/>
                  </a:cubicBezTo>
                  <a:cubicBezTo>
                    <a:pt x="364586" y="270115"/>
                    <a:pt x="364586" y="270115"/>
                    <a:pt x="364586" y="270115"/>
                  </a:cubicBezTo>
                  <a:cubicBezTo>
                    <a:pt x="362559" y="269520"/>
                    <a:pt x="361401" y="267417"/>
                    <a:pt x="361996" y="265390"/>
                  </a:cubicBezTo>
                  <a:cubicBezTo>
                    <a:pt x="380010" y="250592"/>
                    <a:pt x="406268" y="251705"/>
                    <a:pt x="422956" y="267981"/>
                  </a:cubicBezTo>
                  <a:cubicBezTo>
                    <a:pt x="454959" y="294346"/>
                    <a:pt x="431490" y="326808"/>
                    <a:pt x="421127" y="316444"/>
                  </a:cubicBezTo>
                  <a:cubicBezTo>
                    <a:pt x="421127" y="316444"/>
                    <a:pt x="421127" y="316444"/>
                    <a:pt x="421127" y="316444"/>
                  </a:cubicBezTo>
                  <a:cubicBezTo>
                    <a:pt x="423413" y="325893"/>
                    <a:pt x="436367" y="325283"/>
                    <a:pt x="436367" y="320407"/>
                  </a:cubicBezTo>
                  <a:cubicBezTo>
                    <a:pt x="436367" y="320407"/>
                    <a:pt x="436367" y="319645"/>
                    <a:pt x="436367" y="320407"/>
                  </a:cubicBezTo>
                  <a:cubicBezTo>
                    <a:pt x="441244" y="340219"/>
                    <a:pt x="477210" y="325741"/>
                    <a:pt x="479801" y="366127"/>
                  </a:cubicBezTo>
                  <a:cubicBezTo>
                    <a:pt x="479801" y="366127"/>
                    <a:pt x="470962" y="367803"/>
                    <a:pt x="467761" y="363993"/>
                  </a:cubicBezTo>
                  <a:cubicBezTo>
                    <a:pt x="465613" y="359619"/>
                    <a:pt x="460309" y="357806"/>
                    <a:pt x="455935" y="359970"/>
                  </a:cubicBezTo>
                  <a:cubicBezTo>
                    <a:pt x="454548" y="360640"/>
                    <a:pt x="453375" y="361661"/>
                    <a:pt x="452521" y="362926"/>
                  </a:cubicBezTo>
                  <a:lnTo>
                    <a:pt x="452521" y="363841"/>
                  </a:lnTo>
                  <a:cubicBezTo>
                    <a:pt x="461818" y="363841"/>
                    <a:pt x="459684" y="370089"/>
                    <a:pt x="459380" y="371309"/>
                  </a:cubicBezTo>
                  <a:cubicBezTo>
                    <a:pt x="453283" y="366279"/>
                    <a:pt x="444140" y="367346"/>
                    <a:pt x="444140" y="379081"/>
                  </a:cubicBezTo>
                  <a:cubicBezTo>
                    <a:pt x="444140" y="379995"/>
                    <a:pt x="444140" y="379843"/>
                    <a:pt x="444140" y="379081"/>
                  </a:cubicBezTo>
                  <a:cubicBezTo>
                    <a:pt x="446319" y="375576"/>
                    <a:pt x="450922" y="374509"/>
                    <a:pt x="454426" y="376688"/>
                  </a:cubicBezTo>
                  <a:cubicBezTo>
                    <a:pt x="454899" y="376977"/>
                    <a:pt x="455326" y="377328"/>
                    <a:pt x="455722" y="377709"/>
                  </a:cubicBezTo>
                  <a:cubicBezTo>
                    <a:pt x="450829" y="378517"/>
                    <a:pt x="447508" y="383150"/>
                    <a:pt x="448315" y="388042"/>
                  </a:cubicBezTo>
                  <a:cubicBezTo>
                    <a:pt x="448635" y="389901"/>
                    <a:pt x="449519" y="391623"/>
                    <a:pt x="450845" y="392949"/>
                  </a:cubicBezTo>
                  <a:cubicBezTo>
                    <a:pt x="450845" y="392949"/>
                    <a:pt x="450845" y="393863"/>
                    <a:pt x="450845" y="392949"/>
                  </a:cubicBezTo>
                  <a:cubicBezTo>
                    <a:pt x="451912" y="381976"/>
                    <a:pt x="461665" y="385482"/>
                    <a:pt x="463646" y="386549"/>
                  </a:cubicBezTo>
                  <a:cubicBezTo>
                    <a:pt x="468051" y="388560"/>
                    <a:pt x="473248" y="387448"/>
                    <a:pt x="476448" y="383805"/>
                  </a:cubicBezTo>
                  <a:cubicBezTo>
                    <a:pt x="478277" y="392035"/>
                    <a:pt x="488640" y="391120"/>
                    <a:pt x="489707" y="391120"/>
                  </a:cubicBezTo>
                  <a:cubicBezTo>
                    <a:pt x="490774" y="391120"/>
                    <a:pt x="490469" y="391120"/>
                    <a:pt x="489707" y="390053"/>
                  </a:cubicBezTo>
                  <a:cubicBezTo>
                    <a:pt x="485135" y="387158"/>
                    <a:pt x="481020" y="381367"/>
                    <a:pt x="487726" y="379233"/>
                  </a:cubicBezTo>
                  <a:cubicBezTo>
                    <a:pt x="491825" y="383698"/>
                    <a:pt x="498774" y="383988"/>
                    <a:pt x="503225" y="379888"/>
                  </a:cubicBezTo>
                  <a:cubicBezTo>
                    <a:pt x="503453" y="379675"/>
                    <a:pt x="503667" y="379462"/>
                    <a:pt x="503880" y="379233"/>
                  </a:cubicBezTo>
                  <a:cubicBezTo>
                    <a:pt x="503880" y="378471"/>
                    <a:pt x="503880" y="378319"/>
                    <a:pt x="503880" y="378471"/>
                  </a:cubicBezTo>
                  <a:cubicBezTo>
                    <a:pt x="503880" y="378623"/>
                    <a:pt x="492908" y="379995"/>
                    <a:pt x="493670" y="369784"/>
                  </a:cubicBezTo>
                  <a:cubicBezTo>
                    <a:pt x="493670" y="362622"/>
                    <a:pt x="499308" y="338542"/>
                    <a:pt x="489707" y="332446"/>
                  </a:cubicBezTo>
                  <a:cubicBezTo>
                    <a:pt x="489707" y="332446"/>
                    <a:pt x="488793" y="331684"/>
                    <a:pt x="489707" y="331532"/>
                  </a:cubicBezTo>
                  <a:cubicBezTo>
                    <a:pt x="499308" y="329399"/>
                    <a:pt x="500679" y="322540"/>
                    <a:pt x="497480" y="314768"/>
                  </a:cubicBezTo>
                  <a:cubicBezTo>
                    <a:pt x="497480" y="313853"/>
                    <a:pt x="496565" y="314006"/>
                    <a:pt x="496413" y="314768"/>
                  </a:cubicBezTo>
                  <a:cubicBezTo>
                    <a:pt x="495651" y="330008"/>
                    <a:pt x="470657" y="322998"/>
                    <a:pt x="469895" y="301052"/>
                  </a:cubicBezTo>
                  <a:cubicBezTo>
                    <a:pt x="483307" y="304557"/>
                    <a:pt x="506319" y="299833"/>
                    <a:pt x="506319" y="278039"/>
                  </a:cubicBezTo>
                  <a:cubicBezTo>
                    <a:pt x="506319" y="256246"/>
                    <a:pt x="478886" y="245121"/>
                    <a:pt x="478886" y="229424"/>
                  </a:cubicBezTo>
                  <a:cubicBezTo>
                    <a:pt x="477942" y="223008"/>
                    <a:pt x="482361" y="217049"/>
                    <a:pt x="488778" y="216089"/>
                  </a:cubicBezTo>
                  <a:cubicBezTo>
                    <a:pt x="489692" y="215952"/>
                    <a:pt x="490621" y="215937"/>
                    <a:pt x="491536" y="216013"/>
                  </a:cubicBezTo>
                  <a:cubicBezTo>
                    <a:pt x="501106" y="216150"/>
                    <a:pt x="509366" y="222733"/>
                    <a:pt x="511653" y="232015"/>
                  </a:cubicBezTo>
                  <a:lnTo>
                    <a:pt x="512567" y="232015"/>
                  </a:lnTo>
                  <a:cubicBezTo>
                    <a:pt x="514289" y="227092"/>
                    <a:pt x="513360" y="221621"/>
                    <a:pt x="510129" y="217537"/>
                  </a:cubicBezTo>
                  <a:cubicBezTo>
                    <a:pt x="510129" y="217537"/>
                    <a:pt x="510129" y="216317"/>
                    <a:pt x="510129" y="216775"/>
                  </a:cubicBezTo>
                  <a:cubicBezTo>
                    <a:pt x="512902" y="218040"/>
                    <a:pt x="515919" y="218664"/>
                    <a:pt x="518968" y="218603"/>
                  </a:cubicBezTo>
                  <a:cubicBezTo>
                    <a:pt x="525308" y="219472"/>
                    <a:pt x="531145" y="215038"/>
                    <a:pt x="532013" y="208697"/>
                  </a:cubicBezTo>
                  <a:cubicBezTo>
                    <a:pt x="532135" y="207844"/>
                    <a:pt x="532150" y="206975"/>
                    <a:pt x="532074" y="206107"/>
                  </a:cubicBezTo>
                  <a:cubicBezTo>
                    <a:pt x="532074" y="201230"/>
                    <a:pt x="530398" y="198792"/>
                    <a:pt x="531008" y="197267"/>
                  </a:cubicBezTo>
                  <a:cubicBezTo>
                    <a:pt x="531617" y="195743"/>
                    <a:pt x="531008" y="195896"/>
                    <a:pt x="529941" y="197267"/>
                  </a:cubicBezTo>
                  <a:cubicBezTo>
                    <a:pt x="528356" y="202632"/>
                    <a:pt x="523341" y="206274"/>
                    <a:pt x="517749" y="206107"/>
                  </a:cubicBezTo>
                  <a:lnTo>
                    <a:pt x="496718" y="206107"/>
                  </a:lnTo>
                  <a:cubicBezTo>
                    <a:pt x="483992" y="204750"/>
                    <a:pt x="472593" y="213971"/>
                    <a:pt x="471237" y="226696"/>
                  </a:cubicBezTo>
                  <a:cubicBezTo>
                    <a:pt x="471130" y="227702"/>
                    <a:pt x="471084" y="228723"/>
                    <a:pt x="471114" y="229729"/>
                  </a:cubicBezTo>
                  <a:cubicBezTo>
                    <a:pt x="471114" y="248931"/>
                    <a:pt x="495651" y="257313"/>
                    <a:pt x="495651" y="276820"/>
                  </a:cubicBezTo>
                  <a:cubicBezTo>
                    <a:pt x="495651" y="281392"/>
                    <a:pt x="493212" y="289012"/>
                    <a:pt x="480411" y="289012"/>
                  </a:cubicBezTo>
                  <a:cubicBezTo>
                    <a:pt x="475641" y="288982"/>
                    <a:pt x="470931" y="287991"/>
                    <a:pt x="466542" y="286117"/>
                  </a:cubicBezTo>
                  <a:cubicBezTo>
                    <a:pt x="466542" y="286117"/>
                    <a:pt x="460903" y="251979"/>
                    <a:pt x="444292" y="240397"/>
                  </a:cubicBezTo>
                  <a:cubicBezTo>
                    <a:pt x="431932" y="245792"/>
                    <a:pt x="417820" y="245456"/>
                    <a:pt x="405735" y="239482"/>
                  </a:cubicBezTo>
                  <a:cubicBezTo>
                    <a:pt x="390495" y="231557"/>
                    <a:pt x="384094" y="226223"/>
                    <a:pt x="371292" y="235063"/>
                  </a:cubicBezTo>
                  <a:cubicBezTo>
                    <a:pt x="358491" y="243902"/>
                    <a:pt x="347213" y="253503"/>
                    <a:pt x="345841" y="253351"/>
                  </a:cubicBezTo>
                  <a:lnTo>
                    <a:pt x="342641" y="253351"/>
                  </a:lnTo>
                  <a:lnTo>
                    <a:pt x="342641" y="176389"/>
                  </a:lnTo>
                  <a:cubicBezTo>
                    <a:pt x="345643" y="175932"/>
                    <a:pt x="348432" y="177989"/>
                    <a:pt x="348890" y="180991"/>
                  </a:cubicBezTo>
                  <a:cubicBezTo>
                    <a:pt x="348966" y="181540"/>
                    <a:pt x="348966" y="182088"/>
                    <a:pt x="348890" y="182637"/>
                  </a:cubicBezTo>
                  <a:cubicBezTo>
                    <a:pt x="348890" y="184313"/>
                    <a:pt x="346451" y="185837"/>
                    <a:pt x="350566" y="191933"/>
                  </a:cubicBezTo>
                  <a:cubicBezTo>
                    <a:pt x="350566" y="191933"/>
                    <a:pt x="350566" y="191933"/>
                    <a:pt x="351480" y="191933"/>
                  </a:cubicBezTo>
                  <a:cubicBezTo>
                    <a:pt x="352395" y="191933"/>
                    <a:pt x="352395" y="187819"/>
                    <a:pt x="354528" y="187819"/>
                  </a:cubicBezTo>
                  <a:cubicBezTo>
                    <a:pt x="361691" y="191720"/>
                    <a:pt x="368107" y="196871"/>
                    <a:pt x="373426" y="203059"/>
                  </a:cubicBezTo>
                  <a:cubicBezTo>
                    <a:pt x="376047" y="195423"/>
                    <a:pt x="381503" y="189099"/>
                    <a:pt x="388666" y="185380"/>
                  </a:cubicBezTo>
                  <a:cubicBezTo>
                    <a:pt x="382569" y="184466"/>
                    <a:pt x="356205" y="178065"/>
                    <a:pt x="356205" y="166483"/>
                  </a:cubicBezTo>
                  <a:cubicBezTo>
                    <a:pt x="356205" y="162673"/>
                    <a:pt x="351938" y="161759"/>
                    <a:pt x="349042" y="162063"/>
                  </a:cubicBezTo>
                  <a:cubicBezTo>
                    <a:pt x="349042" y="162063"/>
                    <a:pt x="344622" y="151395"/>
                    <a:pt x="336545" y="156729"/>
                  </a:cubicBezTo>
                  <a:lnTo>
                    <a:pt x="336545" y="157796"/>
                  </a:lnTo>
                  <a:cubicBezTo>
                    <a:pt x="340050" y="158558"/>
                    <a:pt x="341574" y="162368"/>
                    <a:pt x="341726" y="166330"/>
                  </a:cubicBezTo>
                  <a:cubicBezTo>
                    <a:pt x="316032" y="158771"/>
                    <a:pt x="289408" y="154870"/>
                    <a:pt x="262631" y="154748"/>
                  </a:cubicBezTo>
                  <a:cubicBezTo>
                    <a:pt x="245852" y="154794"/>
                    <a:pt x="229133" y="156379"/>
                    <a:pt x="212644" y="159472"/>
                  </a:cubicBezTo>
                  <a:lnTo>
                    <a:pt x="212644" y="185990"/>
                  </a:lnTo>
                  <a:lnTo>
                    <a:pt x="201823" y="185990"/>
                  </a:lnTo>
                  <a:lnTo>
                    <a:pt x="201823" y="161606"/>
                  </a:lnTo>
                  <a:lnTo>
                    <a:pt x="201823" y="161606"/>
                  </a:lnTo>
                  <a:moveTo>
                    <a:pt x="136291" y="432573"/>
                  </a:moveTo>
                  <a:cubicBezTo>
                    <a:pt x="133305" y="431781"/>
                    <a:pt x="131308" y="428946"/>
                    <a:pt x="131567" y="425868"/>
                  </a:cubicBezTo>
                  <a:lnTo>
                    <a:pt x="131567" y="409256"/>
                  </a:lnTo>
                  <a:cubicBezTo>
                    <a:pt x="117561" y="404410"/>
                    <a:pt x="102794" y="402200"/>
                    <a:pt x="87981" y="402703"/>
                  </a:cubicBezTo>
                  <a:cubicBezTo>
                    <a:pt x="66492" y="402703"/>
                    <a:pt x="59786" y="407579"/>
                    <a:pt x="59482" y="409256"/>
                  </a:cubicBezTo>
                  <a:lnTo>
                    <a:pt x="53691" y="440803"/>
                  </a:lnTo>
                  <a:cubicBezTo>
                    <a:pt x="53691" y="440803"/>
                    <a:pt x="62378" y="432878"/>
                    <a:pt x="93620" y="434859"/>
                  </a:cubicBezTo>
                  <a:cubicBezTo>
                    <a:pt x="131109" y="437298"/>
                    <a:pt x="169820" y="459396"/>
                    <a:pt x="169820" y="435773"/>
                  </a:cubicBezTo>
                  <a:lnTo>
                    <a:pt x="169820" y="421905"/>
                  </a:lnTo>
                  <a:cubicBezTo>
                    <a:pt x="141016" y="421143"/>
                    <a:pt x="136291" y="430439"/>
                    <a:pt x="136291" y="432573"/>
                  </a:cubicBezTo>
                  <a:close/>
                  <a:moveTo>
                    <a:pt x="367178" y="421905"/>
                  </a:moveTo>
                  <a:lnTo>
                    <a:pt x="367178" y="435773"/>
                  </a:lnTo>
                  <a:cubicBezTo>
                    <a:pt x="367178" y="459396"/>
                    <a:pt x="406040" y="437298"/>
                    <a:pt x="443378" y="434859"/>
                  </a:cubicBezTo>
                  <a:cubicBezTo>
                    <a:pt x="473858" y="432878"/>
                    <a:pt x="483307" y="440803"/>
                    <a:pt x="483307" y="440803"/>
                  </a:cubicBezTo>
                  <a:lnTo>
                    <a:pt x="477515" y="409256"/>
                  </a:lnTo>
                  <a:cubicBezTo>
                    <a:pt x="477515" y="407579"/>
                    <a:pt x="470505" y="402703"/>
                    <a:pt x="449017" y="402703"/>
                  </a:cubicBezTo>
                  <a:cubicBezTo>
                    <a:pt x="434203" y="402169"/>
                    <a:pt x="419435" y="404394"/>
                    <a:pt x="405429" y="409256"/>
                  </a:cubicBezTo>
                  <a:lnTo>
                    <a:pt x="405429" y="425868"/>
                  </a:lnTo>
                  <a:cubicBezTo>
                    <a:pt x="405689" y="428946"/>
                    <a:pt x="403693" y="431781"/>
                    <a:pt x="400705" y="432573"/>
                  </a:cubicBezTo>
                  <a:cubicBezTo>
                    <a:pt x="401315" y="430439"/>
                    <a:pt x="397048" y="421143"/>
                    <a:pt x="367635" y="421143"/>
                  </a:cubicBezTo>
                  <a:close/>
                  <a:moveTo>
                    <a:pt x="268575" y="407579"/>
                  </a:moveTo>
                  <a:cubicBezTo>
                    <a:pt x="329535" y="407579"/>
                    <a:pt x="390495" y="410780"/>
                    <a:pt x="398420" y="419924"/>
                  </a:cubicBezTo>
                  <a:cubicBezTo>
                    <a:pt x="398420" y="419924"/>
                    <a:pt x="399334" y="419924"/>
                    <a:pt x="399334" y="419924"/>
                  </a:cubicBezTo>
                  <a:lnTo>
                    <a:pt x="399334" y="386853"/>
                  </a:lnTo>
                  <a:cubicBezTo>
                    <a:pt x="399334" y="377404"/>
                    <a:pt x="335935" y="371613"/>
                    <a:pt x="268575" y="371613"/>
                  </a:cubicBezTo>
                  <a:cubicBezTo>
                    <a:pt x="201214" y="371613"/>
                    <a:pt x="137815" y="376947"/>
                    <a:pt x="137815" y="386853"/>
                  </a:cubicBezTo>
                  <a:lnTo>
                    <a:pt x="137815" y="418857"/>
                  </a:lnTo>
                  <a:cubicBezTo>
                    <a:pt x="137815" y="418857"/>
                    <a:pt x="137815" y="420076"/>
                    <a:pt x="138729" y="418857"/>
                  </a:cubicBezTo>
                  <a:cubicBezTo>
                    <a:pt x="147264" y="410018"/>
                    <a:pt x="208529" y="406818"/>
                    <a:pt x="269032" y="406818"/>
                  </a:cubicBezTo>
                  <a:close/>
                  <a:moveTo>
                    <a:pt x="214625" y="256551"/>
                  </a:moveTo>
                  <a:lnTo>
                    <a:pt x="208529" y="255027"/>
                  </a:lnTo>
                  <a:lnTo>
                    <a:pt x="208529" y="255789"/>
                  </a:lnTo>
                  <a:lnTo>
                    <a:pt x="201367" y="252589"/>
                  </a:lnTo>
                  <a:lnTo>
                    <a:pt x="207767" y="252589"/>
                  </a:lnTo>
                  <a:cubicBezTo>
                    <a:pt x="207767" y="252589"/>
                    <a:pt x="207767" y="252589"/>
                    <a:pt x="207767" y="252589"/>
                  </a:cubicBezTo>
                  <a:lnTo>
                    <a:pt x="202281" y="247255"/>
                  </a:lnTo>
                  <a:lnTo>
                    <a:pt x="209291" y="249846"/>
                  </a:lnTo>
                  <a:cubicBezTo>
                    <a:pt x="209291" y="249846"/>
                    <a:pt x="210053" y="249846"/>
                    <a:pt x="209291" y="249846"/>
                  </a:cubicBezTo>
                  <a:lnTo>
                    <a:pt x="204719" y="242987"/>
                  </a:lnTo>
                  <a:lnTo>
                    <a:pt x="211577" y="247559"/>
                  </a:lnTo>
                  <a:cubicBezTo>
                    <a:pt x="211577" y="247559"/>
                    <a:pt x="211577" y="247559"/>
                    <a:pt x="211577" y="247559"/>
                  </a:cubicBezTo>
                  <a:lnTo>
                    <a:pt x="208376" y="239482"/>
                  </a:lnTo>
                  <a:lnTo>
                    <a:pt x="214625" y="245426"/>
                  </a:lnTo>
                  <a:cubicBezTo>
                    <a:pt x="214625" y="245426"/>
                    <a:pt x="214625" y="245426"/>
                    <a:pt x="214625" y="245426"/>
                  </a:cubicBezTo>
                  <a:lnTo>
                    <a:pt x="212949" y="237349"/>
                  </a:lnTo>
                  <a:lnTo>
                    <a:pt x="217521" y="244054"/>
                  </a:lnTo>
                  <a:cubicBezTo>
                    <a:pt x="217521" y="244054"/>
                    <a:pt x="217521" y="244054"/>
                    <a:pt x="217521" y="244054"/>
                  </a:cubicBezTo>
                  <a:cubicBezTo>
                    <a:pt x="217521" y="244054"/>
                    <a:pt x="217521" y="236739"/>
                    <a:pt x="217521" y="236739"/>
                  </a:cubicBezTo>
                  <a:cubicBezTo>
                    <a:pt x="217521" y="236739"/>
                    <a:pt x="219502" y="241159"/>
                    <a:pt x="220417" y="243445"/>
                  </a:cubicBezTo>
                  <a:cubicBezTo>
                    <a:pt x="221331" y="245731"/>
                    <a:pt x="220417" y="243445"/>
                    <a:pt x="221178" y="243445"/>
                  </a:cubicBezTo>
                  <a:lnTo>
                    <a:pt x="223616" y="237806"/>
                  </a:lnTo>
                  <a:lnTo>
                    <a:pt x="223616" y="245426"/>
                  </a:lnTo>
                  <a:lnTo>
                    <a:pt x="222549" y="245426"/>
                  </a:lnTo>
                  <a:lnTo>
                    <a:pt x="221331" y="254722"/>
                  </a:lnTo>
                  <a:cubicBezTo>
                    <a:pt x="230322" y="252589"/>
                    <a:pt x="241752" y="236892"/>
                    <a:pt x="250439" y="236892"/>
                  </a:cubicBezTo>
                  <a:cubicBezTo>
                    <a:pt x="259126" y="236892"/>
                    <a:pt x="264612" y="249083"/>
                    <a:pt x="283815" y="242987"/>
                  </a:cubicBezTo>
                  <a:cubicBezTo>
                    <a:pt x="288143" y="249632"/>
                    <a:pt x="290993" y="257100"/>
                    <a:pt x="292196" y="264933"/>
                  </a:cubicBezTo>
                  <a:cubicBezTo>
                    <a:pt x="299664" y="271943"/>
                    <a:pt x="310028" y="269658"/>
                    <a:pt x="310028" y="262190"/>
                  </a:cubicBezTo>
                  <a:cubicBezTo>
                    <a:pt x="310028" y="252284"/>
                    <a:pt x="299207" y="250455"/>
                    <a:pt x="299207" y="240092"/>
                  </a:cubicBezTo>
                  <a:cubicBezTo>
                    <a:pt x="299116" y="233859"/>
                    <a:pt x="304084" y="228738"/>
                    <a:pt x="310302" y="228632"/>
                  </a:cubicBezTo>
                  <a:cubicBezTo>
                    <a:pt x="310622" y="228632"/>
                    <a:pt x="310926" y="228647"/>
                    <a:pt x="311246" y="228662"/>
                  </a:cubicBezTo>
                  <a:cubicBezTo>
                    <a:pt x="315971" y="228662"/>
                    <a:pt x="322829" y="230796"/>
                    <a:pt x="326486" y="230796"/>
                  </a:cubicBezTo>
                  <a:cubicBezTo>
                    <a:pt x="329458" y="230872"/>
                    <a:pt x="332079" y="228830"/>
                    <a:pt x="332735" y="225919"/>
                  </a:cubicBezTo>
                  <a:cubicBezTo>
                    <a:pt x="332735" y="224852"/>
                    <a:pt x="334411" y="225919"/>
                    <a:pt x="334259" y="225919"/>
                  </a:cubicBezTo>
                  <a:cubicBezTo>
                    <a:pt x="334106" y="225919"/>
                    <a:pt x="334259" y="228205"/>
                    <a:pt x="334259" y="230491"/>
                  </a:cubicBezTo>
                  <a:cubicBezTo>
                    <a:pt x="334259" y="237044"/>
                    <a:pt x="324810" y="237806"/>
                    <a:pt x="323591" y="237044"/>
                  </a:cubicBezTo>
                  <a:cubicBezTo>
                    <a:pt x="322372" y="236282"/>
                    <a:pt x="323591" y="237044"/>
                    <a:pt x="323591" y="237044"/>
                  </a:cubicBezTo>
                  <a:cubicBezTo>
                    <a:pt x="323591" y="237044"/>
                    <a:pt x="324658" y="242073"/>
                    <a:pt x="323591" y="244664"/>
                  </a:cubicBezTo>
                  <a:cubicBezTo>
                    <a:pt x="323591" y="244664"/>
                    <a:pt x="323591" y="244664"/>
                    <a:pt x="323591" y="244664"/>
                  </a:cubicBezTo>
                  <a:cubicBezTo>
                    <a:pt x="321945" y="239391"/>
                    <a:pt x="317572" y="235428"/>
                    <a:pt x="312161" y="234301"/>
                  </a:cubicBezTo>
                  <a:cubicBezTo>
                    <a:pt x="309479" y="234042"/>
                    <a:pt x="307101" y="236007"/>
                    <a:pt x="306842" y="238690"/>
                  </a:cubicBezTo>
                  <a:cubicBezTo>
                    <a:pt x="306827" y="238903"/>
                    <a:pt x="306827" y="239117"/>
                    <a:pt x="306827" y="239330"/>
                  </a:cubicBezTo>
                  <a:cubicBezTo>
                    <a:pt x="306827" y="245273"/>
                    <a:pt x="318562" y="250607"/>
                    <a:pt x="318562" y="262952"/>
                  </a:cubicBezTo>
                  <a:cubicBezTo>
                    <a:pt x="318562" y="275296"/>
                    <a:pt x="306065" y="278192"/>
                    <a:pt x="293416" y="275449"/>
                  </a:cubicBezTo>
                  <a:cubicBezTo>
                    <a:pt x="293416" y="287489"/>
                    <a:pt x="311704" y="294651"/>
                    <a:pt x="312161" y="286117"/>
                  </a:cubicBezTo>
                  <a:cubicBezTo>
                    <a:pt x="312161" y="286117"/>
                    <a:pt x="312161" y="286117"/>
                    <a:pt x="312161" y="286117"/>
                  </a:cubicBezTo>
                  <a:cubicBezTo>
                    <a:pt x="314752" y="289774"/>
                    <a:pt x="313533" y="292518"/>
                    <a:pt x="310179" y="293889"/>
                  </a:cubicBezTo>
                  <a:cubicBezTo>
                    <a:pt x="313228" y="295413"/>
                    <a:pt x="313838" y="301662"/>
                    <a:pt x="314752" y="305472"/>
                  </a:cubicBezTo>
                  <a:cubicBezTo>
                    <a:pt x="315667" y="309282"/>
                    <a:pt x="322067" y="307910"/>
                    <a:pt x="322372" y="307758"/>
                  </a:cubicBezTo>
                  <a:cubicBezTo>
                    <a:pt x="322676" y="307605"/>
                    <a:pt x="322372" y="307758"/>
                    <a:pt x="322372" y="307758"/>
                  </a:cubicBezTo>
                  <a:cubicBezTo>
                    <a:pt x="321091" y="311034"/>
                    <a:pt x="317419" y="312665"/>
                    <a:pt x="314142" y="311415"/>
                  </a:cubicBezTo>
                  <a:cubicBezTo>
                    <a:pt x="310942" y="313549"/>
                    <a:pt x="314142" y="315530"/>
                    <a:pt x="317648" y="316444"/>
                  </a:cubicBezTo>
                  <a:cubicBezTo>
                    <a:pt x="317648" y="316444"/>
                    <a:pt x="317648" y="316444"/>
                    <a:pt x="317648" y="316444"/>
                  </a:cubicBezTo>
                  <a:cubicBezTo>
                    <a:pt x="317648" y="316444"/>
                    <a:pt x="310942" y="318578"/>
                    <a:pt x="308808" y="314768"/>
                  </a:cubicBezTo>
                  <a:cubicBezTo>
                    <a:pt x="307848" y="317328"/>
                    <a:pt x="305273" y="318898"/>
                    <a:pt x="302559" y="318578"/>
                  </a:cubicBezTo>
                  <a:cubicBezTo>
                    <a:pt x="300121" y="318578"/>
                    <a:pt x="298598" y="321016"/>
                    <a:pt x="299207" y="324064"/>
                  </a:cubicBezTo>
                  <a:cubicBezTo>
                    <a:pt x="299207" y="324064"/>
                    <a:pt x="299207" y="324064"/>
                    <a:pt x="299207" y="324064"/>
                  </a:cubicBezTo>
                  <a:cubicBezTo>
                    <a:pt x="296723" y="323028"/>
                    <a:pt x="295564" y="320163"/>
                    <a:pt x="296601" y="317679"/>
                  </a:cubicBezTo>
                  <a:cubicBezTo>
                    <a:pt x="297089" y="316505"/>
                    <a:pt x="298033" y="315560"/>
                    <a:pt x="299207" y="315073"/>
                  </a:cubicBezTo>
                  <a:cubicBezTo>
                    <a:pt x="297302" y="314006"/>
                    <a:pt x="294879" y="314692"/>
                    <a:pt x="293812" y="316612"/>
                  </a:cubicBezTo>
                  <a:cubicBezTo>
                    <a:pt x="293629" y="316947"/>
                    <a:pt x="293492" y="317298"/>
                    <a:pt x="293416" y="317663"/>
                  </a:cubicBezTo>
                  <a:cubicBezTo>
                    <a:pt x="293416" y="317663"/>
                    <a:pt x="293416" y="317663"/>
                    <a:pt x="293416" y="317663"/>
                  </a:cubicBezTo>
                  <a:cubicBezTo>
                    <a:pt x="290978" y="311263"/>
                    <a:pt x="296159" y="309434"/>
                    <a:pt x="299969" y="310958"/>
                  </a:cubicBezTo>
                  <a:cubicBezTo>
                    <a:pt x="298674" y="308306"/>
                    <a:pt x="295626" y="307011"/>
                    <a:pt x="292807" y="307910"/>
                  </a:cubicBezTo>
                  <a:cubicBezTo>
                    <a:pt x="292807" y="307910"/>
                    <a:pt x="292807" y="307910"/>
                    <a:pt x="292807" y="307910"/>
                  </a:cubicBezTo>
                  <a:cubicBezTo>
                    <a:pt x="293659" y="305441"/>
                    <a:pt x="296357" y="304130"/>
                    <a:pt x="298811" y="304984"/>
                  </a:cubicBezTo>
                  <a:cubicBezTo>
                    <a:pt x="299481" y="305213"/>
                    <a:pt x="300076" y="305593"/>
                    <a:pt x="300579" y="306081"/>
                  </a:cubicBezTo>
                  <a:cubicBezTo>
                    <a:pt x="303017" y="307453"/>
                    <a:pt x="306980" y="305319"/>
                    <a:pt x="307284" y="305167"/>
                  </a:cubicBezTo>
                  <a:cubicBezTo>
                    <a:pt x="299207" y="289165"/>
                    <a:pt x="283662" y="302576"/>
                    <a:pt x="280157" y="289927"/>
                  </a:cubicBezTo>
                  <a:cubicBezTo>
                    <a:pt x="280157" y="289927"/>
                    <a:pt x="280157" y="289927"/>
                    <a:pt x="280157" y="289927"/>
                  </a:cubicBezTo>
                  <a:cubicBezTo>
                    <a:pt x="280157" y="289927"/>
                    <a:pt x="272537" y="292822"/>
                    <a:pt x="271318" y="287489"/>
                  </a:cubicBezTo>
                  <a:cubicBezTo>
                    <a:pt x="271318" y="287489"/>
                    <a:pt x="271318" y="287489"/>
                    <a:pt x="271318" y="287489"/>
                  </a:cubicBezTo>
                  <a:cubicBezTo>
                    <a:pt x="271318" y="287489"/>
                    <a:pt x="274366" y="289317"/>
                    <a:pt x="277261" y="285355"/>
                  </a:cubicBezTo>
                  <a:cubicBezTo>
                    <a:pt x="278832" y="282733"/>
                    <a:pt x="279563" y="279716"/>
                    <a:pt x="279395" y="276668"/>
                  </a:cubicBezTo>
                  <a:cubicBezTo>
                    <a:pt x="278648" y="263059"/>
                    <a:pt x="268118" y="252010"/>
                    <a:pt x="254554" y="250607"/>
                  </a:cubicBezTo>
                  <a:cubicBezTo>
                    <a:pt x="244617" y="250790"/>
                    <a:pt x="234986" y="254037"/>
                    <a:pt x="226970" y="259904"/>
                  </a:cubicBezTo>
                  <a:lnTo>
                    <a:pt x="234132" y="261428"/>
                  </a:lnTo>
                  <a:cubicBezTo>
                    <a:pt x="233614" y="267463"/>
                    <a:pt x="228311" y="271943"/>
                    <a:pt x="222276" y="271425"/>
                  </a:cubicBezTo>
                  <a:cubicBezTo>
                    <a:pt x="221544" y="271364"/>
                    <a:pt x="220813" y="271243"/>
                    <a:pt x="220111" y="271029"/>
                  </a:cubicBezTo>
                  <a:lnTo>
                    <a:pt x="221178" y="262799"/>
                  </a:lnTo>
                  <a:cubicBezTo>
                    <a:pt x="219106" y="263455"/>
                    <a:pt x="217261" y="264659"/>
                    <a:pt x="215844" y="266305"/>
                  </a:cubicBezTo>
                  <a:cubicBezTo>
                    <a:pt x="215844" y="266305"/>
                    <a:pt x="215844" y="266305"/>
                    <a:pt x="215844" y="266305"/>
                  </a:cubicBezTo>
                  <a:cubicBezTo>
                    <a:pt x="214976" y="263211"/>
                    <a:pt x="216545" y="259950"/>
                    <a:pt x="219502" y="258685"/>
                  </a:cubicBezTo>
                  <a:cubicBezTo>
                    <a:pt x="219502" y="258685"/>
                    <a:pt x="219502" y="258685"/>
                    <a:pt x="219502" y="258685"/>
                  </a:cubicBezTo>
                  <a:cubicBezTo>
                    <a:pt x="217094" y="258746"/>
                    <a:pt x="214869" y="260011"/>
                    <a:pt x="213558" y="262037"/>
                  </a:cubicBezTo>
                  <a:lnTo>
                    <a:pt x="213558" y="262037"/>
                  </a:lnTo>
                  <a:cubicBezTo>
                    <a:pt x="212553" y="259858"/>
                    <a:pt x="213193" y="257268"/>
                    <a:pt x="215082" y="255789"/>
                  </a:cubicBezTo>
                  <a:close/>
                  <a:moveTo>
                    <a:pt x="235809" y="312177"/>
                  </a:moveTo>
                  <a:cubicBezTo>
                    <a:pt x="233065" y="315530"/>
                    <a:pt x="230627" y="312177"/>
                    <a:pt x="227122" y="312177"/>
                  </a:cubicBezTo>
                  <a:cubicBezTo>
                    <a:pt x="225019" y="312086"/>
                    <a:pt x="223251" y="313732"/>
                    <a:pt x="223160" y="315835"/>
                  </a:cubicBezTo>
                  <a:cubicBezTo>
                    <a:pt x="223160" y="315926"/>
                    <a:pt x="223160" y="316033"/>
                    <a:pt x="223160" y="316139"/>
                  </a:cubicBezTo>
                  <a:cubicBezTo>
                    <a:pt x="223160" y="316139"/>
                    <a:pt x="223160" y="316139"/>
                    <a:pt x="223160" y="316139"/>
                  </a:cubicBezTo>
                  <a:cubicBezTo>
                    <a:pt x="221209" y="314280"/>
                    <a:pt x="221133" y="311187"/>
                    <a:pt x="222992" y="309251"/>
                  </a:cubicBezTo>
                  <a:cubicBezTo>
                    <a:pt x="223800" y="308397"/>
                    <a:pt x="224897" y="307864"/>
                    <a:pt x="226055" y="307758"/>
                  </a:cubicBezTo>
                  <a:cubicBezTo>
                    <a:pt x="224425" y="305944"/>
                    <a:pt x="221620" y="305807"/>
                    <a:pt x="219806" y="307453"/>
                  </a:cubicBezTo>
                  <a:cubicBezTo>
                    <a:pt x="219700" y="307544"/>
                    <a:pt x="219593" y="307651"/>
                    <a:pt x="219502" y="307758"/>
                  </a:cubicBezTo>
                  <a:cubicBezTo>
                    <a:pt x="219502" y="307758"/>
                    <a:pt x="219502" y="307758"/>
                    <a:pt x="219502" y="307758"/>
                  </a:cubicBezTo>
                  <a:cubicBezTo>
                    <a:pt x="219502" y="301204"/>
                    <a:pt x="224531" y="300747"/>
                    <a:pt x="227884" y="303643"/>
                  </a:cubicBezTo>
                  <a:cubicBezTo>
                    <a:pt x="227884" y="301204"/>
                    <a:pt x="226817" y="299528"/>
                    <a:pt x="224074" y="299376"/>
                  </a:cubicBezTo>
                  <a:cubicBezTo>
                    <a:pt x="224074" y="299376"/>
                    <a:pt x="224074" y="299376"/>
                    <a:pt x="224074" y="299376"/>
                  </a:cubicBezTo>
                  <a:cubicBezTo>
                    <a:pt x="224881" y="298324"/>
                    <a:pt x="226101" y="297653"/>
                    <a:pt x="227426" y="297547"/>
                  </a:cubicBezTo>
                  <a:cubicBezTo>
                    <a:pt x="231084" y="297547"/>
                    <a:pt x="231541" y="302119"/>
                    <a:pt x="233828" y="302119"/>
                  </a:cubicBezTo>
                  <a:cubicBezTo>
                    <a:pt x="236113" y="302119"/>
                    <a:pt x="242362" y="297394"/>
                    <a:pt x="242819" y="296937"/>
                  </a:cubicBezTo>
                  <a:cubicBezTo>
                    <a:pt x="240914" y="292091"/>
                    <a:pt x="239985" y="286909"/>
                    <a:pt x="240076" y="281697"/>
                  </a:cubicBezTo>
                  <a:cubicBezTo>
                    <a:pt x="240076" y="281697"/>
                    <a:pt x="240076" y="281697"/>
                    <a:pt x="240076" y="281697"/>
                  </a:cubicBezTo>
                  <a:cubicBezTo>
                    <a:pt x="240076" y="281697"/>
                    <a:pt x="233979" y="282612"/>
                    <a:pt x="233979" y="277278"/>
                  </a:cubicBezTo>
                  <a:cubicBezTo>
                    <a:pt x="233979" y="277278"/>
                    <a:pt x="233979" y="277278"/>
                    <a:pt x="233979" y="277278"/>
                  </a:cubicBezTo>
                  <a:cubicBezTo>
                    <a:pt x="235809" y="280021"/>
                    <a:pt x="238856" y="277278"/>
                    <a:pt x="240381" y="275296"/>
                  </a:cubicBezTo>
                  <a:cubicBezTo>
                    <a:pt x="241905" y="273315"/>
                    <a:pt x="251049" y="260056"/>
                    <a:pt x="262783" y="260056"/>
                  </a:cubicBezTo>
                  <a:cubicBezTo>
                    <a:pt x="265938" y="260300"/>
                    <a:pt x="268956" y="261474"/>
                    <a:pt x="271470" y="263409"/>
                  </a:cubicBezTo>
                  <a:cubicBezTo>
                    <a:pt x="267355" y="268286"/>
                    <a:pt x="271470" y="273163"/>
                    <a:pt x="274518" y="272553"/>
                  </a:cubicBezTo>
                  <a:cubicBezTo>
                    <a:pt x="274518" y="272553"/>
                    <a:pt x="274518" y="272553"/>
                    <a:pt x="274518" y="272553"/>
                  </a:cubicBezTo>
                  <a:cubicBezTo>
                    <a:pt x="259278" y="278497"/>
                    <a:pt x="251963" y="280783"/>
                    <a:pt x="251963" y="293889"/>
                  </a:cubicBezTo>
                  <a:cubicBezTo>
                    <a:pt x="251963" y="300747"/>
                    <a:pt x="254249" y="304557"/>
                    <a:pt x="258211" y="303643"/>
                  </a:cubicBezTo>
                  <a:cubicBezTo>
                    <a:pt x="258211" y="303643"/>
                    <a:pt x="258211" y="303643"/>
                    <a:pt x="258211" y="303643"/>
                  </a:cubicBezTo>
                  <a:cubicBezTo>
                    <a:pt x="257084" y="305014"/>
                    <a:pt x="255423" y="305853"/>
                    <a:pt x="253640" y="305929"/>
                  </a:cubicBezTo>
                  <a:cubicBezTo>
                    <a:pt x="250439" y="305929"/>
                    <a:pt x="249830" y="304100"/>
                    <a:pt x="248001" y="304100"/>
                  </a:cubicBezTo>
                  <a:cubicBezTo>
                    <a:pt x="246172" y="304100"/>
                    <a:pt x="240381" y="307605"/>
                    <a:pt x="240381" y="310501"/>
                  </a:cubicBezTo>
                  <a:cubicBezTo>
                    <a:pt x="240381" y="313396"/>
                    <a:pt x="240381" y="312939"/>
                    <a:pt x="243124" y="314311"/>
                  </a:cubicBezTo>
                  <a:cubicBezTo>
                    <a:pt x="245867" y="315682"/>
                    <a:pt x="243124" y="314311"/>
                    <a:pt x="243124" y="314311"/>
                  </a:cubicBezTo>
                  <a:cubicBezTo>
                    <a:pt x="243124" y="314311"/>
                    <a:pt x="237333" y="315835"/>
                    <a:pt x="236266" y="311415"/>
                  </a:cubicBezTo>
                  <a:close/>
                  <a:moveTo>
                    <a:pt x="276956" y="184923"/>
                  </a:moveTo>
                  <a:cubicBezTo>
                    <a:pt x="272079" y="184923"/>
                    <a:pt x="269032" y="185685"/>
                    <a:pt x="269184" y="187209"/>
                  </a:cubicBezTo>
                  <a:cubicBezTo>
                    <a:pt x="269336" y="188733"/>
                    <a:pt x="275128" y="188733"/>
                    <a:pt x="277414" y="184161"/>
                  </a:cubicBezTo>
                  <a:close/>
                  <a:moveTo>
                    <a:pt x="258973" y="196963"/>
                  </a:moveTo>
                  <a:cubicBezTo>
                    <a:pt x="261488" y="196445"/>
                    <a:pt x="264079" y="196445"/>
                    <a:pt x="266593" y="196963"/>
                  </a:cubicBezTo>
                  <a:lnTo>
                    <a:pt x="266593" y="198029"/>
                  </a:lnTo>
                  <a:cubicBezTo>
                    <a:pt x="259278" y="198944"/>
                    <a:pt x="258973" y="202297"/>
                    <a:pt x="254401" y="202297"/>
                  </a:cubicBezTo>
                  <a:cubicBezTo>
                    <a:pt x="251293" y="202160"/>
                    <a:pt x="248885" y="199523"/>
                    <a:pt x="249021" y="196414"/>
                  </a:cubicBezTo>
                  <a:cubicBezTo>
                    <a:pt x="249037" y="195820"/>
                    <a:pt x="249159" y="195241"/>
                    <a:pt x="249372" y="194677"/>
                  </a:cubicBezTo>
                  <a:cubicBezTo>
                    <a:pt x="249372" y="194677"/>
                    <a:pt x="249372" y="194677"/>
                    <a:pt x="249372" y="194677"/>
                  </a:cubicBezTo>
                  <a:cubicBezTo>
                    <a:pt x="249372" y="194677"/>
                    <a:pt x="253792" y="197572"/>
                    <a:pt x="259431" y="196201"/>
                  </a:cubicBezTo>
                  <a:close/>
                  <a:moveTo>
                    <a:pt x="165857" y="356373"/>
                  </a:moveTo>
                  <a:cubicBezTo>
                    <a:pt x="170734" y="362469"/>
                    <a:pt x="175306" y="356373"/>
                    <a:pt x="181097" y="356373"/>
                  </a:cubicBezTo>
                  <a:cubicBezTo>
                    <a:pt x="184145" y="356373"/>
                    <a:pt x="187803" y="357440"/>
                    <a:pt x="188565" y="363536"/>
                  </a:cubicBezTo>
                  <a:cubicBezTo>
                    <a:pt x="188565" y="363536"/>
                    <a:pt x="188565" y="363536"/>
                    <a:pt x="188565" y="363536"/>
                  </a:cubicBezTo>
                  <a:cubicBezTo>
                    <a:pt x="192040" y="359985"/>
                    <a:pt x="191994" y="354301"/>
                    <a:pt x="188443" y="350826"/>
                  </a:cubicBezTo>
                  <a:cubicBezTo>
                    <a:pt x="186995" y="349393"/>
                    <a:pt x="185105" y="348509"/>
                    <a:pt x="183078" y="348296"/>
                  </a:cubicBezTo>
                  <a:cubicBezTo>
                    <a:pt x="186370" y="345278"/>
                    <a:pt x="191475" y="345507"/>
                    <a:pt x="194493" y="348799"/>
                  </a:cubicBezTo>
                  <a:cubicBezTo>
                    <a:pt x="194661" y="348982"/>
                    <a:pt x="194813" y="349165"/>
                    <a:pt x="194965" y="349363"/>
                  </a:cubicBezTo>
                  <a:cubicBezTo>
                    <a:pt x="194965" y="349363"/>
                    <a:pt x="194965" y="349363"/>
                    <a:pt x="194965" y="349363"/>
                  </a:cubicBezTo>
                  <a:cubicBezTo>
                    <a:pt x="194965" y="337476"/>
                    <a:pt x="186127" y="336713"/>
                    <a:pt x="179725" y="341743"/>
                  </a:cubicBezTo>
                  <a:cubicBezTo>
                    <a:pt x="178659" y="337171"/>
                    <a:pt x="182011" y="334123"/>
                    <a:pt x="186583" y="334123"/>
                  </a:cubicBezTo>
                  <a:cubicBezTo>
                    <a:pt x="186583" y="334123"/>
                    <a:pt x="186583" y="334123"/>
                    <a:pt x="186583" y="334123"/>
                  </a:cubicBezTo>
                  <a:cubicBezTo>
                    <a:pt x="178811" y="325589"/>
                    <a:pt x="172868" y="336256"/>
                    <a:pt x="171343" y="337933"/>
                  </a:cubicBezTo>
                  <a:cubicBezTo>
                    <a:pt x="168143" y="342200"/>
                    <a:pt x="156103" y="334275"/>
                    <a:pt x="152446" y="329551"/>
                  </a:cubicBezTo>
                  <a:cubicBezTo>
                    <a:pt x="157750" y="324095"/>
                    <a:pt x="161209" y="317115"/>
                    <a:pt x="162352" y="309586"/>
                  </a:cubicBezTo>
                  <a:lnTo>
                    <a:pt x="162352" y="307910"/>
                  </a:lnTo>
                  <a:cubicBezTo>
                    <a:pt x="162352" y="307910"/>
                    <a:pt x="162352" y="307910"/>
                    <a:pt x="162352" y="307910"/>
                  </a:cubicBezTo>
                  <a:cubicBezTo>
                    <a:pt x="163494" y="308611"/>
                    <a:pt x="164821" y="308931"/>
                    <a:pt x="166162" y="308824"/>
                  </a:cubicBezTo>
                  <a:cubicBezTo>
                    <a:pt x="168295" y="308824"/>
                    <a:pt x="172715" y="308824"/>
                    <a:pt x="172715" y="300138"/>
                  </a:cubicBezTo>
                  <a:cubicBezTo>
                    <a:pt x="172715" y="300138"/>
                    <a:pt x="172715" y="300138"/>
                    <a:pt x="172715" y="300138"/>
                  </a:cubicBezTo>
                  <a:cubicBezTo>
                    <a:pt x="171983" y="301403"/>
                    <a:pt x="170673" y="302210"/>
                    <a:pt x="169209" y="302271"/>
                  </a:cubicBezTo>
                  <a:cubicBezTo>
                    <a:pt x="161133" y="302271"/>
                    <a:pt x="144369" y="275449"/>
                    <a:pt x="124556" y="275449"/>
                  </a:cubicBezTo>
                  <a:cubicBezTo>
                    <a:pt x="117074" y="276104"/>
                    <a:pt x="110033" y="279274"/>
                    <a:pt x="104592" y="284440"/>
                  </a:cubicBezTo>
                  <a:cubicBezTo>
                    <a:pt x="106695" y="285903"/>
                    <a:pt x="107702" y="288494"/>
                    <a:pt x="107183" y="290993"/>
                  </a:cubicBezTo>
                  <a:cubicBezTo>
                    <a:pt x="106695" y="293965"/>
                    <a:pt x="104364" y="296297"/>
                    <a:pt x="101392" y="296785"/>
                  </a:cubicBezTo>
                  <a:cubicBezTo>
                    <a:pt x="101392" y="296785"/>
                    <a:pt x="101392" y="296785"/>
                    <a:pt x="101392" y="297547"/>
                  </a:cubicBezTo>
                  <a:cubicBezTo>
                    <a:pt x="113417" y="300793"/>
                    <a:pt x="125105" y="305182"/>
                    <a:pt x="136291" y="310653"/>
                  </a:cubicBezTo>
                  <a:cubicBezTo>
                    <a:pt x="141321" y="314920"/>
                    <a:pt x="140254" y="322998"/>
                    <a:pt x="137511" y="333970"/>
                  </a:cubicBezTo>
                  <a:cubicBezTo>
                    <a:pt x="134768" y="344943"/>
                    <a:pt x="128824" y="343114"/>
                    <a:pt x="126690" y="342809"/>
                  </a:cubicBezTo>
                  <a:cubicBezTo>
                    <a:pt x="124556" y="342505"/>
                    <a:pt x="126690" y="342809"/>
                    <a:pt x="126690" y="342809"/>
                  </a:cubicBezTo>
                  <a:cubicBezTo>
                    <a:pt x="128610" y="345553"/>
                    <a:pt x="131734" y="347199"/>
                    <a:pt x="135072" y="347229"/>
                  </a:cubicBezTo>
                  <a:cubicBezTo>
                    <a:pt x="140254" y="347229"/>
                    <a:pt x="142235" y="344029"/>
                    <a:pt x="144826" y="344029"/>
                  </a:cubicBezTo>
                  <a:cubicBezTo>
                    <a:pt x="147416" y="344029"/>
                    <a:pt x="158846" y="350429"/>
                    <a:pt x="158846" y="355459"/>
                  </a:cubicBezTo>
                  <a:cubicBezTo>
                    <a:pt x="158450" y="358446"/>
                    <a:pt x="156637" y="361067"/>
                    <a:pt x="153969" y="362469"/>
                  </a:cubicBezTo>
                  <a:cubicBezTo>
                    <a:pt x="153969" y="362469"/>
                    <a:pt x="153969" y="362469"/>
                    <a:pt x="153969" y="362469"/>
                  </a:cubicBezTo>
                  <a:cubicBezTo>
                    <a:pt x="153969" y="362469"/>
                    <a:pt x="164181" y="363841"/>
                    <a:pt x="165857" y="356373"/>
                  </a:cubicBezTo>
                  <a:close/>
                  <a:moveTo>
                    <a:pt x="384856" y="363231"/>
                  </a:moveTo>
                  <a:cubicBezTo>
                    <a:pt x="384856" y="363231"/>
                    <a:pt x="384856" y="363231"/>
                    <a:pt x="384856" y="363231"/>
                  </a:cubicBezTo>
                  <a:cubicBezTo>
                    <a:pt x="382189" y="361829"/>
                    <a:pt x="380375" y="359208"/>
                    <a:pt x="379979" y="356221"/>
                  </a:cubicBezTo>
                  <a:cubicBezTo>
                    <a:pt x="379979" y="351192"/>
                    <a:pt x="389428" y="344791"/>
                    <a:pt x="393848" y="344791"/>
                  </a:cubicBezTo>
                  <a:cubicBezTo>
                    <a:pt x="398267" y="344791"/>
                    <a:pt x="398572" y="347991"/>
                    <a:pt x="403753" y="347991"/>
                  </a:cubicBezTo>
                  <a:cubicBezTo>
                    <a:pt x="407091" y="347961"/>
                    <a:pt x="410215" y="346315"/>
                    <a:pt x="412135" y="343572"/>
                  </a:cubicBezTo>
                  <a:cubicBezTo>
                    <a:pt x="412135" y="343572"/>
                    <a:pt x="412135" y="343572"/>
                    <a:pt x="412135" y="343572"/>
                  </a:cubicBezTo>
                  <a:cubicBezTo>
                    <a:pt x="412135" y="343572"/>
                    <a:pt x="404058" y="345248"/>
                    <a:pt x="401315" y="334732"/>
                  </a:cubicBezTo>
                  <a:cubicBezTo>
                    <a:pt x="398572" y="324217"/>
                    <a:pt x="397505" y="315682"/>
                    <a:pt x="402534" y="311415"/>
                  </a:cubicBezTo>
                  <a:cubicBezTo>
                    <a:pt x="412851" y="305715"/>
                    <a:pt x="423672" y="300976"/>
                    <a:pt x="434843" y="297242"/>
                  </a:cubicBezTo>
                  <a:cubicBezTo>
                    <a:pt x="434843" y="297242"/>
                    <a:pt x="434843" y="297242"/>
                    <a:pt x="434843" y="296480"/>
                  </a:cubicBezTo>
                  <a:cubicBezTo>
                    <a:pt x="431872" y="295992"/>
                    <a:pt x="429540" y="293661"/>
                    <a:pt x="429052" y="290689"/>
                  </a:cubicBezTo>
                  <a:cubicBezTo>
                    <a:pt x="428534" y="288189"/>
                    <a:pt x="429540" y="285598"/>
                    <a:pt x="431643" y="284136"/>
                  </a:cubicBezTo>
                  <a:cubicBezTo>
                    <a:pt x="426202" y="278969"/>
                    <a:pt x="419161" y="275799"/>
                    <a:pt x="411678" y="275144"/>
                  </a:cubicBezTo>
                  <a:cubicBezTo>
                    <a:pt x="391867" y="275144"/>
                    <a:pt x="374949" y="301966"/>
                    <a:pt x="367025" y="301966"/>
                  </a:cubicBezTo>
                  <a:cubicBezTo>
                    <a:pt x="365562" y="301936"/>
                    <a:pt x="364221" y="301113"/>
                    <a:pt x="363519" y="299833"/>
                  </a:cubicBezTo>
                  <a:cubicBezTo>
                    <a:pt x="363519" y="299833"/>
                    <a:pt x="363519" y="299833"/>
                    <a:pt x="363519" y="299833"/>
                  </a:cubicBezTo>
                  <a:cubicBezTo>
                    <a:pt x="363519" y="307910"/>
                    <a:pt x="367787" y="308519"/>
                    <a:pt x="370073" y="308519"/>
                  </a:cubicBezTo>
                  <a:cubicBezTo>
                    <a:pt x="371414" y="308626"/>
                    <a:pt x="372740" y="308306"/>
                    <a:pt x="373883" y="307605"/>
                  </a:cubicBezTo>
                  <a:cubicBezTo>
                    <a:pt x="373883" y="307605"/>
                    <a:pt x="373883" y="307605"/>
                    <a:pt x="373883" y="307605"/>
                  </a:cubicBezTo>
                  <a:lnTo>
                    <a:pt x="373883" y="309282"/>
                  </a:lnTo>
                  <a:cubicBezTo>
                    <a:pt x="375011" y="316810"/>
                    <a:pt x="378486" y="323790"/>
                    <a:pt x="383789" y="329246"/>
                  </a:cubicBezTo>
                  <a:cubicBezTo>
                    <a:pt x="379370" y="333970"/>
                    <a:pt x="368549" y="341895"/>
                    <a:pt x="364891" y="337628"/>
                  </a:cubicBezTo>
                  <a:cubicBezTo>
                    <a:pt x="363519" y="335952"/>
                    <a:pt x="357577" y="325283"/>
                    <a:pt x="349651" y="333818"/>
                  </a:cubicBezTo>
                  <a:cubicBezTo>
                    <a:pt x="349651" y="333818"/>
                    <a:pt x="349651" y="333818"/>
                    <a:pt x="349651" y="333818"/>
                  </a:cubicBezTo>
                  <a:cubicBezTo>
                    <a:pt x="354223" y="333818"/>
                    <a:pt x="357577" y="336866"/>
                    <a:pt x="356357" y="341438"/>
                  </a:cubicBezTo>
                  <a:cubicBezTo>
                    <a:pt x="349957" y="336409"/>
                    <a:pt x="341117" y="337171"/>
                    <a:pt x="341117" y="349058"/>
                  </a:cubicBezTo>
                  <a:cubicBezTo>
                    <a:pt x="341117" y="349058"/>
                    <a:pt x="341117" y="349058"/>
                    <a:pt x="341117" y="349058"/>
                  </a:cubicBezTo>
                  <a:cubicBezTo>
                    <a:pt x="343815" y="345507"/>
                    <a:pt x="348890" y="344821"/>
                    <a:pt x="352440" y="347519"/>
                  </a:cubicBezTo>
                  <a:cubicBezTo>
                    <a:pt x="352638" y="347671"/>
                    <a:pt x="352821" y="347823"/>
                    <a:pt x="353004" y="347991"/>
                  </a:cubicBezTo>
                  <a:cubicBezTo>
                    <a:pt x="348128" y="348311"/>
                    <a:pt x="344455" y="352532"/>
                    <a:pt x="344775" y="357394"/>
                  </a:cubicBezTo>
                  <a:cubicBezTo>
                    <a:pt x="344927" y="359619"/>
                    <a:pt x="345903" y="361707"/>
                    <a:pt x="347518" y="363231"/>
                  </a:cubicBezTo>
                  <a:cubicBezTo>
                    <a:pt x="347518" y="363231"/>
                    <a:pt x="347518" y="363231"/>
                    <a:pt x="347518" y="363231"/>
                  </a:cubicBezTo>
                  <a:cubicBezTo>
                    <a:pt x="347518" y="357135"/>
                    <a:pt x="351938" y="356069"/>
                    <a:pt x="354985" y="356069"/>
                  </a:cubicBezTo>
                  <a:cubicBezTo>
                    <a:pt x="361234" y="356069"/>
                    <a:pt x="365806" y="361859"/>
                    <a:pt x="370225" y="356069"/>
                  </a:cubicBezTo>
                  <a:cubicBezTo>
                    <a:pt x="373883" y="363841"/>
                    <a:pt x="382722" y="363079"/>
                    <a:pt x="384856" y="362774"/>
                  </a:cubicBezTo>
                  <a:close/>
                  <a:moveTo>
                    <a:pt x="224531" y="208240"/>
                  </a:moveTo>
                  <a:cubicBezTo>
                    <a:pt x="224531" y="209155"/>
                    <a:pt x="221788" y="208240"/>
                    <a:pt x="221026" y="208240"/>
                  </a:cubicBezTo>
                  <a:lnTo>
                    <a:pt x="221026" y="208240"/>
                  </a:lnTo>
                  <a:cubicBezTo>
                    <a:pt x="221026" y="209459"/>
                    <a:pt x="223464" y="212812"/>
                    <a:pt x="226512" y="212812"/>
                  </a:cubicBezTo>
                  <a:cubicBezTo>
                    <a:pt x="227960" y="212827"/>
                    <a:pt x="229347" y="212218"/>
                    <a:pt x="230322" y="211136"/>
                  </a:cubicBezTo>
                  <a:cubicBezTo>
                    <a:pt x="230322" y="211136"/>
                    <a:pt x="242057" y="214946"/>
                    <a:pt x="247848" y="216470"/>
                  </a:cubicBezTo>
                  <a:cubicBezTo>
                    <a:pt x="245547" y="219518"/>
                    <a:pt x="244160" y="223176"/>
                    <a:pt x="243886" y="226986"/>
                  </a:cubicBezTo>
                  <a:cubicBezTo>
                    <a:pt x="239314" y="224090"/>
                    <a:pt x="220569" y="214184"/>
                    <a:pt x="220569" y="214184"/>
                  </a:cubicBezTo>
                  <a:lnTo>
                    <a:pt x="214778" y="221956"/>
                  </a:lnTo>
                  <a:cubicBezTo>
                    <a:pt x="213863" y="223328"/>
                    <a:pt x="209291" y="219975"/>
                    <a:pt x="210205" y="218603"/>
                  </a:cubicBezTo>
                  <a:lnTo>
                    <a:pt x="214625" y="212660"/>
                  </a:lnTo>
                  <a:cubicBezTo>
                    <a:pt x="213253" y="210983"/>
                    <a:pt x="209596" y="212660"/>
                    <a:pt x="208681" y="212660"/>
                  </a:cubicBezTo>
                  <a:cubicBezTo>
                    <a:pt x="207767" y="212660"/>
                    <a:pt x="208681" y="212660"/>
                    <a:pt x="208681" y="212660"/>
                  </a:cubicBezTo>
                  <a:cubicBezTo>
                    <a:pt x="210068" y="209505"/>
                    <a:pt x="213756" y="208073"/>
                    <a:pt x="216911" y="209459"/>
                  </a:cubicBezTo>
                  <a:cubicBezTo>
                    <a:pt x="216911" y="206107"/>
                    <a:pt x="212034" y="207173"/>
                    <a:pt x="210663" y="207479"/>
                  </a:cubicBezTo>
                  <a:cubicBezTo>
                    <a:pt x="209291" y="207783"/>
                    <a:pt x="210663" y="207479"/>
                    <a:pt x="210663" y="207479"/>
                  </a:cubicBezTo>
                  <a:cubicBezTo>
                    <a:pt x="213055" y="204522"/>
                    <a:pt x="217216" y="203699"/>
                    <a:pt x="220569" y="205497"/>
                  </a:cubicBezTo>
                  <a:lnTo>
                    <a:pt x="222549" y="202754"/>
                  </a:lnTo>
                  <a:lnTo>
                    <a:pt x="218588" y="198487"/>
                  </a:lnTo>
                  <a:lnTo>
                    <a:pt x="221026" y="195134"/>
                  </a:lnTo>
                  <a:lnTo>
                    <a:pt x="223921" y="198944"/>
                  </a:lnTo>
                  <a:lnTo>
                    <a:pt x="245409" y="169379"/>
                  </a:lnTo>
                  <a:cubicBezTo>
                    <a:pt x="247437" y="168357"/>
                    <a:pt x="249586" y="167595"/>
                    <a:pt x="251811" y="167092"/>
                  </a:cubicBezTo>
                  <a:cubicBezTo>
                    <a:pt x="252131" y="169363"/>
                    <a:pt x="252131" y="171680"/>
                    <a:pt x="251811" y="173950"/>
                  </a:cubicBezTo>
                  <a:lnTo>
                    <a:pt x="230627" y="203669"/>
                  </a:lnTo>
                  <a:lnTo>
                    <a:pt x="235046" y="205040"/>
                  </a:lnTo>
                  <a:lnTo>
                    <a:pt x="232608" y="208545"/>
                  </a:lnTo>
                  <a:lnTo>
                    <a:pt x="227274" y="206107"/>
                  </a:lnTo>
                  <a:close/>
                  <a:moveTo>
                    <a:pt x="300731" y="203516"/>
                  </a:moveTo>
                  <a:cubicBezTo>
                    <a:pt x="300731" y="206107"/>
                    <a:pt x="302255" y="210069"/>
                    <a:pt x="305913" y="209002"/>
                  </a:cubicBezTo>
                  <a:cubicBezTo>
                    <a:pt x="305913" y="209002"/>
                    <a:pt x="305913" y="209002"/>
                    <a:pt x="305913" y="209002"/>
                  </a:cubicBezTo>
                  <a:cubicBezTo>
                    <a:pt x="305913" y="212050"/>
                    <a:pt x="299969" y="214793"/>
                    <a:pt x="297531" y="211136"/>
                  </a:cubicBezTo>
                  <a:cubicBezTo>
                    <a:pt x="295092" y="214672"/>
                    <a:pt x="295977" y="219503"/>
                    <a:pt x="299512" y="221941"/>
                  </a:cubicBezTo>
                  <a:cubicBezTo>
                    <a:pt x="299847" y="222185"/>
                    <a:pt x="300213" y="222383"/>
                    <a:pt x="300579" y="222566"/>
                  </a:cubicBezTo>
                  <a:cubicBezTo>
                    <a:pt x="300579" y="222566"/>
                    <a:pt x="300579" y="222566"/>
                    <a:pt x="300579" y="223328"/>
                  </a:cubicBezTo>
                  <a:cubicBezTo>
                    <a:pt x="297744" y="225309"/>
                    <a:pt x="293858" y="224608"/>
                    <a:pt x="291876" y="221789"/>
                  </a:cubicBezTo>
                  <a:cubicBezTo>
                    <a:pt x="291709" y="221545"/>
                    <a:pt x="291572" y="221301"/>
                    <a:pt x="291435" y="221042"/>
                  </a:cubicBezTo>
                  <a:cubicBezTo>
                    <a:pt x="288082" y="223831"/>
                    <a:pt x="287610" y="228799"/>
                    <a:pt x="290368" y="232167"/>
                  </a:cubicBezTo>
                  <a:cubicBezTo>
                    <a:pt x="284226" y="235764"/>
                    <a:pt x="276789" y="236434"/>
                    <a:pt x="270099" y="233996"/>
                  </a:cubicBezTo>
                  <a:cubicBezTo>
                    <a:pt x="264201" y="229988"/>
                    <a:pt x="257266" y="227763"/>
                    <a:pt x="250134" y="227595"/>
                  </a:cubicBezTo>
                  <a:cubicBezTo>
                    <a:pt x="251353" y="216013"/>
                    <a:pt x="257145" y="212355"/>
                    <a:pt x="267813" y="211289"/>
                  </a:cubicBezTo>
                  <a:cubicBezTo>
                    <a:pt x="278481" y="210222"/>
                    <a:pt x="277414" y="205954"/>
                    <a:pt x="276195" y="203059"/>
                  </a:cubicBezTo>
                  <a:cubicBezTo>
                    <a:pt x="273344" y="202952"/>
                    <a:pt x="270510" y="203577"/>
                    <a:pt x="267965" y="204887"/>
                  </a:cubicBezTo>
                  <a:cubicBezTo>
                    <a:pt x="267355" y="203912"/>
                    <a:pt x="267355" y="202663"/>
                    <a:pt x="267965" y="201687"/>
                  </a:cubicBezTo>
                  <a:cubicBezTo>
                    <a:pt x="267767" y="200727"/>
                    <a:pt x="267767" y="199752"/>
                    <a:pt x="267965" y="198792"/>
                  </a:cubicBezTo>
                  <a:cubicBezTo>
                    <a:pt x="273909" y="198792"/>
                    <a:pt x="274975" y="197572"/>
                    <a:pt x="274975" y="197572"/>
                  </a:cubicBezTo>
                  <a:cubicBezTo>
                    <a:pt x="276042" y="191324"/>
                    <a:pt x="269641" y="190714"/>
                    <a:pt x="264917" y="194067"/>
                  </a:cubicBezTo>
                  <a:cubicBezTo>
                    <a:pt x="263561" y="192878"/>
                    <a:pt x="262829" y="191141"/>
                    <a:pt x="262936" y="189343"/>
                  </a:cubicBezTo>
                  <a:cubicBezTo>
                    <a:pt x="262341" y="188916"/>
                    <a:pt x="261945" y="188245"/>
                    <a:pt x="261869" y="187514"/>
                  </a:cubicBezTo>
                  <a:cubicBezTo>
                    <a:pt x="261869" y="186142"/>
                    <a:pt x="269032" y="182180"/>
                    <a:pt x="270708" y="181723"/>
                  </a:cubicBezTo>
                  <a:cubicBezTo>
                    <a:pt x="272385" y="181266"/>
                    <a:pt x="273757" y="176693"/>
                    <a:pt x="281377" y="177456"/>
                  </a:cubicBezTo>
                  <a:cubicBezTo>
                    <a:pt x="281773" y="173630"/>
                    <a:pt x="281255" y="169759"/>
                    <a:pt x="279852" y="166178"/>
                  </a:cubicBezTo>
                  <a:cubicBezTo>
                    <a:pt x="279852" y="166178"/>
                    <a:pt x="279852" y="165263"/>
                    <a:pt x="279852" y="166178"/>
                  </a:cubicBezTo>
                  <a:cubicBezTo>
                    <a:pt x="279852" y="167092"/>
                    <a:pt x="285034" y="173950"/>
                    <a:pt x="286863" y="174103"/>
                  </a:cubicBezTo>
                  <a:cubicBezTo>
                    <a:pt x="288691" y="174255"/>
                    <a:pt x="295397" y="169683"/>
                    <a:pt x="295702" y="169836"/>
                  </a:cubicBezTo>
                  <a:cubicBezTo>
                    <a:pt x="296464" y="173051"/>
                    <a:pt x="297013" y="176312"/>
                    <a:pt x="297378" y="179589"/>
                  </a:cubicBezTo>
                  <a:cubicBezTo>
                    <a:pt x="298445" y="180961"/>
                    <a:pt x="304998" y="179589"/>
                    <a:pt x="307894" y="180809"/>
                  </a:cubicBezTo>
                  <a:cubicBezTo>
                    <a:pt x="310790" y="182027"/>
                    <a:pt x="307894" y="181723"/>
                    <a:pt x="307894" y="181723"/>
                  </a:cubicBezTo>
                  <a:cubicBezTo>
                    <a:pt x="304191" y="182667"/>
                    <a:pt x="300761" y="184435"/>
                    <a:pt x="297835" y="186904"/>
                  </a:cubicBezTo>
                  <a:cubicBezTo>
                    <a:pt x="300152" y="191949"/>
                    <a:pt x="300899" y="197587"/>
                    <a:pt x="299969" y="203059"/>
                  </a:cubicBezTo>
                  <a:close/>
                </a:path>
              </a:pathLst>
            </a:custGeom>
            <a:solidFill>
              <a:srgbClr val="FFFFFF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507E9557-9C8A-4728-BBCF-CBE7D51B503E}"/>
              </a:ext>
            </a:extLst>
          </p:cNvPr>
          <p:cNvSpPr/>
          <p:nvPr userDrawn="1"/>
        </p:nvSpPr>
        <p:spPr>
          <a:xfrm>
            <a:off x="2746967" y="1051881"/>
            <a:ext cx="622096" cy="595121"/>
          </a:xfrm>
          <a:custGeom>
            <a:avLst/>
            <a:gdLst>
              <a:gd name="connsiteX0" fmla="*/ 0 w 622096"/>
              <a:gd name="connsiteY0" fmla="*/ 54102 h 595121"/>
              <a:gd name="connsiteX1" fmla="*/ 0 w 622096"/>
              <a:gd name="connsiteY1" fmla="*/ 0 h 595121"/>
              <a:gd name="connsiteX2" fmla="*/ 54102 w 622096"/>
              <a:gd name="connsiteY2" fmla="*/ 0 h 595121"/>
              <a:gd name="connsiteX3" fmla="*/ 54102 w 622096"/>
              <a:gd name="connsiteY3" fmla="*/ 54102 h 595121"/>
              <a:gd name="connsiteX4" fmla="*/ 0 w 622096"/>
              <a:gd name="connsiteY4" fmla="*/ 162306 h 595121"/>
              <a:gd name="connsiteX5" fmla="*/ 0 w 622096"/>
              <a:gd name="connsiteY5" fmla="*/ 108204 h 595121"/>
              <a:gd name="connsiteX6" fmla="*/ 54102 w 622096"/>
              <a:gd name="connsiteY6" fmla="*/ 108204 h 595121"/>
              <a:gd name="connsiteX7" fmla="*/ 54102 w 622096"/>
              <a:gd name="connsiteY7" fmla="*/ 162306 h 595121"/>
              <a:gd name="connsiteX8" fmla="*/ 0 w 622096"/>
              <a:gd name="connsiteY8" fmla="*/ 270510 h 595121"/>
              <a:gd name="connsiteX9" fmla="*/ 0 w 622096"/>
              <a:gd name="connsiteY9" fmla="*/ 216408 h 595121"/>
              <a:gd name="connsiteX10" fmla="*/ 54102 w 622096"/>
              <a:gd name="connsiteY10" fmla="*/ 216408 h 595121"/>
              <a:gd name="connsiteX11" fmla="*/ 54102 w 622096"/>
              <a:gd name="connsiteY11" fmla="*/ 270510 h 595121"/>
              <a:gd name="connsiteX12" fmla="*/ 0 w 622096"/>
              <a:gd name="connsiteY12" fmla="*/ 378714 h 595121"/>
              <a:gd name="connsiteX13" fmla="*/ 0 w 622096"/>
              <a:gd name="connsiteY13" fmla="*/ 324612 h 595121"/>
              <a:gd name="connsiteX14" fmla="*/ 54102 w 622096"/>
              <a:gd name="connsiteY14" fmla="*/ 324612 h 595121"/>
              <a:gd name="connsiteX15" fmla="*/ 54102 w 622096"/>
              <a:gd name="connsiteY15" fmla="*/ 378714 h 595121"/>
              <a:gd name="connsiteX16" fmla="*/ 0 w 622096"/>
              <a:gd name="connsiteY16" fmla="*/ 486918 h 595121"/>
              <a:gd name="connsiteX17" fmla="*/ 0 w 622096"/>
              <a:gd name="connsiteY17" fmla="*/ 432816 h 595121"/>
              <a:gd name="connsiteX18" fmla="*/ 54102 w 622096"/>
              <a:gd name="connsiteY18" fmla="*/ 432816 h 595121"/>
              <a:gd name="connsiteX19" fmla="*/ 54102 w 622096"/>
              <a:gd name="connsiteY19" fmla="*/ 486918 h 595121"/>
              <a:gd name="connsiteX20" fmla="*/ 0 w 622096"/>
              <a:gd name="connsiteY20" fmla="*/ 595122 h 595121"/>
              <a:gd name="connsiteX21" fmla="*/ 0 w 622096"/>
              <a:gd name="connsiteY21" fmla="*/ 541020 h 595121"/>
              <a:gd name="connsiteX22" fmla="*/ 54102 w 622096"/>
              <a:gd name="connsiteY22" fmla="*/ 541020 h 595121"/>
              <a:gd name="connsiteX23" fmla="*/ 54102 w 622096"/>
              <a:gd name="connsiteY23" fmla="*/ 595122 h 595121"/>
              <a:gd name="connsiteX24" fmla="*/ 113690 w 622096"/>
              <a:gd name="connsiteY24" fmla="*/ 54102 h 595121"/>
              <a:gd name="connsiteX25" fmla="*/ 113690 w 622096"/>
              <a:gd name="connsiteY25" fmla="*/ 0 h 595121"/>
              <a:gd name="connsiteX26" fmla="*/ 167793 w 622096"/>
              <a:gd name="connsiteY26" fmla="*/ 0 h 595121"/>
              <a:gd name="connsiteX27" fmla="*/ 167793 w 622096"/>
              <a:gd name="connsiteY27" fmla="*/ 54102 h 595121"/>
              <a:gd name="connsiteX28" fmla="*/ 113690 w 622096"/>
              <a:gd name="connsiteY28" fmla="*/ 162306 h 595121"/>
              <a:gd name="connsiteX29" fmla="*/ 113690 w 622096"/>
              <a:gd name="connsiteY29" fmla="*/ 108204 h 595121"/>
              <a:gd name="connsiteX30" fmla="*/ 167793 w 622096"/>
              <a:gd name="connsiteY30" fmla="*/ 108204 h 595121"/>
              <a:gd name="connsiteX31" fmla="*/ 167793 w 622096"/>
              <a:gd name="connsiteY31" fmla="*/ 162306 h 595121"/>
              <a:gd name="connsiteX32" fmla="*/ 113690 w 622096"/>
              <a:gd name="connsiteY32" fmla="*/ 270510 h 595121"/>
              <a:gd name="connsiteX33" fmla="*/ 113690 w 622096"/>
              <a:gd name="connsiteY33" fmla="*/ 216408 h 595121"/>
              <a:gd name="connsiteX34" fmla="*/ 167793 w 622096"/>
              <a:gd name="connsiteY34" fmla="*/ 216408 h 595121"/>
              <a:gd name="connsiteX35" fmla="*/ 167793 w 622096"/>
              <a:gd name="connsiteY35" fmla="*/ 270510 h 595121"/>
              <a:gd name="connsiteX36" fmla="*/ 113690 w 622096"/>
              <a:gd name="connsiteY36" fmla="*/ 378714 h 595121"/>
              <a:gd name="connsiteX37" fmla="*/ 113690 w 622096"/>
              <a:gd name="connsiteY37" fmla="*/ 324612 h 595121"/>
              <a:gd name="connsiteX38" fmla="*/ 167793 w 622096"/>
              <a:gd name="connsiteY38" fmla="*/ 324612 h 595121"/>
              <a:gd name="connsiteX39" fmla="*/ 167793 w 622096"/>
              <a:gd name="connsiteY39" fmla="*/ 378714 h 595121"/>
              <a:gd name="connsiteX40" fmla="*/ 113690 w 622096"/>
              <a:gd name="connsiteY40" fmla="*/ 486918 h 595121"/>
              <a:gd name="connsiteX41" fmla="*/ 113690 w 622096"/>
              <a:gd name="connsiteY41" fmla="*/ 432816 h 595121"/>
              <a:gd name="connsiteX42" fmla="*/ 167793 w 622096"/>
              <a:gd name="connsiteY42" fmla="*/ 432816 h 595121"/>
              <a:gd name="connsiteX43" fmla="*/ 167793 w 622096"/>
              <a:gd name="connsiteY43" fmla="*/ 486918 h 595121"/>
              <a:gd name="connsiteX44" fmla="*/ 113690 w 622096"/>
              <a:gd name="connsiteY44" fmla="*/ 595122 h 595121"/>
              <a:gd name="connsiteX45" fmla="*/ 113690 w 622096"/>
              <a:gd name="connsiteY45" fmla="*/ 541020 h 595121"/>
              <a:gd name="connsiteX46" fmla="*/ 167793 w 622096"/>
              <a:gd name="connsiteY46" fmla="*/ 541020 h 595121"/>
              <a:gd name="connsiteX47" fmla="*/ 167793 w 622096"/>
              <a:gd name="connsiteY47" fmla="*/ 595122 h 595121"/>
              <a:gd name="connsiteX48" fmla="*/ 227533 w 622096"/>
              <a:gd name="connsiteY48" fmla="*/ 54102 h 595121"/>
              <a:gd name="connsiteX49" fmla="*/ 227533 w 622096"/>
              <a:gd name="connsiteY49" fmla="*/ 0 h 595121"/>
              <a:gd name="connsiteX50" fmla="*/ 281635 w 622096"/>
              <a:gd name="connsiteY50" fmla="*/ 0 h 595121"/>
              <a:gd name="connsiteX51" fmla="*/ 281635 w 622096"/>
              <a:gd name="connsiteY51" fmla="*/ 54102 h 595121"/>
              <a:gd name="connsiteX52" fmla="*/ 227533 w 622096"/>
              <a:gd name="connsiteY52" fmla="*/ 162306 h 595121"/>
              <a:gd name="connsiteX53" fmla="*/ 227533 w 622096"/>
              <a:gd name="connsiteY53" fmla="*/ 108204 h 595121"/>
              <a:gd name="connsiteX54" fmla="*/ 281635 w 622096"/>
              <a:gd name="connsiteY54" fmla="*/ 108204 h 595121"/>
              <a:gd name="connsiteX55" fmla="*/ 281635 w 622096"/>
              <a:gd name="connsiteY55" fmla="*/ 162306 h 595121"/>
              <a:gd name="connsiteX56" fmla="*/ 227533 w 622096"/>
              <a:gd name="connsiteY56" fmla="*/ 270510 h 595121"/>
              <a:gd name="connsiteX57" fmla="*/ 227533 w 622096"/>
              <a:gd name="connsiteY57" fmla="*/ 216408 h 595121"/>
              <a:gd name="connsiteX58" fmla="*/ 281635 w 622096"/>
              <a:gd name="connsiteY58" fmla="*/ 216408 h 595121"/>
              <a:gd name="connsiteX59" fmla="*/ 281635 w 622096"/>
              <a:gd name="connsiteY59" fmla="*/ 270510 h 595121"/>
              <a:gd name="connsiteX60" fmla="*/ 227533 w 622096"/>
              <a:gd name="connsiteY60" fmla="*/ 378714 h 595121"/>
              <a:gd name="connsiteX61" fmla="*/ 227533 w 622096"/>
              <a:gd name="connsiteY61" fmla="*/ 324612 h 595121"/>
              <a:gd name="connsiteX62" fmla="*/ 281635 w 622096"/>
              <a:gd name="connsiteY62" fmla="*/ 324612 h 595121"/>
              <a:gd name="connsiteX63" fmla="*/ 281635 w 622096"/>
              <a:gd name="connsiteY63" fmla="*/ 378714 h 595121"/>
              <a:gd name="connsiteX64" fmla="*/ 227533 w 622096"/>
              <a:gd name="connsiteY64" fmla="*/ 486918 h 595121"/>
              <a:gd name="connsiteX65" fmla="*/ 227533 w 622096"/>
              <a:gd name="connsiteY65" fmla="*/ 432816 h 595121"/>
              <a:gd name="connsiteX66" fmla="*/ 281635 w 622096"/>
              <a:gd name="connsiteY66" fmla="*/ 432816 h 595121"/>
              <a:gd name="connsiteX67" fmla="*/ 281635 w 622096"/>
              <a:gd name="connsiteY67" fmla="*/ 486918 h 595121"/>
              <a:gd name="connsiteX68" fmla="*/ 227533 w 622096"/>
              <a:gd name="connsiteY68" fmla="*/ 595122 h 595121"/>
              <a:gd name="connsiteX69" fmla="*/ 227533 w 622096"/>
              <a:gd name="connsiteY69" fmla="*/ 541020 h 595121"/>
              <a:gd name="connsiteX70" fmla="*/ 281635 w 622096"/>
              <a:gd name="connsiteY70" fmla="*/ 541020 h 595121"/>
              <a:gd name="connsiteX71" fmla="*/ 281635 w 622096"/>
              <a:gd name="connsiteY71" fmla="*/ 595122 h 595121"/>
              <a:gd name="connsiteX72" fmla="*/ 340462 w 622096"/>
              <a:gd name="connsiteY72" fmla="*/ 54102 h 595121"/>
              <a:gd name="connsiteX73" fmla="*/ 340462 w 622096"/>
              <a:gd name="connsiteY73" fmla="*/ 0 h 595121"/>
              <a:gd name="connsiteX74" fmla="*/ 394563 w 622096"/>
              <a:gd name="connsiteY74" fmla="*/ 0 h 595121"/>
              <a:gd name="connsiteX75" fmla="*/ 394563 w 622096"/>
              <a:gd name="connsiteY75" fmla="*/ 54102 h 595121"/>
              <a:gd name="connsiteX76" fmla="*/ 340462 w 622096"/>
              <a:gd name="connsiteY76" fmla="*/ 162306 h 595121"/>
              <a:gd name="connsiteX77" fmla="*/ 340462 w 622096"/>
              <a:gd name="connsiteY77" fmla="*/ 108204 h 595121"/>
              <a:gd name="connsiteX78" fmla="*/ 394563 w 622096"/>
              <a:gd name="connsiteY78" fmla="*/ 108204 h 595121"/>
              <a:gd name="connsiteX79" fmla="*/ 394563 w 622096"/>
              <a:gd name="connsiteY79" fmla="*/ 162306 h 595121"/>
              <a:gd name="connsiteX80" fmla="*/ 340462 w 622096"/>
              <a:gd name="connsiteY80" fmla="*/ 270510 h 595121"/>
              <a:gd name="connsiteX81" fmla="*/ 340462 w 622096"/>
              <a:gd name="connsiteY81" fmla="*/ 216408 h 595121"/>
              <a:gd name="connsiteX82" fmla="*/ 394563 w 622096"/>
              <a:gd name="connsiteY82" fmla="*/ 216408 h 595121"/>
              <a:gd name="connsiteX83" fmla="*/ 394563 w 622096"/>
              <a:gd name="connsiteY83" fmla="*/ 270510 h 595121"/>
              <a:gd name="connsiteX84" fmla="*/ 340462 w 622096"/>
              <a:gd name="connsiteY84" fmla="*/ 378714 h 595121"/>
              <a:gd name="connsiteX85" fmla="*/ 340462 w 622096"/>
              <a:gd name="connsiteY85" fmla="*/ 324612 h 595121"/>
              <a:gd name="connsiteX86" fmla="*/ 394563 w 622096"/>
              <a:gd name="connsiteY86" fmla="*/ 324612 h 595121"/>
              <a:gd name="connsiteX87" fmla="*/ 394563 w 622096"/>
              <a:gd name="connsiteY87" fmla="*/ 378714 h 595121"/>
              <a:gd name="connsiteX88" fmla="*/ 340462 w 622096"/>
              <a:gd name="connsiteY88" fmla="*/ 486918 h 595121"/>
              <a:gd name="connsiteX89" fmla="*/ 340462 w 622096"/>
              <a:gd name="connsiteY89" fmla="*/ 432816 h 595121"/>
              <a:gd name="connsiteX90" fmla="*/ 394563 w 622096"/>
              <a:gd name="connsiteY90" fmla="*/ 432816 h 595121"/>
              <a:gd name="connsiteX91" fmla="*/ 394563 w 622096"/>
              <a:gd name="connsiteY91" fmla="*/ 486918 h 595121"/>
              <a:gd name="connsiteX92" fmla="*/ 340462 w 622096"/>
              <a:gd name="connsiteY92" fmla="*/ 595122 h 595121"/>
              <a:gd name="connsiteX93" fmla="*/ 340462 w 622096"/>
              <a:gd name="connsiteY93" fmla="*/ 541020 h 595121"/>
              <a:gd name="connsiteX94" fmla="*/ 394563 w 622096"/>
              <a:gd name="connsiteY94" fmla="*/ 541020 h 595121"/>
              <a:gd name="connsiteX95" fmla="*/ 394563 w 622096"/>
              <a:gd name="connsiteY95" fmla="*/ 595122 h 595121"/>
              <a:gd name="connsiteX96" fmla="*/ 454152 w 622096"/>
              <a:gd name="connsiteY96" fmla="*/ 54102 h 595121"/>
              <a:gd name="connsiteX97" fmla="*/ 454152 w 622096"/>
              <a:gd name="connsiteY97" fmla="*/ 0 h 595121"/>
              <a:gd name="connsiteX98" fmla="*/ 508102 w 622096"/>
              <a:gd name="connsiteY98" fmla="*/ 0 h 595121"/>
              <a:gd name="connsiteX99" fmla="*/ 508102 w 622096"/>
              <a:gd name="connsiteY99" fmla="*/ 54102 h 595121"/>
              <a:gd name="connsiteX100" fmla="*/ 454152 w 622096"/>
              <a:gd name="connsiteY100" fmla="*/ 162306 h 595121"/>
              <a:gd name="connsiteX101" fmla="*/ 454152 w 622096"/>
              <a:gd name="connsiteY101" fmla="*/ 108204 h 595121"/>
              <a:gd name="connsiteX102" fmla="*/ 508102 w 622096"/>
              <a:gd name="connsiteY102" fmla="*/ 108204 h 595121"/>
              <a:gd name="connsiteX103" fmla="*/ 508102 w 622096"/>
              <a:gd name="connsiteY103" fmla="*/ 162306 h 595121"/>
              <a:gd name="connsiteX104" fmla="*/ 454152 w 622096"/>
              <a:gd name="connsiteY104" fmla="*/ 270510 h 595121"/>
              <a:gd name="connsiteX105" fmla="*/ 454152 w 622096"/>
              <a:gd name="connsiteY105" fmla="*/ 216408 h 595121"/>
              <a:gd name="connsiteX106" fmla="*/ 508102 w 622096"/>
              <a:gd name="connsiteY106" fmla="*/ 216408 h 595121"/>
              <a:gd name="connsiteX107" fmla="*/ 508102 w 622096"/>
              <a:gd name="connsiteY107" fmla="*/ 270510 h 595121"/>
              <a:gd name="connsiteX108" fmla="*/ 454152 w 622096"/>
              <a:gd name="connsiteY108" fmla="*/ 378714 h 595121"/>
              <a:gd name="connsiteX109" fmla="*/ 454152 w 622096"/>
              <a:gd name="connsiteY109" fmla="*/ 324612 h 595121"/>
              <a:gd name="connsiteX110" fmla="*/ 508102 w 622096"/>
              <a:gd name="connsiteY110" fmla="*/ 324612 h 595121"/>
              <a:gd name="connsiteX111" fmla="*/ 508102 w 622096"/>
              <a:gd name="connsiteY111" fmla="*/ 378714 h 595121"/>
              <a:gd name="connsiteX112" fmla="*/ 454152 w 622096"/>
              <a:gd name="connsiteY112" fmla="*/ 486918 h 595121"/>
              <a:gd name="connsiteX113" fmla="*/ 454152 w 622096"/>
              <a:gd name="connsiteY113" fmla="*/ 432816 h 595121"/>
              <a:gd name="connsiteX114" fmla="*/ 508102 w 622096"/>
              <a:gd name="connsiteY114" fmla="*/ 432816 h 595121"/>
              <a:gd name="connsiteX115" fmla="*/ 508102 w 622096"/>
              <a:gd name="connsiteY115" fmla="*/ 486918 h 595121"/>
              <a:gd name="connsiteX116" fmla="*/ 454152 w 622096"/>
              <a:gd name="connsiteY116" fmla="*/ 595122 h 595121"/>
              <a:gd name="connsiteX117" fmla="*/ 454152 w 622096"/>
              <a:gd name="connsiteY117" fmla="*/ 541020 h 595121"/>
              <a:gd name="connsiteX118" fmla="*/ 508102 w 622096"/>
              <a:gd name="connsiteY118" fmla="*/ 541020 h 595121"/>
              <a:gd name="connsiteX119" fmla="*/ 508102 w 622096"/>
              <a:gd name="connsiteY119" fmla="*/ 595122 h 595121"/>
              <a:gd name="connsiteX120" fmla="*/ 567995 w 622096"/>
              <a:gd name="connsiteY120" fmla="*/ 54102 h 595121"/>
              <a:gd name="connsiteX121" fmla="*/ 567995 w 622096"/>
              <a:gd name="connsiteY121" fmla="*/ 0 h 595121"/>
              <a:gd name="connsiteX122" fmla="*/ 622097 w 622096"/>
              <a:gd name="connsiteY122" fmla="*/ 0 h 595121"/>
              <a:gd name="connsiteX123" fmla="*/ 622097 w 622096"/>
              <a:gd name="connsiteY123" fmla="*/ 54102 h 595121"/>
              <a:gd name="connsiteX124" fmla="*/ 567995 w 622096"/>
              <a:gd name="connsiteY124" fmla="*/ 162306 h 595121"/>
              <a:gd name="connsiteX125" fmla="*/ 567995 w 622096"/>
              <a:gd name="connsiteY125" fmla="*/ 108204 h 595121"/>
              <a:gd name="connsiteX126" fmla="*/ 622097 w 622096"/>
              <a:gd name="connsiteY126" fmla="*/ 108204 h 595121"/>
              <a:gd name="connsiteX127" fmla="*/ 622097 w 622096"/>
              <a:gd name="connsiteY127" fmla="*/ 162306 h 595121"/>
              <a:gd name="connsiteX128" fmla="*/ 567995 w 622096"/>
              <a:gd name="connsiteY128" fmla="*/ 270510 h 595121"/>
              <a:gd name="connsiteX129" fmla="*/ 567995 w 622096"/>
              <a:gd name="connsiteY129" fmla="*/ 216408 h 595121"/>
              <a:gd name="connsiteX130" fmla="*/ 622097 w 622096"/>
              <a:gd name="connsiteY130" fmla="*/ 216408 h 595121"/>
              <a:gd name="connsiteX131" fmla="*/ 622097 w 622096"/>
              <a:gd name="connsiteY131" fmla="*/ 270510 h 595121"/>
              <a:gd name="connsiteX132" fmla="*/ 567995 w 622096"/>
              <a:gd name="connsiteY132" fmla="*/ 378714 h 595121"/>
              <a:gd name="connsiteX133" fmla="*/ 567995 w 622096"/>
              <a:gd name="connsiteY133" fmla="*/ 324612 h 595121"/>
              <a:gd name="connsiteX134" fmla="*/ 622097 w 622096"/>
              <a:gd name="connsiteY134" fmla="*/ 324612 h 595121"/>
              <a:gd name="connsiteX135" fmla="*/ 622097 w 622096"/>
              <a:gd name="connsiteY135" fmla="*/ 378714 h 595121"/>
              <a:gd name="connsiteX136" fmla="*/ 567995 w 622096"/>
              <a:gd name="connsiteY136" fmla="*/ 486918 h 595121"/>
              <a:gd name="connsiteX137" fmla="*/ 567995 w 622096"/>
              <a:gd name="connsiteY137" fmla="*/ 432816 h 595121"/>
              <a:gd name="connsiteX138" fmla="*/ 622097 w 622096"/>
              <a:gd name="connsiteY138" fmla="*/ 432816 h 595121"/>
              <a:gd name="connsiteX139" fmla="*/ 622097 w 622096"/>
              <a:gd name="connsiteY139" fmla="*/ 486918 h 595121"/>
              <a:gd name="connsiteX140" fmla="*/ 567995 w 622096"/>
              <a:gd name="connsiteY140" fmla="*/ 595122 h 595121"/>
              <a:gd name="connsiteX141" fmla="*/ 567995 w 622096"/>
              <a:gd name="connsiteY141" fmla="*/ 541020 h 595121"/>
              <a:gd name="connsiteX142" fmla="*/ 622097 w 622096"/>
              <a:gd name="connsiteY142" fmla="*/ 541020 h 595121"/>
              <a:gd name="connsiteX143" fmla="*/ 622097 w 622096"/>
              <a:gd name="connsiteY143" fmla="*/ 595122 h 59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22096" h="595121">
                <a:moveTo>
                  <a:pt x="0" y="54102"/>
                </a:moveTo>
                <a:lnTo>
                  <a:pt x="0" y="0"/>
                </a:lnTo>
                <a:lnTo>
                  <a:pt x="54102" y="0"/>
                </a:lnTo>
                <a:lnTo>
                  <a:pt x="54102" y="54102"/>
                </a:lnTo>
                <a:close/>
                <a:moveTo>
                  <a:pt x="0" y="162306"/>
                </a:moveTo>
                <a:lnTo>
                  <a:pt x="0" y="108204"/>
                </a:lnTo>
                <a:lnTo>
                  <a:pt x="54102" y="108204"/>
                </a:lnTo>
                <a:lnTo>
                  <a:pt x="54102" y="162306"/>
                </a:lnTo>
                <a:close/>
                <a:moveTo>
                  <a:pt x="0" y="270510"/>
                </a:moveTo>
                <a:lnTo>
                  <a:pt x="0" y="216408"/>
                </a:lnTo>
                <a:lnTo>
                  <a:pt x="54102" y="216408"/>
                </a:lnTo>
                <a:lnTo>
                  <a:pt x="54102" y="270510"/>
                </a:lnTo>
                <a:close/>
                <a:moveTo>
                  <a:pt x="0" y="378714"/>
                </a:moveTo>
                <a:lnTo>
                  <a:pt x="0" y="324612"/>
                </a:lnTo>
                <a:lnTo>
                  <a:pt x="54102" y="324612"/>
                </a:lnTo>
                <a:lnTo>
                  <a:pt x="54102" y="378714"/>
                </a:lnTo>
                <a:close/>
                <a:moveTo>
                  <a:pt x="0" y="486918"/>
                </a:moveTo>
                <a:lnTo>
                  <a:pt x="0" y="432816"/>
                </a:lnTo>
                <a:lnTo>
                  <a:pt x="54102" y="432816"/>
                </a:lnTo>
                <a:lnTo>
                  <a:pt x="54102" y="486918"/>
                </a:lnTo>
                <a:close/>
                <a:moveTo>
                  <a:pt x="0" y="595122"/>
                </a:moveTo>
                <a:lnTo>
                  <a:pt x="0" y="541020"/>
                </a:lnTo>
                <a:lnTo>
                  <a:pt x="54102" y="541020"/>
                </a:lnTo>
                <a:lnTo>
                  <a:pt x="54102" y="595122"/>
                </a:lnTo>
                <a:close/>
                <a:moveTo>
                  <a:pt x="113690" y="54102"/>
                </a:moveTo>
                <a:lnTo>
                  <a:pt x="113690" y="0"/>
                </a:lnTo>
                <a:lnTo>
                  <a:pt x="167793" y="0"/>
                </a:lnTo>
                <a:lnTo>
                  <a:pt x="167793" y="54102"/>
                </a:lnTo>
                <a:close/>
                <a:moveTo>
                  <a:pt x="113690" y="162306"/>
                </a:moveTo>
                <a:lnTo>
                  <a:pt x="113690" y="108204"/>
                </a:lnTo>
                <a:lnTo>
                  <a:pt x="167793" y="108204"/>
                </a:lnTo>
                <a:lnTo>
                  <a:pt x="167793" y="162306"/>
                </a:lnTo>
                <a:close/>
                <a:moveTo>
                  <a:pt x="113690" y="270510"/>
                </a:moveTo>
                <a:lnTo>
                  <a:pt x="113690" y="216408"/>
                </a:lnTo>
                <a:lnTo>
                  <a:pt x="167793" y="216408"/>
                </a:lnTo>
                <a:lnTo>
                  <a:pt x="167793" y="270510"/>
                </a:lnTo>
                <a:close/>
                <a:moveTo>
                  <a:pt x="113690" y="378714"/>
                </a:moveTo>
                <a:lnTo>
                  <a:pt x="113690" y="324612"/>
                </a:lnTo>
                <a:lnTo>
                  <a:pt x="167793" y="324612"/>
                </a:lnTo>
                <a:lnTo>
                  <a:pt x="167793" y="378714"/>
                </a:lnTo>
                <a:close/>
                <a:moveTo>
                  <a:pt x="113690" y="486918"/>
                </a:moveTo>
                <a:lnTo>
                  <a:pt x="113690" y="432816"/>
                </a:lnTo>
                <a:lnTo>
                  <a:pt x="167793" y="432816"/>
                </a:lnTo>
                <a:lnTo>
                  <a:pt x="167793" y="486918"/>
                </a:lnTo>
                <a:close/>
                <a:moveTo>
                  <a:pt x="113690" y="595122"/>
                </a:moveTo>
                <a:lnTo>
                  <a:pt x="113690" y="541020"/>
                </a:lnTo>
                <a:lnTo>
                  <a:pt x="167793" y="541020"/>
                </a:lnTo>
                <a:lnTo>
                  <a:pt x="167793" y="595122"/>
                </a:lnTo>
                <a:close/>
                <a:moveTo>
                  <a:pt x="227533" y="54102"/>
                </a:moveTo>
                <a:lnTo>
                  <a:pt x="227533" y="0"/>
                </a:lnTo>
                <a:lnTo>
                  <a:pt x="281635" y="0"/>
                </a:lnTo>
                <a:lnTo>
                  <a:pt x="281635" y="54102"/>
                </a:lnTo>
                <a:close/>
                <a:moveTo>
                  <a:pt x="227533" y="162306"/>
                </a:moveTo>
                <a:lnTo>
                  <a:pt x="227533" y="108204"/>
                </a:lnTo>
                <a:lnTo>
                  <a:pt x="281635" y="108204"/>
                </a:lnTo>
                <a:lnTo>
                  <a:pt x="281635" y="162306"/>
                </a:lnTo>
                <a:close/>
                <a:moveTo>
                  <a:pt x="227533" y="270510"/>
                </a:moveTo>
                <a:lnTo>
                  <a:pt x="227533" y="216408"/>
                </a:lnTo>
                <a:lnTo>
                  <a:pt x="281635" y="216408"/>
                </a:lnTo>
                <a:lnTo>
                  <a:pt x="281635" y="270510"/>
                </a:lnTo>
                <a:close/>
                <a:moveTo>
                  <a:pt x="227533" y="378714"/>
                </a:moveTo>
                <a:lnTo>
                  <a:pt x="227533" y="324612"/>
                </a:lnTo>
                <a:lnTo>
                  <a:pt x="281635" y="324612"/>
                </a:lnTo>
                <a:lnTo>
                  <a:pt x="281635" y="378714"/>
                </a:lnTo>
                <a:close/>
                <a:moveTo>
                  <a:pt x="227533" y="486918"/>
                </a:moveTo>
                <a:lnTo>
                  <a:pt x="227533" y="432816"/>
                </a:lnTo>
                <a:lnTo>
                  <a:pt x="281635" y="432816"/>
                </a:lnTo>
                <a:lnTo>
                  <a:pt x="281635" y="486918"/>
                </a:lnTo>
                <a:close/>
                <a:moveTo>
                  <a:pt x="227533" y="595122"/>
                </a:moveTo>
                <a:lnTo>
                  <a:pt x="227533" y="541020"/>
                </a:lnTo>
                <a:lnTo>
                  <a:pt x="281635" y="541020"/>
                </a:lnTo>
                <a:lnTo>
                  <a:pt x="281635" y="595122"/>
                </a:lnTo>
                <a:close/>
                <a:moveTo>
                  <a:pt x="340462" y="54102"/>
                </a:moveTo>
                <a:lnTo>
                  <a:pt x="340462" y="0"/>
                </a:lnTo>
                <a:lnTo>
                  <a:pt x="394563" y="0"/>
                </a:lnTo>
                <a:lnTo>
                  <a:pt x="394563" y="54102"/>
                </a:lnTo>
                <a:close/>
                <a:moveTo>
                  <a:pt x="340462" y="162306"/>
                </a:moveTo>
                <a:lnTo>
                  <a:pt x="340462" y="108204"/>
                </a:lnTo>
                <a:lnTo>
                  <a:pt x="394563" y="108204"/>
                </a:lnTo>
                <a:lnTo>
                  <a:pt x="394563" y="162306"/>
                </a:lnTo>
                <a:close/>
                <a:moveTo>
                  <a:pt x="340462" y="270510"/>
                </a:moveTo>
                <a:lnTo>
                  <a:pt x="340462" y="216408"/>
                </a:lnTo>
                <a:lnTo>
                  <a:pt x="394563" y="216408"/>
                </a:lnTo>
                <a:lnTo>
                  <a:pt x="394563" y="270510"/>
                </a:lnTo>
                <a:close/>
                <a:moveTo>
                  <a:pt x="340462" y="378714"/>
                </a:moveTo>
                <a:lnTo>
                  <a:pt x="340462" y="324612"/>
                </a:lnTo>
                <a:lnTo>
                  <a:pt x="394563" y="324612"/>
                </a:lnTo>
                <a:lnTo>
                  <a:pt x="394563" y="378714"/>
                </a:lnTo>
                <a:close/>
                <a:moveTo>
                  <a:pt x="340462" y="486918"/>
                </a:moveTo>
                <a:lnTo>
                  <a:pt x="340462" y="432816"/>
                </a:lnTo>
                <a:lnTo>
                  <a:pt x="394563" y="432816"/>
                </a:lnTo>
                <a:lnTo>
                  <a:pt x="394563" y="486918"/>
                </a:lnTo>
                <a:close/>
                <a:moveTo>
                  <a:pt x="340462" y="595122"/>
                </a:moveTo>
                <a:lnTo>
                  <a:pt x="340462" y="541020"/>
                </a:lnTo>
                <a:lnTo>
                  <a:pt x="394563" y="541020"/>
                </a:lnTo>
                <a:lnTo>
                  <a:pt x="394563" y="595122"/>
                </a:lnTo>
                <a:close/>
                <a:moveTo>
                  <a:pt x="454152" y="54102"/>
                </a:moveTo>
                <a:lnTo>
                  <a:pt x="454152" y="0"/>
                </a:lnTo>
                <a:lnTo>
                  <a:pt x="508102" y="0"/>
                </a:lnTo>
                <a:lnTo>
                  <a:pt x="508102" y="54102"/>
                </a:lnTo>
                <a:close/>
                <a:moveTo>
                  <a:pt x="454152" y="162306"/>
                </a:moveTo>
                <a:lnTo>
                  <a:pt x="454152" y="108204"/>
                </a:lnTo>
                <a:lnTo>
                  <a:pt x="508102" y="108204"/>
                </a:lnTo>
                <a:lnTo>
                  <a:pt x="508102" y="162306"/>
                </a:lnTo>
                <a:close/>
                <a:moveTo>
                  <a:pt x="454152" y="270510"/>
                </a:moveTo>
                <a:lnTo>
                  <a:pt x="454152" y="216408"/>
                </a:lnTo>
                <a:lnTo>
                  <a:pt x="508102" y="216408"/>
                </a:lnTo>
                <a:lnTo>
                  <a:pt x="508102" y="270510"/>
                </a:lnTo>
                <a:close/>
                <a:moveTo>
                  <a:pt x="454152" y="378714"/>
                </a:moveTo>
                <a:lnTo>
                  <a:pt x="454152" y="324612"/>
                </a:lnTo>
                <a:lnTo>
                  <a:pt x="508102" y="324612"/>
                </a:lnTo>
                <a:lnTo>
                  <a:pt x="508102" y="378714"/>
                </a:lnTo>
                <a:close/>
                <a:moveTo>
                  <a:pt x="454152" y="486918"/>
                </a:moveTo>
                <a:lnTo>
                  <a:pt x="454152" y="432816"/>
                </a:lnTo>
                <a:lnTo>
                  <a:pt x="508102" y="432816"/>
                </a:lnTo>
                <a:lnTo>
                  <a:pt x="508102" y="486918"/>
                </a:lnTo>
                <a:close/>
                <a:moveTo>
                  <a:pt x="454152" y="595122"/>
                </a:moveTo>
                <a:lnTo>
                  <a:pt x="454152" y="541020"/>
                </a:lnTo>
                <a:lnTo>
                  <a:pt x="508102" y="541020"/>
                </a:lnTo>
                <a:lnTo>
                  <a:pt x="508102" y="595122"/>
                </a:lnTo>
                <a:close/>
                <a:moveTo>
                  <a:pt x="567995" y="54102"/>
                </a:moveTo>
                <a:lnTo>
                  <a:pt x="567995" y="0"/>
                </a:lnTo>
                <a:lnTo>
                  <a:pt x="622097" y="0"/>
                </a:lnTo>
                <a:lnTo>
                  <a:pt x="622097" y="54102"/>
                </a:lnTo>
                <a:close/>
                <a:moveTo>
                  <a:pt x="567995" y="162306"/>
                </a:moveTo>
                <a:lnTo>
                  <a:pt x="567995" y="108204"/>
                </a:lnTo>
                <a:lnTo>
                  <a:pt x="622097" y="108204"/>
                </a:lnTo>
                <a:lnTo>
                  <a:pt x="622097" y="162306"/>
                </a:lnTo>
                <a:close/>
                <a:moveTo>
                  <a:pt x="567995" y="270510"/>
                </a:moveTo>
                <a:lnTo>
                  <a:pt x="567995" y="216408"/>
                </a:lnTo>
                <a:lnTo>
                  <a:pt x="622097" y="216408"/>
                </a:lnTo>
                <a:lnTo>
                  <a:pt x="622097" y="270510"/>
                </a:lnTo>
                <a:close/>
                <a:moveTo>
                  <a:pt x="567995" y="378714"/>
                </a:moveTo>
                <a:lnTo>
                  <a:pt x="567995" y="324612"/>
                </a:lnTo>
                <a:lnTo>
                  <a:pt x="622097" y="324612"/>
                </a:lnTo>
                <a:lnTo>
                  <a:pt x="622097" y="378714"/>
                </a:lnTo>
                <a:close/>
                <a:moveTo>
                  <a:pt x="567995" y="486918"/>
                </a:moveTo>
                <a:lnTo>
                  <a:pt x="567995" y="432816"/>
                </a:lnTo>
                <a:lnTo>
                  <a:pt x="622097" y="432816"/>
                </a:lnTo>
                <a:lnTo>
                  <a:pt x="622097" y="486918"/>
                </a:lnTo>
                <a:close/>
                <a:moveTo>
                  <a:pt x="567995" y="595122"/>
                </a:moveTo>
                <a:lnTo>
                  <a:pt x="567995" y="541020"/>
                </a:lnTo>
                <a:lnTo>
                  <a:pt x="622097" y="541020"/>
                </a:lnTo>
                <a:lnTo>
                  <a:pt x="622097" y="595122"/>
                </a:lnTo>
                <a:close/>
              </a:path>
            </a:pathLst>
          </a:custGeom>
          <a:solidFill>
            <a:srgbClr val="FFB612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12FF938F-4B23-40F9-ABF5-2CC24D948D9E}"/>
              </a:ext>
            </a:extLst>
          </p:cNvPr>
          <p:cNvSpPr/>
          <p:nvPr userDrawn="1"/>
        </p:nvSpPr>
        <p:spPr>
          <a:xfrm>
            <a:off x="3425328" y="1046244"/>
            <a:ext cx="623056" cy="624382"/>
          </a:xfrm>
          <a:custGeom>
            <a:avLst/>
            <a:gdLst>
              <a:gd name="connsiteX0" fmla="*/ 70127 w 623056"/>
              <a:gd name="connsiteY0" fmla="*/ 552602 h 624382"/>
              <a:gd name="connsiteX1" fmla="*/ 96340 w 623056"/>
              <a:gd name="connsiteY1" fmla="*/ 622554 h 624382"/>
              <a:gd name="connsiteX2" fmla="*/ 42238 w 623056"/>
              <a:gd name="connsiteY2" fmla="*/ 622554 h 624382"/>
              <a:gd name="connsiteX3" fmla="*/ 40257 w 623056"/>
              <a:gd name="connsiteY3" fmla="*/ 607314 h 624382"/>
              <a:gd name="connsiteX4" fmla="*/ 35380 w 623056"/>
              <a:gd name="connsiteY4" fmla="*/ 596493 h 624382"/>
              <a:gd name="connsiteX5" fmla="*/ 27150 w 623056"/>
              <a:gd name="connsiteY5" fmla="*/ 584606 h 624382"/>
              <a:gd name="connsiteX6" fmla="*/ 27150 w 623056"/>
              <a:gd name="connsiteY6" fmla="*/ 443789 h 624382"/>
              <a:gd name="connsiteX7" fmla="*/ 35380 w 623056"/>
              <a:gd name="connsiteY7" fmla="*/ 431902 h 624382"/>
              <a:gd name="connsiteX8" fmla="*/ 39647 w 623056"/>
              <a:gd name="connsiteY8" fmla="*/ 421843 h 624382"/>
              <a:gd name="connsiteX9" fmla="*/ 39647 w 623056"/>
              <a:gd name="connsiteY9" fmla="*/ 391363 h 624382"/>
              <a:gd name="connsiteX10" fmla="*/ 34770 w 623056"/>
              <a:gd name="connsiteY10" fmla="*/ 380543 h 624382"/>
              <a:gd name="connsiteX11" fmla="*/ 26541 w 623056"/>
              <a:gd name="connsiteY11" fmla="*/ 368656 h 624382"/>
              <a:gd name="connsiteX12" fmla="*/ 26541 w 623056"/>
              <a:gd name="connsiteY12" fmla="*/ 227838 h 624382"/>
              <a:gd name="connsiteX13" fmla="*/ 34770 w 623056"/>
              <a:gd name="connsiteY13" fmla="*/ 215951 h 624382"/>
              <a:gd name="connsiteX14" fmla="*/ 39647 w 623056"/>
              <a:gd name="connsiteY14" fmla="*/ 205130 h 624382"/>
              <a:gd name="connsiteX15" fmla="*/ 41628 w 623056"/>
              <a:gd name="connsiteY15" fmla="*/ 189890 h 624382"/>
              <a:gd name="connsiteX16" fmla="*/ 39647 w 623056"/>
              <a:gd name="connsiteY16" fmla="*/ 174650 h 624382"/>
              <a:gd name="connsiteX17" fmla="*/ 34770 w 623056"/>
              <a:gd name="connsiteY17" fmla="*/ 163830 h 624382"/>
              <a:gd name="connsiteX18" fmla="*/ 26541 w 623056"/>
              <a:gd name="connsiteY18" fmla="*/ 151943 h 624382"/>
              <a:gd name="connsiteX19" fmla="*/ 26541 w 623056"/>
              <a:gd name="connsiteY19" fmla="*/ 11125 h 624382"/>
              <a:gd name="connsiteX20" fmla="*/ 34465 w 623056"/>
              <a:gd name="connsiteY20" fmla="*/ 0 h 624382"/>
              <a:gd name="connsiteX21" fmla="*/ 92530 w 623056"/>
              <a:gd name="connsiteY21" fmla="*/ 0 h 624382"/>
              <a:gd name="connsiteX22" fmla="*/ 69517 w 623056"/>
              <a:gd name="connsiteY22" fmla="*/ 43739 h 624382"/>
              <a:gd name="connsiteX23" fmla="*/ 61135 w 623056"/>
              <a:gd name="connsiteY23" fmla="*/ 55626 h 624382"/>
              <a:gd name="connsiteX24" fmla="*/ 56258 w 623056"/>
              <a:gd name="connsiteY24" fmla="*/ 66446 h 624382"/>
              <a:gd name="connsiteX25" fmla="*/ 54277 w 623056"/>
              <a:gd name="connsiteY25" fmla="*/ 81686 h 624382"/>
              <a:gd name="connsiteX26" fmla="*/ 57478 w 623056"/>
              <a:gd name="connsiteY26" fmla="*/ 101651 h 624382"/>
              <a:gd name="connsiteX27" fmla="*/ 69517 w 623056"/>
              <a:gd name="connsiteY27" fmla="*/ 119939 h 624382"/>
              <a:gd name="connsiteX28" fmla="*/ 69517 w 623056"/>
              <a:gd name="connsiteY28" fmla="*/ 260756 h 624382"/>
              <a:gd name="connsiteX29" fmla="*/ 61135 w 623056"/>
              <a:gd name="connsiteY29" fmla="*/ 272643 h 624382"/>
              <a:gd name="connsiteX30" fmla="*/ 56258 w 623056"/>
              <a:gd name="connsiteY30" fmla="*/ 283464 h 624382"/>
              <a:gd name="connsiteX31" fmla="*/ 54277 w 623056"/>
              <a:gd name="connsiteY31" fmla="*/ 298704 h 624382"/>
              <a:gd name="connsiteX32" fmla="*/ 57478 w 623056"/>
              <a:gd name="connsiteY32" fmla="*/ 318668 h 624382"/>
              <a:gd name="connsiteX33" fmla="*/ 69517 w 623056"/>
              <a:gd name="connsiteY33" fmla="*/ 336956 h 624382"/>
              <a:gd name="connsiteX34" fmla="*/ 69517 w 623056"/>
              <a:gd name="connsiteY34" fmla="*/ 477774 h 624382"/>
              <a:gd name="connsiteX35" fmla="*/ 61135 w 623056"/>
              <a:gd name="connsiteY35" fmla="*/ 489356 h 624382"/>
              <a:gd name="connsiteX36" fmla="*/ 56258 w 623056"/>
              <a:gd name="connsiteY36" fmla="*/ 500024 h 624382"/>
              <a:gd name="connsiteX37" fmla="*/ 54277 w 623056"/>
              <a:gd name="connsiteY37" fmla="*/ 515264 h 624382"/>
              <a:gd name="connsiteX38" fmla="*/ 57478 w 623056"/>
              <a:gd name="connsiteY38" fmla="*/ 535229 h 624382"/>
              <a:gd name="connsiteX39" fmla="*/ 70127 w 623056"/>
              <a:gd name="connsiteY39" fmla="*/ 552602 h 624382"/>
              <a:gd name="connsiteX40" fmla="*/ 201343 w 623056"/>
              <a:gd name="connsiteY40" fmla="*/ 552602 h 624382"/>
              <a:gd name="connsiteX41" fmla="*/ 227556 w 623056"/>
              <a:gd name="connsiteY41" fmla="*/ 622554 h 624382"/>
              <a:gd name="connsiteX42" fmla="*/ 173454 w 623056"/>
              <a:gd name="connsiteY42" fmla="*/ 622554 h 624382"/>
              <a:gd name="connsiteX43" fmla="*/ 172692 w 623056"/>
              <a:gd name="connsiteY43" fmla="*/ 611429 h 624382"/>
              <a:gd name="connsiteX44" fmla="*/ 169492 w 623056"/>
              <a:gd name="connsiteY44" fmla="*/ 601980 h 624382"/>
              <a:gd name="connsiteX45" fmla="*/ 165072 w 623056"/>
              <a:gd name="connsiteY45" fmla="*/ 593903 h 624382"/>
              <a:gd name="connsiteX46" fmla="*/ 158367 w 623056"/>
              <a:gd name="connsiteY46" fmla="*/ 585216 h 624382"/>
              <a:gd name="connsiteX47" fmla="*/ 158367 w 623056"/>
              <a:gd name="connsiteY47" fmla="*/ 444398 h 624382"/>
              <a:gd name="connsiteX48" fmla="*/ 165072 w 623056"/>
              <a:gd name="connsiteY48" fmla="*/ 435254 h 624382"/>
              <a:gd name="connsiteX49" fmla="*/ 169492 w 623056"/>
              <a:gd name="connsiteY49" fmla="*/ 427634 h 624382"/>
              <a:gd name="connsiteX50" fmla="*/ 172692 w 623056"/>
              <a:gd name="connsiteY50" fmla="*/ 418186 h 624382"/>
              <a:gd name="connsiteX51" fmla="*/ 173454 w 623056"/>
              <a:gd name="connsiteY51" fmla="*/ 406146 h 624382"/>
              <a:gd name="connsiteX52" fmla="*/ 170254 w 623056"/>
              <a:gd name="connsiteY52" fmla="*/ 387096 h 624382"/>
              <a:gd name="connsiteX53" fmla="*/ 158367 w 623056"/>
              <a:gd name="connsiteY53" fmla="*/ 368808 h 624382"/>
              <a:gd name="connsiteX54" fmla="*/ 158367 w 623056"/>
              <a:gd name="connsiteY54" fmla="*/ 227990 h 624382"/>
              <a:gd name="connsiteX55" fmla="*/ 165072 w 623056"/>
              <a:gd name="connsiteY55" fmla="*/ 218846 h 624382"/>
              <a:gd name="connsiteX56" fmla="*/ 169492 w 623056"/>
              <a:gd name="connsiteY56" fmla="*/ 211226 h 624382"/>
              <a:gd name="connsiteX57" fmla="*/ 172692 w 623056"/>
              <a:gd name="connsiteY57" fmla="*/ 201777 h 624382"/>
              <a:gd name="connsiteX58" fmla="*/ 173454 w 623056"/>
              <a:gd name="connsiteY58" fmla="*/ 189738 h 624382"/>
              <a:gd name="connsiteX59" fmla="*/ 170254 w 623056"/>
              <a:gd name="connsiteY59" fmla="*/ 170688 h 624382"/>
              <a:gd name="connsiteX60" fmla="*/ 158367 w 623056"/>
              <a:gd name="connsiteY60" fmla="*/ 152400 h 624382"/>
              <a:gd name="connsiteX61" fmla="*/ 158367 w 623056"/>
              <a:gd name="connsiteY61" fmla="*/ 11582 h 624382"/>
              <a:gd name="connsiteX62" fmla="*/ 166291 w 623056"/>
              <a:gd name="connsiteY62" fmla="*/ 457 h 624382"/>
              <a:gd name="connsiteX63" fmla="*/ 225270 w 623056"/>
              <a:gd name="connsiteY63" fmla="*/ 457 h 624382"/>
              <a:gd name="connsiteX64" fmla="*/ 201343 w 623056"/>
              <a:gd name="connsiteY64" fmla="*/ 44196 h 624382"/>
              <a:gd name="connsiteX65" fmla="*/ 193418 w 623056"/>
              <a:gd name="connsiteY65" fmla="*/ 56083 h 624382"/>
              <a:gd name="connsiteX66" fmla="*/ 188999 w 623056"/>
              <a:gd name="connsiteY66" fmla="*/ 66904 h 624382"/>
              <a:gd name="connsiteX67" fmla="*/ 190218 w 623056"/>
              <a:gd name="connsiteY67" fmla="*/ 101498 h 624382"/>
              <a:gd name="connsiteX68" fmla="*/ 201343 w 623056"/>
              <a:gd name="connsiteY68" fmla="*/ 119786 h 624382"/>
              <a:gd name="connsiteX69" fmla="*/ 201343 w 623056"/>
              <a:gd name="connsiteY69" fmla="*/ 260604 h 624382"/>
              <a:gd name="connsiteX70" fmla="*/ 193418 w 623056"/>
              <a:gd name="connsiteY70" fmla="*/ 272491 h 624382"/>
              <a:gd name="connsiteX71" fmla="*/ 188999 w 623056"/>
              <a:gd name="connsiteY71" fmla="*/ 283312 h 624382"/>
              <a:gd name="connsiteX72" fmla="*/ 188999 w 623056"/>
              <a:gd name="connsiteY72" fmla="*/ 313792 h 624382"/>
              <a:gd name="connsiteX73" fmla="*/ 193418 w 623056"/>
              <a:gd name="connsiteY73" fmla="*/ 324612 h 624382"/>
              <a:gd name="connsiteX74" fmla="*/ 201343 w 623056"/>
              <a:gd name="connsiteY74" fmla="*/ 336499 h 624382"/>
              <a:gd name="connsiteX75" fmla="*/ 201343 w 623056"/>
              <a:gd name="connsiteY75" fmla="*/ 477317 h 624382"/>
              <a:gd name="connsiteX76" fmla="*/ 193418 w 623056"/>
              <a:gd name="connsiteY76" fmla="*/ 488899 h 624382"/>
              <a:gd name="connsiteX77" fmla="*/ 188999 w 623056"/>
              <a:gd name="connsiteY77" fmla="*/ 499567 h 624382"/>
              <a:gd name="connsiteX78" fmla="*/ 187018 w 623056"/>
              <a:gd name="connsiteY78" fmla="*/ 514807 h 624382"/>
              <a:gd name="connsiteX79" fmla="*/ 190218 w 623056"/>
              <a:gd name="connsiteY79" fmla="*/ 534772 h 624382"/>
              <a:gd name="connsiteX80" fmla="*/ 200581 w 623056"/>
              <a:gd name="connsiteY80" fmla="*/ 552602 h 624382"/>
              <a:gd name="connsiteX81" fmla="*/ 333474 w 623056"/>
              <a:gd name="connsiteY81" fmla="*/ 552602 h 624382"/>
              <a:gd name="connsiteX82" fmla="*/ 359687 w 623056"/>
              <a:gd name="connsiteY82" fmla="*/ 622554 h 624382"/>
              <a:gd name="connsiteX83" fmla="*/ 304823 w 623056"/>
              <a:gd name="connsiteY83" fmla="*/ 622554 h 624382"/>
              <a:gd name="connsiteX84" fmla="*/ 302842 w 623056"/>
              <a:gd name="connsiteY84" fmla="*/ 607314 h 624382"/>
              <a:gd name="connsiteX85" fmla="*/ 298117 w 623056"/>
              <a:gd name="connsiteY85" fmla="*/ 596493 h 624382"/>
              <a:gd name="connsiteX86" fmla="*/ 289735 w 623056"/>
              <a:gd name="connsiteY86" fmla="*/ 584606 h 624382"/>
              <a:gd name="connsiteX87" fmla="*/ 289735 w 623056"/>
              <a:gd name="connsiteY87" fmla="*/ 443789 h 624382"/>
              <a:gd name="connsiteX88" fmla="*/ 298117 w 623056"/>
              <a:gd name="connsiteY88" fmla="*/ 431902 h 624382"/>
              <a:gd name="connsiteX89" fmla="*/ 302842 w 623056"/>
              <a:gd name="connsiteY89" fmla="*/ 421081 h 624382"/>
              <a:gd name="connsiteX90" fmla="*/ 304823 w 623056"/>
              <a:gd name="connsiteY90" fmla="*/ 405841 h 624382"/>
              <a:gd name="connsiteX91" fmla="*/ 301623 w 623056"/>
              <a:gd name="connsiteY91" fmla="*/ 386791 h 624382"/>
              <a:gd name="connsiteX92" fmla="*/ 289735 w 623056"/>
              <a:gd name="connsiteY92" fmla="*/ 368503 h 624382"/>
              <a:gd name="connsiteX93" fmla="*/ 289735 w 623056"/>
              <a:gd name="connsiteY93" fmla="*/ 227685 h 624382"/>
              <a:gd name="connsiteX94" fmla="*/ 298117 w 623056"/>
              <a:gd name="connsiteY94" fmla="*/ 215798 h 624382"/>
              <a:gd name="connsiteX95" fmla="*/ 302842 w 623056"/>
              <a:gd name="connsiteY95" fmla="*/ 204978 h 624382"/>
              <a:gd name="connsiteX96" fmla="*/ 304823 w 623056"/>
              <a:gd name="connsiteY96" fmla="*/ 189738 h 624382"/>
              <a:gd name="connsiteX97" fmla="*/ 301623 w 623056"/>
              <a:gd name="connsiteY97" fmla="*/ 170688 h 624382"/>
              <a:gd name="connsiteX98" fmla="*/ 289735 w 623056"/>
              <a:gd name="connsiteY98" fmla="*/ 152400 h 624382"/>
              <a:gd name="connsiteX99" fmla="*/ 289735 w 623056"/>
              <a:gd name="connsiteY99" fmla="*/ 11582 h 624382"/>
              <a:gd name="connsiteX100" fmla="*/ 297660 w 623056"/>
              <a:gd name="connsiteY100" fmla="*/ 457 h 624382"/>
              <a:gd name="connsiteX101" fmla="*/ 355724 w 623056"/>
              <a:gd name="connsiteY101" fmla="*/ 457 h 624382"/>
              <a:gd name="connsiteX102" fmla="*/ 332712 w 623056"/>
              <a:gd name="connsiteY102" fmla="*/ 44196 h 624382"/>
              <a:gd name="connsiteX103" fmla="*/ 324330 w 623056"/>
              <a:gd name="connsiteY103" fmla="*/ 56083 h 624382"/>
              <a:gd name="connsiteX104" fmla="*/ 319453 w 623056"/>
              <a:gd name="connsiteY104" fmla="*/ 66904 h 624382"/>
              <a:gd name="connsiteX105" fmla="*/ 317472 w 623056"/>
              <a:gd name="connsiteY105" fmla="*/ 82144 h 624382"/>
              <a:gd name="connsiteX106" fmla="*/ 320673 w 623056"/>
              <a:gd name="connsiteY106" fmla="*/ 102108 h 624382"/>
              <a:gd name="connsiteX107" fmla="*/ 332712 w 623056"/>
              <a:gd name="connsiteY107" fmla="*/ 120396 h 624382"/>
              <a:gd name="connsiteX108" fmla="*/ 332712 w 623056"/>
              <a:gd name="connsiteY108" fmla="*/ 261213 h 624382"/>
              <a:gd name="connsiteX109" fmla="*/ 324330 w 623056"/>
              <a:gd name="connsiteY109" fmla="*/ 273101 h 624382"/>
              <a:gd name="connsiteX110" fmla="*/ 319453 w 623056"/>
              <a:gd name="connsiteY110" fmla="*/ 283921 h 624382"/>
              <a:gd name="connsiteX111" fmla="*/ 319453 w 623056"/>
              <a:gd name="connsiteY111" fmla="*/ 314401 h 624382"/>
              <a:gd name="connsiteX112" fmla="*/ 324330 w 623056"/>
              <a:gd name="connsiteY112" fmla="*/ 325222 h 624382"/>
              <a:gd name="connsiteX113" fmla="*/ 332712 w 623056"/>
              <a:gd name="connsiteY113" fmla="*/ 337109 h 624382"/>
              <a:gd name="connsiteX114" fmla="*/ 332712 w 623056"/>
              <a:gd name="connsiteY114" fmla="*/ 477926 h 624382"/>
              <a:gd name="connsiteX115" fmla="*/ 325854 w 623056"/>
              <a:gd name="connsiteY115" fmla="*/ 486613 h 624382"/>
              <a:gd name="connsiteX116" fmla="*/ 321587 w 623056"/>
              <a:gd name="connsiteY116" fmla="*/ 494690 h 624382"/>
              <a:gd name="connsiteX117" fmla="*/ 318387 w 623056"/>
              <a:gd name="connsiteY117" fmla="*/ 504139 h 624382"/>
              <a:gd name="connsiteX118" fmla="*/ 317472 w 623056"/>
              <a:gd name="connsiteY118" fmla="*/ 515264 h 624382"/>
              <a:gd name="connsiteX119" fmla="*/ 320673 w 623056"/>
              <a:gd name="connsiteY119" fmla="*/ 535229 h 624382"/>
              <a:gd name="connsiteX120" fmla="*/ 332712 w 623056"/>
              <a:gd name="connsiteY120" fmla="*/ 552602 h 624382"/>
              <a:gd name="connsiteX121" fmla="*/ 465453 w 623056"/>
              <a:gd name="connsiteY121" fmla="*/ 552602 h 624382"/>
              <a:gd name="connsiteX122" fmla="*/ 490903 w 623056"/>
              <a:gd name="connsiteY122" fmla="*/ 622554 h 624382"/>
              <a:gd name="connsiteX123" fmla="*/ 435887 w 623056"/>
              <a:gd name="connsiteY123" fmla="*/ 622554 h 624382"/>
              <a:gd name="connsiteX124" fmla="*/ 433906 w 623056"/>
              <a:gd name="connsiteY124" fmla="*/ 607314 h 624382"/>
              <a:gd name="connsiteX125" fmla="*/ 429486 w 623056"/>
              <a:gd name="connsiteY125" fmla="*/ 596493 h 624382"/>
              <a:gd name="connsiteX126" fmla="*/ 420799 w 623056"/>
              <a:gd name="connsiteY126" fmla="*/ 584606 h 624382"/>
              <a:gd name="connsiteX127" fmla="*/ 420799 w 623056"/>
              <a:gd name="connsiteY127" fmla="*/ 443789 h 624382"/>
              <a:gd name="connsiteX128" fmla="*/ 427505 w 623056"/>
              <a:gd name="connsiteY128" fmla="*/ 434645 h 624382"/>
              <a:gd name="connsiteX129" fmla="*/ 431924 w 623056"/>
              <a:gd name="connsiteY129" fmla="*/ 427025 h 624382"/>
              <a:gd name="connsiteX130" fmla="*/ 435125 w 623056"/>
              <a:gd name="connsiteY130" fmla="*/ 417576 h 624382"/>
              <a:gd name="connsiteX131" fmla="*/ 435887 w 623056"/>
              <a:gd name="connsiteY131" fmla="*/ 406603 h 624382"/>
              <a:gd name="connsiteX132" fmla="*/ 432687 w 623056"/>
              <a:gd name="connsiteY132" fmla="*/ 387553 h 624382"/>
              <a:gd name="connsiteX133" fmla="*/ 420799 w 623056"/>
              <a:gd name="connsiteY133" fmla="*/ 369265 h 624382"/>
              <a:gd name="connsiteX134" fmla="*/ 420799 w 623056"/>
              <a:gd name="connsiteY134" fmla="*/ 228447 h 624382"/>
              <a:gd name="connsiteX135" fmla="*/ 427505 w 623056"/>
              <a:gd name="connsiteY135" fmla="*/ 219304 h 624382"/>
              <a:gd name="connsiteX136" fmla="*/ 431924 w 623056"/>
              <a:gd name="connsiteY136" fmla="*/ 211684 h 624382"/>
              <a:gd name="connsiteX137" fmla="*/ 435125 w 623056"/>
              <a:gd name="connsiteY137" fmla="*/ 202235 h 624382"/>
              <a:gd name="connsiteX138" fmla="*/ 435887 w 623056"/>
              <a:gd name="connsiteY138" fmla="*/ 190195 h 624382"/>
              <a:gd name="connsiteX139" fmla="*/ 432687 w 623056"/>
              <a:gd name="connsiteY139" fmla="*/ 171145 h 624382"/>
              <a:gd name="connsiteX140" fmla="*/ 420799 w 623056"/>
              <a:gd name="connsiteY140" fmla="*/ 152857 h 624382"/>
              <a:gd name="connsiteX141" fmla="*/ 420799 w 623056"/>
              <a:gd name="connsiteY141" fmla="*/ 12039 h 624382"/>
              <a:gd name="connsiteX142" fmla="*/ 428724 w 623056"/>
              <a:gd name="connsiteY142" fmla="*/ 914 h 624382"/>
              <a:gd name="connsiteX143" fmla="*/ 486788 w 623056"/>
              <a:gd name="connsiteY143" fmla="*/ 914 h 624382"/>
              <a:gd name="connsiteX144" fmla="*/ 464538 w 623056"/>
              <a:gd name="connsiteY144" fmla="*/ 44653 h 624382"/>
              <a:gd name="connsiteX145" fmla="*/ 455851 w 623056"/>
              <a:gd name="connsiteY145" fmla="*/ 56540 h 624382"/>
              <a:gd name="connsiteX146" fmla="*/ 450974 w 623056"/>
              <a:gd name="connsiteY146" fmla="*/ 67361 h 624382"/>
              <a:gd name="connsiteX147" fmla="*/ 448688 w 623056"/>
              <a:gd name="connsiteY147" fmla="*/ 82601 h 624382"/>
              <a:gd name="connsiteX148" fmla="*/ 452194 w 623056"/>
              <a:gd name="connsiteY148" fmla="*/ 102565 h 624382"/>
              <a:gd name="connsiteX149" fmla="*/ 464538 w 623056"/>
              <a:gd name="connsiteY149" fmla="*/ 120853 h 624382"/>
              <a:gd name="connsiteX150" fmla="*/ 464538 w 623056"/>
              <a:gd name="connsiteY150" fmla="*/ 261671 h 624382"/>
              <a:gd name="connsiteX151" fmla="*/ 455851 w 623056"/>
              <a:gd name="connsiteY151" fmla="*/ 273558 h 624382"/>
              <a:gd name="connsiteX152" fmla="*/ 450974 w 623056"/>
              <a:gd name="connsiteY152" fmla="*/ 284378 h 624382"/>
              <a:gd name="connsiteX153" fmla="*/ 453413 w 623056"/>
              <a:gd name="connsiteY153" fmla="*/ 320497 h 624382"/>
              <a:gd name="connsiteX154" fmla="*/ 457833 w 623056"/>
              <a:gd name="connsiteY154" fmla="*/ 328117 h 624382"/>
              <a:gd name="connsiteX155" fmla="*/ 464538 w 623056"/>
              <a:gd name="connsiteY155" fmla="*/ 337261 h 624382"/>
              <a:gd name="connsiteX156" fmla="*/ 464538 w 623056"/>
              <a:gd name="connsiteY156" fmla="*/ 478079 h 624382"/>
              <a:gd name="connsiteX157" fmla="*/ 457833 w 623056"/>
              <a:gd name="connsiteY157" fmla="*/ 486766 h 624382"/>
              <a:gd name="connsiteX158" fmla="*/ 453413 w 623056"/>
              <a:gd name="connsiteY158" fmla="*/ 494843 h 624382"/>
              <a:gd name="connsiteX159" fmla="*/ 449908 w 623056"/>
              <a:gd name="connsiteY159" fmla="*/ 504292 h 624382"/>
              <a:gd name="connsiteX160" fmla="*/ 448688 w 623056"/>
              <a:gd name="connsiteY160" fmla="*/ 515417 h 624382"/>
              <a:gd name="connsiteX161" fmla="*/ 450974 w 623056"/>
              <a:gd name="connsiteY161" fmla="*/ 530657 h 624382"/>
              <a:gd name="connsiteX162" fmla="*/ 455851 w 623056"/>
              <a:gd name="connsiteY162" fmla="*/ 541477 h 624382"/>
              <a:gd name="connsiteX163" fmla="*/ 464691 w 623056"/>
              <a:gd name="connsiteY163" fmla="*/ 552602 h 624382"/>
              <a:gd name="connsiteX164" fmla="*/ 618767 w 623056"/>
              <a:gd name="connsiteY164" fmla="*/ 457 h 624382"/>
              <a:gd name="connsiteX165" fmla="*/ 595602 w 623056"/>
              <a:gd name="connsiteY165" fmla="*/ 44196 h 624382"/>
              <a:gd name="connsiteX166" fmla="*/ 588287 w 623056"/>
              <a:gd name="connsiteY166" fmla="*/ 56083 h 624382"/>
              <a:gd name="connsiteX167" fmla="*/ 583410 w 623056"/>
              <a:gd name="connsiteY167" fmla="*/ 66904 h 624382"/>
              <a:gd name="connsiteX168" fmla="*/ 581429 w 623056"/>
              <a:gd name="connsiteY168" fmla="*/ 82144 h 624382"/>
              <a:gd name="connsiteX169" fmla="*/ 582343 w 623056"/>
              <a:gd name="connsiteY169" fmla="*/ 94183 h 624382"/>
              <a:gd name="connsiteX170" fmla="*/ 585391 w 623056"/>
              <a:gd name="connsiteY170" fmla="*/ 103632 h 624382"/>
              <a:gd name="connsiteX171" fmla="*/ 589811 w 623056"/>
              <a:gd name="connsiteY171" fmla="*/ 111252 h 624382"/>
              <a:gd name="connsiteX172" fmla="*/ 596517 w 623056"/>
              <a:gd name="connsiteY172" fmla="*/ 120396 h 624382"/>
              <a:gd name="connsiteX173" fmla="*/ 596517 w 623056"/>
              <a:gd name="connsiteY173" fmla="*/ 261213 h 624382"/>
              <a:gd name="connsiteX174" fmla="*/ 588287 w 623056"/>
              <a:gd name="connsiteY174" fmla="*/ 273101 h 624382"/>
              <a:gd name="connsiteX175" fmla="*/ 583410 w 623056"/>
              <a:gd name="connsiteY175" fmla="*/ 283921 h 624382"/>
              <a:gd name="connsiteX176" fmla="*/ 581429 w 623056"/>
              <a:gd name="connsiteY176" fmla="*/ 299161 h 624382"/>
              <a:gd name="connsiteX177" fmla="*/ 584629 w 623056"/>
              <a:gd name="connsiteY177" fmla="*/ 319126 h 624382"/>
              <a:gd name="connsiteX178" fmla="*/ 596517 w 623056"/>
              <a:gd name="connsiteY178" fmla="*/ 337413 h 624382"/>
              <a:gd name="connsiteX179" fmla="*/ 596517 w 623056"/>
              <a:gd name="connsiteY179" fmla="*/ 478231 h 624382"/>
              <a:gd name="connsiteX180" fmla="*/ 588287 w 623056"/>
              <a:gd name="connsiteY180" fmla="*/ 490118 h 624382"/>
              <a:gd name="connsiteX181" fmla="*/ 583410 w 623056"/>
              <a:gd name="connsiteY181" fmla="*/ 500939 h 624382"/>
              <a:gd name="connsiteX182" fmla="*/ 581429 w 623056"/>
              <a:gd name="connsiteY182" fmla="*/ 516179 h 624382"/>
              <a:gd name="connsiteX183" fmla="*/ 584629 w 623056"/>
              <a:gd name="connsiteY183" fmla="*/ 536143 h 624382"/>
              <a:gd name="connsiteX184" fmla="*/ 596517 w 623056"/>
              <a:gd name="connsiteY184" fmla="*/ 554431 h 624382"/>
              <a:gd name="connsiteX185" fmla="*/ 622882 w 623056"/>
              <a:gd name="connsiteY185" fmla="*/ 624383 h 624382"/>
              <a:gd name="connsiteX186" fmla="*/ 568780 w 623056"/>
              <a:gd name="connsiteY186" fmla="*/ 624383 h 624382"/>
              <a:gd name="connsiteX187" fmla="*/ 566798 w 623056"/>
              <a:gd name="connsiteY187" fmla="*/ 609143 h 624382"/>
              <a:gd name="connsiteX188" fmla="*/ 561922 w 623056"/>
              <a:gd name="connsiteY188" fmla="*/ 598322 h 624382"/>
              <a:gd name="connsiteX189" fmla="*/ 553692 w 623056"/>
              <a:gd name="connsiteY189" fmla="*/ 586435 h 624382"/>
              <a:gd name="connsiteX190" fmla="*/ 553692 w 623056"/>
              <a:gd name="connsiteY190" fmla="*/ 445617 h 624382"/>
              <a:gd name="connsiteX191" fmla="*/ 561922 w 623056"/>
              <a:gd name="connsiteY191" fmla="*/ 433730 h 624382"/>
              <a:gd name="connsiteX192" fmla="*/ 566798 w 623056"/>
              <a:gd name="connsiteY192" fmla="*/ 422910 h 624382"/>
              <a:gd name="connsiteX193" fmla="*/ 566798 w 623056"/>
              <a:gd name="connsiteY193" fmla="*/ 392430 h 624382"/>
              <a:gd name="connsiteX194" fmla="*/ 561922 w 623056"/>
              <a:gd name="connsiteY194" fmla="*/ 381609 h 624382"/>
              <a:gd name="connsiteX195" fmla="*/ 553692 w 623056"/>
              <a:gd name="connsiteY195" fmla="*/ 369722 h 624382"/>
              <a:gd name="connsiteX196" fmla="*/ 553692 w 623056"/>
              <a:gd name="connsiteY196" fmla="*/ 228905 h 624382"/>
              <a:gd name="connsiteX197" fmla="*/ 561922 w 623056"/>
              <a:gd name="connsiteY197" fmla="*/ 217017 h 624382"/>
              <a:gd name="connsiteX198" fmla="*/ 566798 w 623056"/>
              <a:gd name="connsiteY198" fmla="*/ 206197 h 624382"/>
              <a:gd name="connsiteX199" fmla="*/ 568780 w 623056"/>
              <a:gd name="connsiteY199" fmla="*/ 190957 h 624382"/>
              <a:gd name="connsiteX200" fmla="*/ 565579 w 623056"/>
              <a:gd name="connsiteY200" fmla="*/ 171907 h 624382"/>
              <a:gd name="connsiteX201" fmla="*/ 553692 w 623056"/>
              <a:gd name="connsiteY201" fmla="*/ 153619 h 624382"/>
              <a:gd name="connsiteX202" fmla="*/ 553692 w 623056"/>
              <a:gd name="connsiteY202" fmla="*/ 12802 h 624382"/>
              <a:gd name="connsiteX203" fmla="*/ 561617 w 623056"/>
              <a:gd name="connsiteY203" fmla="*/ 1676 h 62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623056" h="624382">
                <a:moveTo>
                  <a:pt x="70127" y="552602"/>
                </a:moveTo>
                <a:cubicBezTo>
                  <a:pt x="86418" y="572353"/>
                  <a:pt x="95639" y="596966"/>
                  <a:pt x="96340" y="622554"/>
                </a:cubicBezTo>
                <a:lnTo>
                  <a:pt x="42238" y="622554"/>
                </a:lnTo>
                <a:cubicBezTo>
                  <a:pt x="42283" y="617403"/>
                  <a:pt x="41613" y="612282"/>
                  <a:pt x="40257" y="607314"/>
                </a:cubicBezTo>
                <a:cubicBezTo>
                  <a:pt x="39251" y="603458"/>
                  <a:pt x="37589" y="599801"/>
                  <a:pt x="35380" y="596493"/>
                </a:cubicBezTo>
                <a:lnTo>
                  <a:pt x="27150" y="584606"/>
                </a:lnTo>
                <a:cubicBezTo>
                  <a:pt x="-8237" y="544327"/>
                  <a:pt x="-8237" y="484068"/>
                  <a:pt x="27150" y="443789"/>
                </a:cubicBezTo>
                <a:lnTo>
                  <a:pt x="35380" y="431902"/>
                </a:lnTo>
                <a:cubicBezTo>
                  <a:pt x="37315" y="428792"/>
                  <a:pt x="38748" y="425394"/>
                  <a:pt x="39647" y="421843"/>
                </a:cubicBezTo>
                <a:cubicBezTo>
                  <a:pt x="42344" y="411861"/>
                  <a:pt x="42344" y="401345"/>
                  <a:pt x="39647" y="391363"/>
                </a:cubicBezTo>
                <a:cubicBezTo>
                  <a:pt x="38641" y="387508"/>
                  <a:pt x="36980" y="383850"/>
                  <a:pt x="34770" y="380543"/>
                </a:cubicBezTo>
                <a:lnTo>
                  <a:pt x="26541" y="368656"/>
                </a:lnTo>
                <a:cubicBezTo>
                  <a:pt x="-8847" y="328376"/>
                  <a:pt x="-8847" y="268117"/>
                  <a:pt x="26541" y="227838"/>
                </a:cubicBezTo>
                <a:lnTo>
                  <a:pt x="34770" y="215951"/>
                </a:lnTo>
                <a:cubicBezTo>
                  <a:pt x="36980" y="212644"/>
                  <a:pt x="38641" y="208986"/>
                  <a:pt x="39647" y="205130"/>
                </a:cubicBezTo>
                <a:cubicBezTo>
                  <a:pt x="40988" y="200162"/>
                  <a:pt x="41658" y="195041"/>
                  <a:pt x="41628" y="189890"/>
                </a:cubicBezTo>
                <a:cubicBezTo>
                  <a:pt x="41658" y="184739"/>
                  <a:pt x="41003" y="179619"/>
                  <a:pt x="39647" y="174650"/>
                </a:cubicBezTo>
                <a:cubicBezTo>
                  <a:pt x="38641" y="170794"/>
                  <a:pt x="36980" y="167137"/>
                  <a:pt x="34770" y="163830"/>
                </a:cubicBezTo>
                <a:lnTo>
                  <a:pt x="26541" y="151943"/>
                </a:lnTo>
                <a:cubicBezTo>
                  <a:pt x="-8847" y="111663"/>
                  <a:pt x="-8847" y="51404"/>
                  <a:pt x="26541" y="11125"/>
                </a:cubicBezTo>
                <a:cubicBezTo>
                  <a:pt x="30198" y="5791"/>
                  <a:pt x="32789" y="2134"/>
                  <a:pt x="34465" y="0"/>
                </a:cubicBezTo>
                <a:lnTo>
                  <a:pt x="92530" y="0"/>
                </a:lnTo>
                <a:cubicBezTo>
                  <a:pt x="87958" y="16017"/>
                  <a:pt x="80124" y="30907"/>
                  <a:pt x="69517" y="43739"/>
                </a:cubicBezTo>
                <a:lnTo>
                  <a:pt x="61135" y="55626"/>
                </a:lnTo>
                <a:cubicBezTo>
                  <a:pt x="58987" y="58963"/>
                  <a:pt x="57341" y="62621"/>
                  <a:pt x="56258" y="66446"/>
                </a:cubicBezTo>
                <a:cubicBezTo>
                  <a:pt x="54902" y="71414"/>
                  <a:pt x="54232" y="76535"/>
                  <a:pt x="54277" y="81686"/>
                </a:cubicBezTo>
                <a:cubicBezTo>
                  <a:pt x="53973" y="88483"/>
                  <a:pt x="55054" y="95280"/>
                  <a:pt x="57478" y="101651"/>
                </a:cubicBezTo>
                <a:cubicBezTo>
                  <a:pt x="60754" y="108204"/>
                  <a:pt x="64808" y="114330"/>
                  <a:pt x="69517" y="119939"/>
                </a:cubicBezTo>
                <a:cubicBezTo>
                  <a:pt x="104493" y="160355"/>
                  <a:pt x="104493" y="220340"/>
                  <a:pt x="69517" y="260756"/>
                </a:cubicBezTo>
                <a:lnTo>
                  <a:pt x="61135" y="272643"/>
                </a:lnTo>
                <a:cubicBezTo>
                  <a:pt x="58987" y="275981"/>
                  <a:pt x="57341" y="279639"/>
                  <a:pt x="56258" y="283464"/>
                </a:cubicBezTo>
                <a:cubicBezTo>
                  <a:pt x="54902" y="288432"/>
                  <a:pt x="54232" y="293553"/>
                  <a:pt x="54277" y="298704"/>
                </a:cubicBezTo>
                <a:cubicBezTo>
                  <a:pt x="53973" y="305501"/>
                  <a:pt x="55054" y="312298"/>
                  <a:pt x="57478" y="318668"/>
                </a:cubicBezTo>
                <a:cubicBezTo>
                  <a:pt x="60754" y="325222"/>
                  <a:pt x="64808" y="331348"/>
                  <a:pt x="69517" y="336956"/>
                </a:cubicBezTo>
                <a:cubicBezTo>
                  <a:pt x="104493" y="377373"/>
                  <a:pt x="104493" y="437358"/>
                  <a:pt x="69517" y="477774"/>
                </a:cubicBezTo>
                <a:lnTo>
                  <a:pt x="61135" y="489356"/>
                </a:lnTo>
                <a:cubicBezTo>
                  <a:pt x="58864" y="492587"/>
                  <a:pt x="57203" y="496199"/>
                  <a:pt x="56258" y="500024"/>
                </a:cubicBezTo>
                <a:cubicBezTo>
                  <a:pt x="54963" y="505008"/>
                  <a:pt x="54293" y="510128"/>
                  <a:pt x="54277" y="515264"/>
                </a:cubicBezTo>
                <a:cubicBezTo>
                  <a:pt x="53988" y="522061"/>
                  <a:pt x="55070" y="528858"/>
                  <a:pt x="57478" y="535229"/>
                </a:cubicBezTo>
                <a:cubicBezTo>
                  <a:pt x="61013" y="541493"/>
                  <a:pt x="65250" y="547314"/>
                  <a:pt x="70127" y="552602"/>
                </a:cubicBezTo>
                <a:close/>
                <a:moveTo>
                  <a:pt x="201343" y="552602"/>
                </a:moveTo>
                <a:cubicBezTo>
                  <a:pt x="217696" y="572307"/>
                  <a:pt x="226916" y="596951"/>
                  <a:pt x="227556" y="622554"/>
                </a:cubicBezTo>
                <a:lnTo>
                  <a:pt x="173454" y="622554"/>
                </a:lnTo>
                <a:cubicBezTo>
                  <a:pt x="173469" y="618835"/>
                  <a:pt x="173210" y="615117"/>
                  <a:pt x="172692" y="611429"/>
                </a:cubicBezTo>
                <a:cubicBezTo>
                  <a:pt x="172204" y="608106"/>
                  <a:pt x="171123" y="604906"/>
                  <a:pt x="169492" y="601980"/>
                </a:cubicBezTo>
                <a:cubicBezTo>
                  <a:pt x="168181" y="599206"/>
                  <a:pt x="166718" y="596509"/>
                  <a:pt x="165072" y="593903"/>
                </a:cubicBezTo>
                <a:cubicBezTo>
                  <a:pt x="163106" y="590809"/>
                  <a:pt x="160866" y="587898"/>
                  <a:pt x="158367" y="585216"/>
                </a:cubicBezTo>
                <a:cubicBezTo>
                  <a:pt x="123391" y="544799"/>
                  <a:pt x="123391" y="484815"/>
                  <a:pt x="158367" y="444398"/>
                </a:cubicBezTo>
                <a:cubicBezTo>
                  <a:pt x="161567" y="440131"/>
                  <a:pt x="163853" y="437083"/>
                  <a:pt x="165072" y="435254"/>
                </a:cubicBezTo>
                <a:cubicBezTo>
                  <a:pt x="166794" y="432862"/>
                  <a:pt x="168273" y="430317"/>
                  <a:pt x="169492" y="427634"/>
                </a:cubicBezTo>
                <a:cubicBezTo>
                  <a:pt x="171077" y="424678"/>
                  <a:pt x="172159" y="421492"/>
                  <a:pt x="172692" y="418186"/>
                </a:cubicBezTo>
                <a:cubicBezTo>
                  <a:pt x="173226" y="414192"/>
                  <a:pt x="173485" y="410169"/>
                  <a:pt x="173454" y="406146"/>
                </a:cubicBezTo>
                <a:cubicBezTo>
                  <a:pt x="173713" y="399638"/>
                  <a:pt x="172631" y="393162"/>
                  <a:pt x="170254" y="387096"/>
                </a:cubicBezTo>
                <a:cubicBezTo>
                  <a:pt x="166977" y="380588"/>
                  <a:pt x="162984" y="374447"/>
                  <a:pt x="158367" y="368808"/>
                </a:cubicBezTo>
                <a:cubicBezTo>
                  <a:pt x="123391" y="328392"/>
                  <a:pt x="123391" y="268407"/>
                  <a:pt x="158367" y="227990"/>
                </a:cubicBezTo>
                <a:cubicBezTo>
                  <a:pt x="161567" y="223723"/>
                  <a:pt x="163853" y="220675"/>
                  <a:pt x="165072" y="218846"/>
                </a:cubicBezTo>
                <a:cubicBezTo>
                  <a:pt x="166794" y="216454"/>
                  <a:pt x="168273" y="213909"/>
                  <a:pt x="169492" y="211226"/>
                </a:cubicBezTo>
                <a:cubicBezTo>
                  <a:pt x="171092" y="208285"/>
                  <a:pt x="172174" y="205084"/>
                  <a:pt x="172692" y="201777"/>
                </a:cubicBezTo>
                <a:cubicBezTo>
                  <a:pt x="173226" y="197785"/>
                  <a:pt x="173485" y="193761"/>
                  <a:pt x="173454" y="189738"/>
                </a:cubicBezTo>
                <a:cubicBezTo>
                  <a:pt x="173713" y="183230"/>
                  <a:pt x="172631" y="176753"/>
                  <a:pt x="170254" y="170688"/>
                </a:cubicBezTo>
                <a:cubicBezTo>
                  <a:pt x="166977" y="164180"/>
                  <a:pt x="162984" y="158039"/>
                  <a:pt x="158367" y="152400"/>
                </a:cubicBezTo>
                <a:cubicBezTo>
                  <a:pt x="123391" y="111983"/>
                  <a:pt x="123391" y="51999"/>
                  <a:pt x="158367" y="11582"/>
                </a:cubicBezTo>
                <a:cubicBezTo>
                  <a:pt x="161323" y="8108"/>
                  <a:pt x="163975" y="4389"/>
                  <a:pt x="166291" y="457"/>
                </a:cubicBezTo>
                <a:lnTo>
                  <a:pt x="225270" y="457"/>
                </a:lnTo>
                <a:cubicBezTo>
                  <a:pt x="220073" y="16398"/>
                  <a:pt x="211950" y="31227"/>
                  <a:pt x="201343" y="44196"/>
                </a:cubicBezTo>
                <a:cubicBezTo>
                  <a:pt x="197686" y="49530"/>
                  <a:pt x="194943" y="53492"/>
                  <a:pt x="193418" y="56083"/>
                </a:cubicBezTo>
                <a:cubicBezTo>
                  <a:pt x="191483" y="59482"/>
                  <a:pt x="190005" y="63124"/>
                  <a:pt x="188999" y="66904"/>
                </a:cubicBezTo>
                <a:cubicBezTo>
                  <a:pt x="185981" y="78303"/>
                  <a:pt x="186408" y="90343"/>
                  <a:pt x="190218" y="101498"/>
                </a:cubicBezTo>
                <a:cubicBezTo>
                  <a:pt x="193342" y="107929"/>
                  <a:pt x="197076" y="114056"/>
                  <a:pt x="201343" y="119786"/>
                </a:cubicBezTo>
                <a:cubicBezTo>
                  <a:pt x="237340" y="159822"/>
                  <a:pt x="237340" y="220568"/>
                  <a:pt x="201343" y="260604"/>
                </a:cubicBezTo>
                <a:cubicBezTo>
                  <a:pt x="197686" y="265938"/>
                  <a:pt x="194943" y="269900"/>
                  <a:pt x="193418" y="272491"/>
                </a:cubicBezTo>
                <a:cubicBezTo>
                  <a:pt x="191483" y="275890"/>
                  <a:pt x="190005" y="279532"/>
                  <a:pt x="188999" y="283312"/>
                </a:cubicBezTo>
                <a:cubicBezTo>
                  <a:pt x="186301" y="293294"/>
                  <a:pt x="186301" y="303809"/>
                  <a:pt x="188999" y="313792"/>
                </a:cubicBezTo>
                <a:cubicBezTo>
                  <a:pt x="190005" y="317571"/>
                  <a:pt x="191483" y="321213"/>
                  <a:pt x="193418" y="324612"/>
                </a:cubicBezTo>
                <a:cubicBezTo>
                  <a:pt x="194943" y="327203"/>
                  <a:pt x="197686" y="331165"/>
                  <a:pt x="201343" y="336499"/>
                </a:cubicBezTo>
                <a:cubicBezTo>
                  <a:pt x="237340" y="376535"/>
                  <a:pt x="237340" y="437281"/>
                  <a:pt x="201343" y="477317"/>
                </a:cubicBezTo>
                <a:cubicBezTo>
                  <a:pt x="197686" y="482651"/>
                  <a:pt x="194943" y="486461"/>
                  <a:pt x="193418" y="488899"/>
                </a:cubicBezTo>
                <a:cubicBezTo>
                  <a:pt x="191376" y="492191"/>
                  <a:pt x="189883" y="495803"/>
                  <a:pt x="188999" y="499567"/>
                </a:cubicBezTo>
                <a:cubicBezTo>
                  <a:pt x="187627" y="504535"/>
                  <a:pt x="186957" y="509656"/>
                  <a:pt x="187018" y="514807"/>
                </a:cubicBezTo>
                <a:cubicBezTo>
                  <a:pt x="186728" y="521604"/>
                  <a:pt x="187810" y="528401"/>
                  <a:pt x="190218" y="534772"/>
                </a:cubicBezTo>
                <a:cubicBezTo>
                  <a:pt x="193129" y="541020"/>
                  <a:pt x="196604" y="546979"/>
                  <a:pt x="200581" y="552602"/>
                </a:cubicBezTo>
                <a:close/>
                <a:moveTo>
                  <a:pt x="333474" y="552602"/>
                </a:moveTo>
                <a:cubicBezTo>
                  <a:pt x="349766" y="572353"/>
                  <a:pt x="358986" y="596966"/>
                  <a:pt x="359687" y="622554"/>
                </a:cubicBezTo>
                <a:lnTo>
                  <a:pt x="304823" y="622554"/>
                </a:lnTo>
                <a:cubicBezTo>
                  <a:pt x="304869" y="617403"/>
                  <a:pt x="304198" y="612282"/>
                  <a:pt x="302842" y="607314"/>
                </a:cubicBezTo>
                <a:cubicBezTo>
                  <a:pt x="301805" y="603489"/>
                  <a:pt x="300220" y="599846"/>
                  <a:pt x="298117" y="596493"/>
                </a:cubicBezTo>
                <a:cubicBezTo>
                  <a:pt x="296136" y="593903"/>
                  <a:pt x="293393" y="589940"/>
                  <a:pt x="289735" y="584606"/>
                </a:cubicBezTo>
                <a:cubicBezTo>
                  <a:pt x="254348" y="544327"/>
                  <a:pt x="254348" y="484068"/>
                  <a:pt x="289735" y="443789"/>
                </a:cubicBezTo>
                <a:cubicBezTo>
                  <a:pt x="293393" y="438455"/>
                  <a:pt x="296136" y="434492"/>
                  <a:pt x="298117" y="431902"/>
                </a:cubicBezTo>
                <a:cubicBezTo>
                  <a:pt x="300220" y="428549"/>
                  <a:pt x="301805" y="424906"/>
                  <a:pt x="302842" y="421081"/>
                </a:cubicBezTo>
                <a:cubicBezTo>
                  <a:pt x="304167" y="416113"/>
                  <a:pt x="304838" y="410992"/>
                  <a:pt x="304823" y="405841"/>
                </a:cubicBezTo>
                <a:cubicBezTo>
                  <a:pt x="305082" y="399334"/>
                  <a:pt x="304000" y="392857"/>
                  <a:pt x="301623" y="386791"/>
                </a:cubicBezTo>
                <a:cubicBezTo>
                  <a:pt x="298346" y="380284"/>
                  <a:pt x="294353" y="374142"/>
                  <a:pt x="289735" y="368503"/>
                </a:cubicBezTo>
                <a:cubicBezTo>
                  <a:pt x="254348" y="328224"/>
                  <a:pt x="254348" y="267965"/>
                  <a:pt x="289735" y="227685"/>
                </a:cubicBezTo>
                <a:cubicBezTo>
                  <a:pt x="293393" y="222352"/>
                  <a:pt x="296136" y="218389"/>
                  <a:pt x="298117" y="215798"/>
                </a:cubicBezTo>
                <a:cubicBezTo>
                  <a:pt x="300220" y="212445"/>
                  <a:pt x="301805" y="208803"/>
                  <a:pt x="302842" y="204978"/>
                </a:cubicBezTo>
                <a:cubicBezTo>
                  <a:pt x="304167" y="200010"/>
                  <a:pt x="304838" y="194889"/>
                  <a:pt x="304823" y="189738"/>
                </a:cubicBezTo>
                <a:cubicBezTo>
                  <a:pt x="305082" y="183230"/>
                  <a:pt x="304000" y="176753"/>
                  <a:pt x="301623" y="170688"/>
                </a:cubicBezTo>
                <a:cubicBezTo>
                  <a:pt x="298346" y="164165"/>
                  <a:pt x="294353" y="158039"/>
                  <a:pt x="289735" y="152400"/>
                </a:cubicBezTo>
                <a:cubicBezTo>
                  <a:pt x="254348" y="112121"/>
                  <a:pt x="254348" y="51862"/>
                  <a:pt x="289735" y="11582"/>
                </a:cubicBezTo>
                <a:cubicBezTo>
                  <a:pt x="293393" y="6248"/>
                  <a:pt x="295984" y="2591"/>
                  <a:pt x="297660" y="457"/>
                </a:cubicBezTo>
                <a:lnTo>
                  <a:pt x="355724" y="457"/>
                </a:lnTo>
                <a:cubicBezTo>
                  <a:pt x="351153" y="16474"/>
                  <a:pt x="343319" y="31364"/>
                  <a:pt x="332712" y="44196"/>
                </a:cubicBezTo>
                <a:lnTo>
                  <a:pt x="324330" y="56083"/>
                </a:lnTo>
                <a:cubicBezTo>
                  <a:pt x="322181" y="59421"/>
                  <a:pt x="320535" y="63078"/>
                  <a:pt x="319453" y="66904"/>
                </a:cubicBezTo>
                <a:cubicBezTo>
                  <a:pt x="318097" y="71872"/>
                  <a:pt x="317426" y="76992"/>
                  <a:pt x="317472" y="82144"/>
                </a:cubicBezTo>
                <a:cubicBezTo>
                  <a:pt x="317167" y="88941"/>
                  <a:pt x="318249" y="95738"/>
                  <a:pt x="320673" y="102108"/>
                </a:cubicBezTo>
                <a:cubicBezTo>
                  <a:pt x="323949" y="108661"/>
                  <a:pt x="328003" y="114788"/>
                  <a:pt x="332712" y="120396"/>
                </a:cubicBezTo>
                <a:cubicBezTo>
                  <a:pt x="367688" y="160812"/>
                  <a:pt x="367688" y="220797"/>
                  <a:pt x="332712" y="261213"/>
                </a:cubicBezTo>
                <a:lnTo>
                  <a:pt x="324330" y="273101"/>
                </a:lnTo>
                <a:cubicBezTo>
                  <a:pt x="322181" y="276438"/>
                  <a:pt x="320535" y="280096"/>
                  <a:pt x="319453" y="283921"/>
                </a:cubicBezTo>
                <a:cubicBezTo>
                  <a:pt x="316756" y="293903"/>
                  <a:pt x="316756" y="304419"/>
                  <a:pt x="319453" y="314401"/>
                </a:cubicBezTo>
                <a:cubicBezTo>
                  <a:pt x="320535" y="318226"/>
                  <a:pt x="322181" y="321884"/>
                  <a:pt x="324330" y="325222"/>
                </a:cubicBezTo>
                <a:lnTo>
                  <a:pt x="332712" y="337109"/>
                </a:lnTo>
                <a:cubicBezTo>
                  <a:pt x="367688" y="377525"/>
                  <a:pt x="367688" y="437510"/>
                  <a:pt x="332712" y="477926"/>
                </a:cubicBezTo>
                <a:cubicBezTo>
                  <a:pt x="330228" y="480669"/>
                  <a:pt x="327942" y="483565"/>
                  <a:pt x="325854" y="486613"/>
                </a:cubicBezTo>
                <a:cubicBezTo>
                  <a:pt x="324635" y="488747"/>
                  <a:pt x="323111" y="491490"/>
                  <a:pt x="321587" y="494690"/>
                </a:cubicBezTo>
                <a:cubicBezTo>
                  <a:pt x="319956" y="497616"/>
                  <a:pt x="318874" y="500817"/>
                  <a:pt x="318387" y="504139"/>
                </a:cubicBezTo>
                <a:cubicBezTo>
                  <a:pt x="317731" y="507812"/>
                  <a:pt x="317426" y="511531"/>
                  <a:pt x="317472" y="515264"/>
                </a:cubicBezTo>
                <a:cubicBezTo>
                  <a:pt x="317183" y="522061"/>
                  <a:pt x="318265" y="528858"/>
                  <a:pt x="320673" y="535229"/>
                </a:cubicBezTo>
                <a:cubicBezTo>
                  <a:pt x="324010" y="541462"/>
                  <a:pt x="328049" y="547283"/>
                  <a:pt x="332712" y="552602"/>
                </a:cubicBezTo>
                <a:close/>
                <a:moveTo>
                  <a:pt x="465453" y="552602"/>
                </a:moveTo>
                <a:cubicBezTo>
                  <a:pt x="481348" y="572521"/>
                  <a:pt x="490278" y="597088"/>
                  <a:pt x="490903" y="622554"/>
                </a:cubicBezTo>
                <a:lnTo>
                  <a:pt x="435887" y="622554"/>
                </a:lnTo>
                <a:cubicBezTo>
                  <a:pt x="436009" y="617403"/>
                  <a:pt x="435353" y="612267"/>
                  <a:pt x="433906" y="607314"/>
                </a:cubicBezTo>
                <a:cubicBezTo>
                  <a:pt x="432900" y="603534"/>
                  <a:pt x="431422" y="599892"/>
                  <a:pt x="429486" y="596493"/>
                </a:cubicBezTo>
                <a:cubicBezTo>
                  <a:pt x="426850" y="592348"/>
                  <a:pt x="423939" y="588386"/>
                  <a:pt x="420799" y="584606"/>
                </a:cubicBezTo>
                <a:cubicBezTo>
                  <a:pt x="385823" y="544190"/>
                  <a:pt x="385823" y="484205"/>
                  <a:pt x="420799" y="443789"/>
                </a:cubicBezTo>
                <a:cubicBezTo>
                  <a:pt x="424000" y="439522"/>
                  <a:pt x="426286" y="436473"/>
                  <a:pt x="427505" y="434645"/>
                </a:cubicBezTo>
                <a:cubicBezTo>
                  <a:pt x="429227" y="432252"/>
                  <a:pt x="430705" y="429707"/>
                  <a:pt x="431924" y="427025"/>
                </a:cubicBezTo>
                <a:cubicBezTo>
                  <a:pt x="433509" y="424068"/>
                  <a:pt x="434592" y="420883"/>
                  <a:pt x="435125" y="417576"/>
                </a:cubicBezTo>
                <a:cubicBezTo>
                  <a:pt x="435673" y="413949"/>
                  <a:pt x="435932" y="410276"/>
                  <a:pt x="435887" y="406603"/>
                </a:cubicBezTo>
                <a:cubicBezTo>
                  <a:pt x="436146" y="400096"/>
                  <a:pt x="435064" y="393619"/>
                  <a:pt x="432687" y="387553"/>
                </a:cubicBezTo>
                <a:cubicBezTo>
                  <a:pt x="429410" y="381046"/>
                  <a:pt x="425417" y="374904"/>
                  <a:pt x="420799" y="369265"/>
                </a:cubicBezTo>
                <a:cubicBezTo>
                  <a:pt x="385823" y="328849"/>
                  <a:pt x="385823" y="268864"/>
                  <a:pt x="420799" y="228447"/>
                </a:cubicBezTo>
                <a:cubicBezTo>
                  <a:pt x="424000" y="224180"/>
                  <a:pt x="426286" y="221132"/>
                  <a:pt x="427505" y="219304"/>
                </a:cubicBezTo>
                <a:cubicBezTo>
                  <a:pt x="429227" y="216911"/>
                  <a:pt x="430705" y="214366"/>
                  <a:pt x="431924" y="211684"/>
                </a:cubicBezTo>
                <a:cubicBezTo>
                  <a:pt x="433525" y="208742"/>
                  <a:pt x="434607" y="205542"/>
                  <a:pt x="435125" y="202235"/>
                </a:cubicBezTo>
                <a:cubicBezTo>
                  <a:pt x="435734" y="198257"/>
                  <a:pt x="435993" y="194218"/>
                  <a:pt x="435887" y="190195"/>
                </a:cubicBezTo>
                <a:cubicBezTo>
                  <a:pt x="436146" y="183688"/>
                  <a:pt x="435064" y="177211"/>
                  <a:pt x="432687" y="171145"/>
                </a:cubicBezTo>
                <a:cubicBezTo>
                  <a:pt x="429410" y="164638"/>
                  <a:pt x="425417" y="158496"/>
                  <a:pt x="420799" y="152857"/>
                </a:cubicBezTo>
                <a:cubicBezTo>
                  <a:pt x="385823" y="112441"/>
                  <a:pt x="385823" y="52456"/>
                  <a:pt x="420799" y="12039"/>
                </a:cubicBezTo>
                <a:cubicBezTo>
                  <a:pt x="423756" y="8565"/>
                  <a:pt x="426407" y="4846"/>
                  <a:pt x="428724" y="914"/>
                </a:cubicBezTo>
                <a:lnTo>
                  <a:pt x="486788" y="914"/>
                </a:lnTo>
                <a:cubicBezTo>
                  <a:pt x="482338" y="16825"/>
                  <a:pt x="474779" y="31684"/>
                  <a:pt x="464538" y="44653"/>
                </a:cubicBezTo>
                <a:cubicBezTo>
                  <a:pt x="461399" y="48433"/>
                  <a:pt x="458488" y="52395"/>
                  <a:pt x="455851" y="56540"/>
                </a:cubicBezTo>
                <a:cubicBezTo>
                  <a:pt x="453885" y="59984"/>
                  <a:pt x="452255" y="63612"/>
                  <a:pt x="450974" y="67361"/>
                </a:cubicBezTo>
                <a:cubicBezTo>
                  <a:pt x="449359" y="72268"/>
                  <a:pt x="448582" y="77434"/>
                  <a:pt x="448688" y="82601"/>
                </a:cubicBezTo>
                <a:cubicBezTo>
                  <a:pt x="448384" y="89428"/>
                  <a:pt x="449587" y="96240"/>
                  <a:pt x="452194" y="102565"/>
                </a:cubicBezTo>
                <a:cubicBezTo>
                  <a:pt x="455775" y="109012"/>
                  <a:pt x="459905" y="115123"/>
                  <a:pt x="464538" y="120853"/>
                </a:cubicBezTo>
                <a:cubicBezTo>
                  <a:pt x="498447" y="161666"/>
                  <a:pt x="498447" y="220858"/>
                  <a:pt x="464538" y="261671"/>
                </a:cubicBezTo>
                <a:cubicBezTo>
                  <a:pt x="461399" y="265450"/>
                  <a:pt x="458488" y="269412"/>
                  <a:pt x="455851" y="273558"/>
                </a:cubicBezTo>
                <a:cubicBezTo>
                  <a:pt x="453885" y="277002"/>
                  <a:pt x="452255" y="280629"/>
                  <a:pt x="450974" y="284378"/>
                </a:cubicBezTo>
                <a:cubicBezTo>
                  <a:pt x="447119" y="296281"/>
                  <a:pt x="448003" y="309219"/>
                  <a:pt x="453413" y="320497"/>
                </a:cubicBezTo>
                <a:cubicBezTo>
                  <a:pt x="454693" y="323134"/>
                  <a:pt x="456171" y="325694"/>
                  <a:pt x="457833" y="328117"/>
                </a:cubicBezTo>
                <a:lnTo>
                  <a:pt x="464538" y="337261"/>
                </a:lnTo>
                <a:cubicBezTo>
                  <a:pt x="498447" y="378074"/>
                  <a:pt x="498447" y="437266"/>
                  <a:pt x="464538" y="478079"/>
                </a:cubicBezTo>
                <a:cubicBezTo>
                  <a:pt x="462100" y="480806"/>
                  <a:pt x="459859" y="483717"/>
                  <a:pt x="457833" y="486766"/>
                </a:cubicBezTo>
                <a:cubicBezTo>
                  <a:pt x="456461" y="488899"/>
                  <a:pt x="455089" y="491642"/>
                  <a:pt x="453413" y="494843"/>
                </a:cubicBezTo>
                <a:cubicBezTo>
                  <a:pt x="451889" y="497845"/>
                  <a:pt x="450715" y="501015"/>
                  <a:pt x="449908" y="504292"/>
                </a:cubicBezTo>
                <a:cubicBezTo>
                  <a:pt x="448993" y="507919"/>
                  <a:pt x="448582" y="511668"/>
                  <a:pt x="448688" y="515417"/>
                </a:cubicBezTo>
                <a:cubicBezTo>
                  <a:pt x="448612" y="520583"/>
                  <a:pt x="449389" y="525734"/>
                  <a:pt x="450974" y="530657"/>
                </a:cubicBezTo>
                <a:cubicBezTo>
                  <a:pt x="452255" y="534406"/>
                  <a:pt x="453885" y="538033"/>
                  <a:pt x="455851" y="541477"/>
                </a:cubicBezTo>
                <a:cubicBezTo>
                  <a:pt x="458564" y="545363"/>
                  <a:pt x="461521" y="549082"/>
                  <a:pt x="464691" y="552602"/>
                </a:cubicBezTo>
                <a:close/>
                <a:moveTo>
                  <a:pt x="618767" y="457"/>
                </a:moveTo>
                <a:cubicBezTo>
                  <a:pt x="614195" y="16505"/>
                  <a:pt x="606301" y="31394"/>
                  <a:pt x="595602" y="44196"/>
                </a:cubicBezTo>
                <a:lnTo>
                  <a:pt x="588287" y="56083"/>
                </a:lnTo>
                <a:cubicBezTo>
                  <a:pt x="586077" y="59390"/>
                  <a:pt x="584416" y="63048"/>
                  <a:pt x="583410" y="66904"/>
                </a:cubicBezTo>
                <a:cubicBezTo>
                  <a:pt x="582054" y="71872"/>
                  <a:pt x="581383" y="76992"/>
                  <a:pt x="581429" y="82144"/>
                </a:cubicBezTo>
                <a:cubicBezTo>
                  <a:pt x="581368" y="86182"/>
                  <a:pt x="581673" y="90205"/>
                  <a:pt x="582343" y="94183"/>
                </a:cubicBezTo>
                <a:cubicBezTo>
                  <a:pt x="582862" y="97475"/>
                  <a:pt x="583898" y="100660"/>
                  <a:pt x="585391" y="103632"/>
                </a:cubicBezTo>
                <a:cubicBezTo>
                  <a:pt x="586672" y="106268"/>
                  <a:pt x="588150" y="108829"/>
                  <a:pt x="589811" y="111252"/>
                </a:cubicBezTo>
                <a:lnTo>
                  <a:pt x="596517" y="120396"/>
                </a:lnTo>
                <a:cubicBezTo>
                  <a:pt x="631904" y="160675"/>
                  <a:pt x="631904" y="220934"/>
                  <a:pt x="596517" y="261213"/>
                </a:cubicBezTo>
                <a:lnTo>
                  <a:pt x="588287" y="273101"/>
                </a:lnTo>
                <a:cubicBezTo>
                  <a:pt x="586077" y="276408"/>
                  <a:pt x="584416" y="280065"/>
                  <a:pt x="583410" y="283921"/>
                </a:cubicBezTo>
                <a:cubicBezTo>
                  <a:pt x="582054" y="288889"/>
                  <a:pt x="581383" y="294010"/>
                  <a:pt x="581429" y="299161"/>
                </a:cubicBezTo>
                <a:cubicBezTo>
                  <a:pt x="581124" y="305958"/>
                  <a:pt x="582206" y="312755"/>
                  <a:pt x="584629" y="319126"/>
                </a:cubicBezTo>
                <a:cubicBezTo>
                  <a:pt x="587906" y="325633"/>
                  <a:pt x="591899" y="331775"/>
                  <a:pt x="596517" y="337413"/>
                </a:cubicBezTo>
                <a:cubicBezTo>
                  <a:pt x="631904" y="377693"/>
                  <a:pt x="631904" y="437952"/>
                  <a:pt x="596517" y="478231"/>
                </a:cubicBezTo>
                <a:lnTo>
                  <a:pt x="588287" y="490118"/>
                </a:lnTo>
                <a:cubicBezTo>
                  <a:pt x="586077" y="493425"/>
                  <a:pt x="584416" y="497083"/>
                  <a:pt x="583410" y="500939"/>
                </a:cubicBezTo>
                <a:cubicBezTo>
                  <a:pt x="582054" y="505907"/>
                  <a:pt x="581383" y="511027"/>
                  <a:pt x="581429" y="516179"/>
                </a:cubicBezTo>
                <a:cubicBezTo>
                  <a:pt x="581139" y="522976"/>
                  <a:pt x="582221" y="529773"/>
                  <a:pt x="584629" y="536143"/>
                </a:cubicBezTo>
                <a:cubicBezTo>
                  <a:pt x="587906" y="542651"/>
                  <a:pt x="591899" y="548792"/>
                  <a:pt x="596517" y="554431"/>
                </a:cubicBezTo>
                <a:cubicBezTo>
                  <a:pt x="612899" y="574137"/>
                  <a:pt x="622181" y="598764"/>
                  <a:pt x="622882" y="624383"/>
                </a:cubicBezTo>
                <a:lnTo>
                  <a:pt x="568780" y="624383"/>
                </a:lnTo>
                <a:cubicBezTo>
                  <a:pt x="568825" y="619232"/>
                  <a:pt x="568155" y="614111"/>
                  <a:pt x="566798" y="609143"/>
                </a:cubicBezTo>
                <a:cubicBezTo>
                  <a:pt x="565792" y="605287"/>
                  <a:pt x="564132" y="601629"/>
                  <a:pt x="561922" y="598322"/>
                </a:cubicBezTo>
                <a:lnTo>
                  <a:pt x="553692" y="586435"/>
                </a:lnTo>
                <a:cubicBezTo>
                  <a:pt x="518305" y="546156"/>
                  <a:pt x="518305" y="485897"/>
                  <a:pt x="553692" y="445617"/>
                </a:cubicBezTo>
                <a:lnTo>
                  <a:pt x="561922" y="433730"/>
                </a:lnTo>
                <a:cubicBezTo>
                  <a:pt x="564132" y="430423"/>
                  <a:pt x="565792" y="426766"/>
                  <a:pt x="566798" y="422910"/>
                </a:cubicBezTo>
                <a:cubicBezTo>
                  <a:pt x="569496" y="412928"/>
                  <a:pt x="569496" y="402412"/>
                  <a:pt x="566798" y="392430"/>
                </a:cubicBezTo>
                <a:cubicBezTo>
                  <a:pt x="565792" y="388574"/>
                  <a:pt x="564132" y="384917"/>
                  <a:pt x="561922" y="381609"/>
                </a:cubicBezTo>
                <a:lnTo>
                  <a:pt x="553692" y="369722"/>
                </a:lnTo>
                <a:cubicBezTo>
                  <a:pt x="518305" y="329443"/>
                  <a:pt x="518305" y="269184"/>
                  <a:pt x="553692" y="228905"/>
                </a:cubicBezTo>
                <a:lnTo>
                  <a:pt x="561922" y="217017"/>
                </a:lnTo>
                <a:cubicBezTo>
                  <a:pt x="564132" y="213710"/>
                  <a:pt x="565792" y="210053"/>
                  <a:pt x="566798" y="206197"/>
                </a:cubicBezTo>
                <a:cubicBezTo>
                  <a:pt x="568124" y="201229"/>
                  <a:pt x="568795" y="196108"/>
                  <a:pt x="568780" y="190957"/>
                </a:cubicBezTo>
                <a:cubicBezTo>
                  <a:pt x="569039" y="184450"/>
                  <a:pt x="567957" y="177973"/>
                  <a:pt x="565579" y="171907"/>
                </a:cubicBezTo>
                <a:cubicBezTo>
                  <a:pt x="562303" y="165400"/>
                  <a:pt x="558310" y="159258"/>
                  <a:pt x="553692" y="153619"/>
                </a:cubicBezTo>
                <a:cubicBezTo>
                  <a:pt x="518305" y="113340"/>
                  <a:pt x="518305" y="53081"/>
                  <a:pt x="553692" y="12802"/>
                </a:cubicBezTo>
                <a:cubicBezTo>
                  <a:pt x="557350" y="7467"/>
                  <a:pt x="559941" y="3810"/>
                  <a:pt x="561617" y="1676"/>
                </a:cubicBezTo>
                <a:close/>
              </a:path>
            </a:pathLst>
          </a:custGeom>
          <a:solidFill>
            <a:schemeClr val="bg2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35A92396-3404-420B-B951-B4DFD4421BA5}"/>
              </a:ext>
            </a:extLst>
          </p:cNvPr>
          <p:cNvSpPr/>
          <p:nvPr userDrawn="1"/>
        </p:nvSpPr>
        <p:spPr>
          <a:xfrm>
            <a:off x="2062489" y="1039156"/>
            <a:ext cx="621030" cy="620572"/>
          </a:xfrm>
          <a:custGeom>
            <a:avLst/>
            <a:gdLst>
              <a:gd name="connsiteX0" fmla="*/ 571348 w 621030"/>
              <a:gd name="connsiteY0" fmla="*/ 0 h 620572"/>
              <a:gd name="connsiteX1" fmla="*/ 621030 w 621030"/>
              <a:gd name="connsiteY1" fmla="*/ 0 h 620572"/>
              <a:gd name="connsiteX2" fmla="*/ 621030 w 621030"/>
              <a:gd name="connsiteY2" fmla="*/ 26975 h 620572"/>
              <a:gd name="connsiteX3" fmla="*/ 26670 w 621030"/>
              <a:gd name="connsiteY3" fmla="*/ 620573 h 620572"/>
              <a:gd name="connsiteX4" fmla="*/ 152 w 621030"/>
              <a:gd name="connsiteY4" fmla="*/ 620573 h 620572"/>
              <a:gd name="connsiteX5" fmla="*/ 152 w 621030"/>
              <a:gd name="connsiteY5" fmla="*/ 571195 h 620572"/>
              <a:gd name="connsiteX6" fmla="*/ 152 w 621030"/>
              <a:gd name="connsiteY6" fmla="*/ 427939 h 620572"/>
              <a:gd name="connsiteX7" fmla="*/ 428244 w 621030"/>
              <a:gd name="connsiteY7" fmla="*/ 0 h 620572"/>
              <a:gd name="connsiteX8" fmla="*/ 504444 w 621030"/>
              <a:gd name="connsiteY8" fmla="*/ 0 h 620572"/>
              <a:gd name="connsiteX9" fmla="*/ 0 w 621030"/>
              <a:gd name="connsiteY9" fmla="*/ 504444 h 620572"/>
              <a:gd name="connsiteX10" fmla="*/ 152 w 621030"/>
              <a:gd name="connsiteY10" fmla="*/ 284836 h 620572"/>
              <a:gd name="connsiteX11" fmla="*/ 285750 w 621030"/>
              <a:gd name="connsiteY11" fmla="*/ 0 h 620572"/>
              <a:gd name="connsiteX12" fmla="*/ 361950 w 621030"/>
              <a:gd name="connsiteY12" fmla="*/ 0 h 620572"/>
              <a:gd name="connsiteX13" fmla="*/ 762 w 621030"/>
              <a:gd name="connsiteY13" fmla="*/ 361188 h 620572"/>
              <a:gd name="connsiteX14" fmla="*/ 152 w 621030"/>
              <a:gd name="connsiteY14" fmla="*/ 142342 h 620572"/>
              <a:gd name="connsiteX15" fmla="*/ 142646 w 621030"/>
              <a:gd name="connsiteY15" fmla="*/ 0 h 620572"/>
              <a:gd name="connsiteX16" fmla="*/ 218846 w 621030"/>
              <a:gd name="connsiteY16" fmla="*/ 0 h 620572"/>
              <a:gd name="connsiteX17" fmla="*/ 152 w 621030"/>
              <a:gd name="connsiteY17" fmla="*/ 218846 h 620572"/>
              <a:gd name="connsiteX18" fmla="*/ 152 w 621030"/>
              <a:gd name="connsiteY18" fmla="*/ 0 h 620572"/>
              <a:gd name="connsiteX19" fmla="*/ 76352 w 621030"/>
              <a:gd name="connsiteY19" fmla="*/ 0 h 620572"/>
              <a:gd name="connsiteX20" fmla="*/ 152 w 621030"/>
              <a:gd name="connsiteY20" fmla="*/ 76200 h 620572"/>
              <a:gd name="connsiteX21" fmla="*/ 94031 w 621030"/>
              <a:gd name="connsiteY21" fmla="*/ 620573 h 620572"/>
              <a:gd name="connsiteX22" fmla="*/ 621030 w 621030"/>
              <a:gd name="connsiteY22" fmla="*/ 93878 h 620572"/>
              <a:gd name="connsiteX23" fmla="*/ 621030 w 621030"/>
              <a:gd name="connsiteY23" fmla="*/ 170078 h 620572"/>
              <a:gd name="connsiteX24" fmla="*/ 170688 w 621030"/>
              <a:gd name="connsiteY24" fmla="*/ 620420 h 620572"/>
              <a:gd name="connsiteX25" fmla="*/ 236525 w 621030"/>
              <a:gd name="connsiteY25" fmla="*/ 620573 h 620572"/>
              <a:gd name="connsiteX26" fmla="*/ 621030 w 621030"/>
              <a:gd name="connsiteY26" fmla="*/ 236220 h 620572"/>
              <a:gd name="connsiteX27" fmla="*/ 621030 w 621030"/>
              <a:gd name="connsiteY27" fmla="*/ 312420 h 620572"/>
              <a:gd name="connsiteX28" fmla="*/ 313944 w 621030"/>
              <a:gd name="connsiteY28" fmla="*/ 620268 h 620572"/>
              <a:gd name="connsiteX29" fmla="*/ 379628 w 621030"/>
              <a:gd name="connsiteY29" fmla="*/ 620573 h 620572"/>
              <a:gd name="connsiteX30" fmla="*/ 621030 w 621030"/>
              <a:gd name="connsiteY30" fmla="*/ 379476 h 620572"/>
              <a:gd name="connsiteX31" fmla="*/ 621030 w 621030"/>
              <a:gd name="connsiteY31" fmla="*/ 455676 h 620572"/>
              <a:gd name="connsiteX32" fmla="*/ 456286 w 621030"/>
              <a:gd name="connsiteY32" fmla="*/ 620420 h 620572"/>
              <a:gd name="connsiteX33" fmla="*/ 595274 w 621030"/>
              <a:gd name="connsiteY33" fmla="*/ 620573 h 620572"/>
              <a:gd name="connsiteX34" fmla="*/ 519074 w 621030"/>
              <a:gd name="connsiteY34" fmla="*/ 620573 h 620572"/>
              <a:gd name="connsiteX35" fmla="*/ 620878 w 621030"/>
              <a:gd name="connsiteY35" fmla="*/ 518770 h 620572"/>
              <a:gd name="connsiteX36" fmla="*/ 620878 w 621030"/>
              <a:gd name="connsiteY36" fmla="*/ 594970 h 62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1030" h="620572">
                <a:moveTo>
                  <a:pt x="571348" y="0"/>
                </a:moveTo>
                <a:lnTo>
                  <a:pt x="621030" y="0"/>
                </a:lnTo>
                <a:lnTo>
                  <a:pt x="621030" y="26975"/>
                </a:lnTo>
                <a:lnTo>
                  <a:pt x="26670" y="620573"/>
                </a:lnTo>
                <a:lnTo>
                  <a:pt x="152" y="620573"/>
                </a:lnTo>
                <a:lnTo>
                  <a:pt x="152" y="571195"/>
                </a:lnTo>
                <a:close/>
                <a:moveTo>
                  <a:pt x="152" y="427939"/>
                </a:moveTo>
                <a:lnTo>
                  <a:pt x="428244" y="0"/>
                </a:lnTo>
                <a:lnTo>
                  <a:pt x="504444" y="0"/>
                </a:lnTo>
                <a:lnTo>
                  <a:pt x="0" y="504444"/>
                </a:lnTo>
                <a:close/>
                <a:moveTo>
                  <a:pt x="152" y="284836"/>
                </a:moveTo>
                <a:lnTo>
                  <a:pt x="285750" y="0"/>
                </a:lnTo>
                <a:lnTo>
                  <a:pt x="361950" y="0"/>
                </a:lnTo>
                <a:lnTo>
                  <a:pt x="762" y="361188"/>
                </a:lnTo>
                <a:close/>
                <a:moveTo>
                  <a:pt x="152" y="142342"/>
                </a:moveTo>
                <a:lnTo>
                  <a:pt x="142646" y="0"/>
                </a:lnTo>
                <a:lnTo>
                  <a:pt x="218846" y="0"/>
                </a:lnTo>
                <a:lnTo>
                  <a:pt x="152" y="218846"/>
                </a:lnTo>
                <a:close/>
                <a:moveTo>
                  <a:pt x="152" y="0"/>
                </a:moveTo>
                <a:lnTo>
                  <a:pt x="76352" y="0"/>
                </a:lnTo>
                <a:lnTo>
                  <a:pt x="152" y="76200"/>
                </a:lnTo>
                <a:close/>
                <a:moveTo>
                  <a:pt x="94031" y="620573"/>
                </a:moveTo>
                <a:lnTo>
                  <a:pt x="621030" y="93878"/>
                </a:lnTo>
                <a:lnTo>
                  <a:pt x="621030" y="170078"/>
                </a:lnTo>
                <a:lnTo>
                  <a:pt x="170688" y="620420"/>
                </a:lnTo>
                <a:close/>
                <a:moveTo>
                  <a:pt x="236525" y="620573"/>
                </a:moveTo>
                <a:lnTo>
                  <a:pt x="621030" y="236220"/>
                </a:lnTo>
                <a:lnTo>
                  <a:pt x="621030" y="312420"/>
                </a:lnTo>
                <a:lnTo>
                  <a:pt x="313944" y="620268"/>
                </a:lnTo>
                <a:close/>
                <a:moveTo>
                  <a:pt x="379628" y="620573"/>
                </a:moveTo>
                <a:lnTo>
                  <a:pt x="621030" y="379476"/>
                </a:lnTo>
                <a:lnTo>
                  <a:pt x="621030" y="455676"/>
                </a:lnTo>
                <a:lnTo>
                  <a:pt x="456286" y="620420"/>
                </a:lnTo>
                <a:close/>
                <a:moveTo>
                  <a:pt x="595274" y="620573"/>
                </a:moveTo>
                <a:lnTo>
                  <a:pt x="519074" y="620573"/>
                </a:lnTo>
                <a:lnTo>
                  <a:pt x="620878" y="518770"/>
                </a:lnTo>
                <a:lnTo>
                  <a:pt x="620878" y="594970"/>
                </a:lnTo>
                <a:close/>
              </a:path>
            </a:pathLst>
          </a:custGeom>
          <a:solidFill>
            <a:schemeClr val="accent5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495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tekst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2330106"/>
            <a:ext cx="10837862" cy="1951726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nl-NL" dirty="0"/>
              <a:t>Quote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10775061" y="6489700"/>
            <a:ext cx="744300" cy="252413"/>
          </a:xfrm>
          <a:prstGeom prst="rect">
            <a:avLst/>
          </a:prstGeo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FE544A2F-78AB-48BA-9467-F14505B16715}"/>
              </a:ext>
            </a:extLst>
          </p:cNvPr>
          <p:cNvGrpSpPr/>
          <p:nvPr/>
        </p:nvGrpSpPr>
        <p:grpSpPr>
          <a:xfrm>
            <a:off x="711781" y="1065277"/>
            <a:ext cx="10091068" cy="5125463"/>
            <a:chOff x="711781" y="1065277"/>
            <a:chExt cx="10091068" cy="5125463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12093EA4-B76F-4BE3-BAB3-A888B9C08DD5}"/>
                </a:ext>
              </a:extLst>
            </p:cNvPr>
            <p:cNvSpPr/>
            <p:nvPr/>
          </p:nvSpPr>
          <p:spPr>
            <a:xfrm>
              <a:off x="711781" y="1067575"/>
              <a:ext cx="623719" cy="595176"/>
            </a:xfrm>
            <a:custGeom>
              <a:avLst/>
              <a:gdLst>
                <a:gd name="connsiteX0" fmla="*/ 16655 w 623719"/>
                <a:gd name="connsiteY0" fmla="*/ 16461 h 595176"/>
                <a:gd name="connsiteX1" fmla="*/ 93173 w 623719"/>
                <a:gd name="connsiteY1" fmla="*/ 16766 h 595176"/>
                <a:gd name="connsiteX2" fmla="*/ 108865 w 623719"/>
                <a:gd name="connsiteY2" fmla="*/ 54717 h 595176"/>
                <a:gd name="connsiteX3" fmla="*/ 651 w 623719"/>
                <a:gd name="connsiteY3" fmla="*/ 54717 h 595176"/>
                <a:gd name="connsiteX4" fmla="*/ 16655 w 623719"/>
                <a:gd name="connsiteY4" fmla="*/ 16461 h 595176"/>
                <a:gd name="connsiteX5" fmla="*/ 16655 w 623719"/>
                <a:gd name="connsiteY5" fmla="*/ 124675 h 595176"/>
                <a:gd name="connsiteX6" fmla="*/ 93173 w 623719"/>
                <a:gd name="connsiteY6" fmla="*/ 124979 h 595176"/>
                <a:gd name="connsiteX7" fmla="*/ 108865 w 623719"/>
                <a:gd name="connsiteY7" fmla="*/ 162931 h 595176"/>
                <a:gd name="connsiteX8" fmla="*/ 651 w 623719"/>
                <a:gd name="connsiteY8" fmla="*/ 162931 h 595176"/>
                <a:gd name="connsiteX9" fmla="*/ 16655 w 623719"/>
                <a:gd name="connsiteY9" fmla="*/ 124675 h 595176"/>
                <a:gd name="connsiteX10" fmla="*/ 16655 w 623719"/>
                <a:gd name="connsiteY10" fmla="*/ 232889 h 595176"/>
                <a:gd name="connsiteX11" fmla="*/ 93173 w 623719"/>
                <a:gd name="connsiteY11" fmla="*/ 233193 h 595176"/>
                <a:gd name="connsiteX12" fmla="*/ 108865 w 623719"/>
                <a:gd name="connsiteY12" fmla="*/ 271145 h 595176"/>
                <a:gd name="connsiteX13" fmla="*/ 651 w 623719"/>
                <a:gd name="connsiteY13" fmla="*/ 271145 h 595176"/>
                <a:gd name="connsiteX14" fmla="*/ 16655 w 623719"/>
                <a:gd name="connsiteY14" fmla="*/ 232889 h 595176"/>
                <a:gd name="connsiteX15" fmla="*/ 16655 w 623719"/>
                <a:gd name="connsiteY15" fmla="*/ 341103 h 595176"/>
                <a:gd name="connsiteX16" fmla="*/ 93173 w 623719"/>
                <a:gd name="connsiteY16" fmla="*/ 341407 h 595176"/>
                <a:gd name="connsiteX17" fmla="*/ 108865 w 623719"/>
                <a:gd name="connsiteY17" fmla="*/ 379359 h 595176"/>
                <a:gd name="connsiteX18" fmla="*/ 651 w 623719"/>
                <a:gd name="connsiteY18" fmla="*/ 379359 h 595176"/>
                <a:gd name="connsiteX19" fmla="*/ 16655 w 623719"/>
                <a:gd name="connsiteY19" fmla="*/ 341103 h 595176"/>
                <a:gd name="connsiteX20" fmla="*/ 54758 w 623719"/>
                <a:gd name="connsiteY20" fmla="*/ 433465 h 595176"/>
                <a:gd name="connsiteX21" fmla="*/ 75487 w 623719"/>
                <a:gd name="connsiteY21" fmla="*/ 437428 h 595176"/>
                <a:gd name="connsiteX22" fmla="*/ 93014 w 623719"/>
                <a:gd name="connsiteY22" fmla="*/ 449317 h 595176"/>
                <a:gd name="connsiteX23" fmla="*/ 104140 w 623719"/>
                <a:gd name="connsiteY23" fmla="*/ 466082 h 595176"/>
                <a:gd name="connsiteX24" fmla="*/ 108865 w 623719"/>
                <a:gd name="connsiteY24" fmla="*/ 487572 h 595176"/>
                <a:gd name="connsiteX25" fmla="*/ 651 w 623719"/>
                <a:gd name="connsiteY25" fmla="*/ 487572 h 595176"/>
                <a:gd name="connsiteX26" fmla="*/ 54758 w 623719"/>
                <a:gd name="connsiteY26" fmla="*/ 433465 h 595176"/>
                <a:gd name="connsiteX27" fmla="*/ 54758 w 623719"/>
                <a:gd name="connsiteY27" fmla="*/ 541680 h 595176"/>
                <a:gd name="connsiteX28" fmla="*/ 93014 w 623719"/>
                <a:gd name="connsiteY28" fmla="*/ 556921 h 595176"/>
                <a:gd name="connsiteX29" fmla="*/ 108256 w 623719"/>
                <a:gd name="connsiteY29" fmla="*/ 595177 h 595176"/>
                <a:gd name="connsiteX30" fmla="*/ 42 w 623719"/>
                <a:gd name="connsiteY30" fmla="*/ 595177 h 595176"/>
                <a:gd name="connsiteX31" fmla="*/ 15283 w 623719"/>
                <a:gd name="connsiteY31" fmla="*/ 556616 h 595176"/>
                <a:gd name="connsiteX32" fmla="*/ 54758 w 623719"/>
                <a:gd name="connsiteY32" fmla="*/ 541680 h 595176"/>
                <a:gd name="connsiteX33" fmla="*/ 183701 w 623719"/>
                <a:gd name="connsiteY33" fmla="*/ 610 h 595176"/>
                <a:gd name="connsiteX34" fmla="*/ 237808 w 623719"/>
                <a:gd name="connsiteY34" fmla="*/ 54717 h 595176"/>
                <a:gd name="connsiteX35" fmla="*/ 129594 w 623719"/>
                <a:gd name="connsiteY35" fmla="*/ 54717 h 595176"/>
                <a:gd name="connsiteX36" fmla="*/ 144835 w 623719"/>
                <a:gd name="connsiteY36" fmla="*/ 16461 h 595176"/>
                <a:gd name="connsiteX37" fmla="*/ 183701 w 623719"/>
                <a:gd name="connsiteY37" fmla="*/ 610 h 595176"/>
                <a:gd name="connsiteX38" fmla="*/ 183701 w 623719"/>
                <a:gd name="connsiteY38" fmla="*/ 108824 h 595176"/>
                <a:gd name="connsiteX39" fmla="*/ 237808 w 623719"/>
                <a:gd name="connsiteY39" fmla="*/ 162931 h 595176"/>
                <a:gd name="connsiteX40" fmla="*/ 129594 w 623719"/>
                <a:gd name="connsiteY40" fmla="*/ 162931 h 595176"/>
                <a:gd name="connsiteX41" fmla="*/ 144835 w 623719"/>
                <a:gd name="connsiteY41" fmla="*/ 124675 h 595176"/>
                <a:gd name="connsiteX42" fmla="*/ 183701 w 623719"/>
                <a:gd name="connsiteY42" fmla="*/ 108824 h 595176"/>
                <a:gd name="connsiteX43" fmla="*/ 183701 w 623719"/>
                <a:gd name="connsiteY43" fmla="*/ 217038 h 595176"/>
                <a:gd name="connsiteX44" fmla="*/ 237808 w 623719"/>
                <a:gd name="connsiteY44" fmla="*/ 271145 h 595176"/>
                <a:gd name="connsiteX45" fmla="*/ 129594 w 623719"/>
                <a:gd name="connsiteY45" fmla="*/ 271145 h 595176"/>
                <a:gd name="connsiteX46" fmla="*/ 144835 w 623719"/>
                <a:gd name="connsiteY46" fmla="*/ 232889 h 595176"/>
                <a:gd name="connsiteX47" fmla="*/ 183701 w 623719"/>
                <a:gd name="connsiteY47" fmla="*/ 217038 h 595176"/>
                <a:gd name="connsiteX48" fmla="*/ 183701 w 623719"/>
                <a:gd name="connsiteY48" fmla="*/ 325251 h 595176"/>
                <a:gd name="connsiteX49" fmla="*/ 237808 w 623719"/>
                <a:gd name="connsiteY49" fmla="*/ 379359 h 595176"/>
                <a:gd name="connsiteX50" fmla="*/ 129594 w 623719"/>
                <a:gd name="connsiteY50" fmla="*/ 379359 h 595176"/>
                <a:gd name="connsiteX51" fmla="*/ 144835 w 623719"/>
                <a:gd name="connsiteY51" fmla="*/ 341103 h 595176"/>
                <a:gd name="connsiteX52" fmla="*/ 183701 w 623719"/>
                <a:gd name="connsiteY52" fmla="*/ 325251 h 595176"/>
                <a:gd name="connsiteX53" fmla="*/ 183701 w 623719"/>
                <a:gd name="connsiteY53" fmla="*/ 433465 h 595176"/>
                <a:gd name="connsiteX54" fmla="*/ 204429 w 623719"/>
                <a:gd name="connsiteY54" fmla="*/ 437428 h 595176"/>
                <a:gd name="connsiteX55" fmla="*/ 221042 w 623719"/>
                <a:gd name="connsiteY55" fmla="*/ 449317 h 595176"/>
                <a:gd name="connsiteX56" fmla="*/ 233083 w 623719"/>
                <a:gd name="connsiteY56" fmla="*/ 466082 h 595176"/>
                <a:gd name="connsiteX57" fmla="*/ 237808 w 623719"/>
                <a:gd name="connsiteY57" fmla="*/ 487572 h 595176"/>
                <a:gd name="connsiteX58" fmla="*/ 129594 w 623719"/>
                <a:gd name="connsiteY58" fmla="*/ 487572 h 595176"/>
                <a:gd name="connsiteX59" fmla="*/ 144835 w 623719"/>
                <a:gd name="connsiteY59" fmla="*/ 449317 h 595176"/>
                <a:gd name="connsiteX60" fmla="*/ 183701 w 623719"/>
                <a:gd name="connsiteY60" fmla="*/ 433465 h 595176"/>
                <a:gd name="connsiteX61" fmla="*/ 183701 w 623719"/>
                <a:gd name="connsiteY61" fmla="*/ 541680 h 595176"/>
                <a:gd name="connsiteX62" fmla="*/ 221804 w 623719"/>
                <a:gd name="connsiteY62" fmla="*/ 556921 h 595176"/>
                <a:gd name="connsiteX63" fmla="*/ 237808 w 623719"/>
                <a:gd name="connsiteY63" fmla="*/ 595177 h 595176"/>
                <a:gd name="connsiteX64" fmla="*/ 129594 w 623719"/>
                <a:gd name="connsiteY64" fmla="*/ 595177 h 595176"/>
                <a:gd name="connsiteX65" fmla="*/ 181545 w 623719"/>
                <a:gd name="connsiteY65" fmla="*/ 541070 h 595176"/>
                <a:gd name="connsiteX66" fmla="*/ 183701 w 623719"/>
                <a:gd name="connsiteY66" fmla="*/ 541070 h 595176"/>
                <a:gd name="connsiteX67" fmla="*/ 273625 w 623719"/>
                <a:gd name="connsiteY67" fmla="*/ 16461 h 595176"/>
                <a:gd name="connsiteX68" fmla="*/ 350123 w 623719"/>
                <a:gd name="connsiteY68" fmla="*/ 18259 h 595176"/>
                <a:gd name="connsiteX69" fmla="*/ 365073 w 623719"/>
                <a:gd name="connsiteY69" fmla="*/ 54717 h 595176"/>
                <a:gd name="connsiteX70" fmla="*/ 256859 w 623719"/>
                <a:gd name="connsiteY70" fmla="*/ 54717 h 595176"/>
                <a:gd name="connsiteX71" fmla="*/ 273625 w 623719"/>
                <a:gd name="connsiteY71" fmla="*/ 16461 h 595176"/>
                <a:gd name="connsiteX72" fmla="*/ 273625 w 623719"/>
                <a:gd name="connsiteY72" fmla="*/ 124675 h 595176"/>
                <a:gd name="connsiteX73" fmla="*/ 350123 w 623719"/>
                <a:gd name="connsiteY73" fmla="*/ 126473 h 595176"/>
                <a:gd name="connsiteX74" fmla="*/ 365073 w 623719"/>
                <a:gd name="connsiteY74" fmla="*/ 162931 h 595176"/>
                <a:gd name="connsiteX75" fmla="*/ 256859 w 623719"/>
                <a:gd name="connsiteY75" fmla="*/ 162931 h 595176"/>
                <a:gd name="connsiteX76" fmla="*/ 273625 w 623719"/>
                <a:gd name="connsiteY76" fmla="*/ 124675 h 595176"/>
                <a:gd name="connsiteX77" fmla="*/ 273625 w 623719"/>
                <a:gd name="connsiteY77" fmla="*/ 232889 h 595176"/>
                <a:gd name="connsiteX78" fmla="*/ 350123 w 623719"/>
                <a:gd name="connsiteY78" fmla="*/ 234687 h 595176"/>
                <a:gd name="connsiteX79" fmla="*/ 365073 w 623719"/>
                <a:gd name="connsiteY79" fmla="*/ 271145 h 595176"/>
                <a:gd name="connsiteX80" fmla="*/ 256859 w 623719"/>
                <a:gd name="connsiteY80" fmla="*/ 271145 h 595176"/>
                <a:gd name="connsiteX81" fmla="*/ 273625 w 623719"/>
                <a:gd name="connsiteY81" fmla="*/ 232889 h 595176"/>
                <a:gd name="connsiteX82" fmla="*/ 273625 w 623719"/>
                <a:gd name="connsiteY82" fmla="*/ 341103 h 595176"/>
                <a:gd name="connsiteX83" fmla="*/ 350123 w 623719"/>
                <a:gd name="connsiteY83" fmla="*/ 342901 h 595176"/>
                <a:gd name="connsiteX84" fmla="*/ 365073 w 623719"/>
                <a:gd name="connsiteY84" fmla="*/ 379359 h 595176"/>
                <a:gd name="connsiteX85" fmla="*/ 256859 w 623719"/>
                <a:gd name="connsiteY85" fmla="*/ 379359 h 595176"/>
                <a:gd name="connsiteX86" fmla="*/ 273625 w 623719"/>
                <a:gd name="connsiteY86" fmla="*/ 341103 h 595176"/>
                <a:gd name="connsiteX87" fmla="*/ 311728 w 623719"/>
                <a:gd name="connsiteY87" fmla="*/ 433465 h 595176"/>
                <a:gd name="connsiteX88" fmla="*/ 332457 w 623719"/>
                <a:gd name="connsiteY88" fmla="*/ 437428 h 595176"/>
                <a:gd name="connsiteX89" fmla="*/ 349984 w 623719"/>
                <a:gd name="connsiteY89" fmla="*/ 449317 h 595176"/>
                <a:gd name="connsiteX90" fmla="*/ 361873 w 623719"/>
                <a:gd name="connsiteY90" fmla="*/ 466082 h 595176"/>
                <a:gd name="connsiteX91" fmla="*/ 365835 w 623719"/>
                <a:gd name="connsiteY91" fmla="*/ 487572 h 595176"/>
                <a:gd name="connsiteX92" fmla="*/ 257621 w 623719"/>
                <a:gd name="connsiteY92" fmla="*/ 487572 h 595176"/>
                <a:gd name="connsiteX93" fmla="*/ 311728 w 623719"/>
                <a:gd name="connsiteY93" fmla="*/ 433465 h 595176"/>
                <a:gd name="connsiteX94" fmla="*/ 311728 w 623719"/>
                <a:gd name="connsiteY94" fmla="*/ 541680 h 595176"/>
                <a:gd name="connsiteX95" fmla="*/ 349984 w 623719"/>
                <a:gd name="connsiteY95" fmla="*/ 556921 h 595176"/>
                <a:gd name="connsiteX96" fmla="*/ 365226 w 623719"/>
                <a:gd name="connsiteY96" fmla="*/ 592738 h 595176"/>
                <a:gd name="connsiteX97" fmla="*/ 365226 w 623719"/>
                <a:gd name="connsiteY97" fmla="*/ 595177 h 595176"/>
                <a:gd name="connsiteX98" fmla="*/ 257012 w 623719"/>
                <a:gd name="connsiteY98" fmla="*/ 595177 h 595176"/>
                <a:gd name="connsiteX99" fmla="*/ 272253 w 623719"/>
                <a:gd name="connsiteY99" fmla="*/ 556616 h 595176"/>
                <a:gd name="connsiteX100" fmla="*/ 311728 w 623719"/>
                <a:gd name="connsiteY100" fmla="*/ 541680 h 595176"/>
                <a:gd name="connsiteX101" fmla="*/ 439908 w 623719"/>
                <a:gd name="connsiteY101" fmla="*/ 610 h 595176"/>
                <a:gd name="connsiteX102" fmla="*/ 478927 w 623719"/>
                <a:gd name="connsiteY102" fmla="*/ 15851 h 595176"/>
                <a:gd name="connsiteX103" fmla="*/ 494168 w 623719"/>
                <a:gd name="connsiteY103" fmla="*/ 54107 h 595176"/>
                <a:gd name="connsiteX104" fmla="*/ 385954 w 623719"/>
                <a:gd name="connsiteY104" fmla="*/ 54107 h 595176"/>
                <a:gd name="connsiteX105" fmla="*/ 440061 w 623719"/>
                <a:gd name="connsiteY105" fmla="*/ 0 h 595176"/>
                <a:gd name="connsiteX106" fmla="*/ 439908 w 623719"/>
                <a:gd name="connsiteY106" fmla="*/ 108824 h 595176"/>
                <a:gd name="connsiteX107" fmla="*/ 478927 w 623719"/>
                <a:gd name="connsiteY107" fmla="*/ 124065 h 595176"/>
                <a:gd name="connsiteX108" fmla="*/ 494168 w 623719"/>
                <a:gd name="connsiteY108" fmla="*/ 162321 h 595176"/>
                <a:gd name="connsiteX109" fmla="*/ 385954 w 623719"/>
                <a:gd name="connsiteY109" fmla="*/ 162321 h 595176"/>
                <a:gd name="connsiteX110" fmla="*/ 440061 w 623719"/>
                <a:gd name="connsiteY110" fmla="*/ 108214 h 595176"/>
                <a:gd name="connsiteX111" fmla="*/ 439908 w 623719"/>
                <a:gd name="connsiteY111" fmla="*/ 217038 h 595176"/>
                <a:gd name="connsiteX112" fmla="*/ 478927 w 623719"/>
                <a:gd name="connsiteY112" fmla="*/ 232279 h 595176"/>
                <a:gd name="connsiteX113" fmla="*/ 494168 w 623719"/>
                <a:gd name="connsiteY113" fmla="*/ 270535 h 595176"/>
                <a:gd name="connsiteX114" fmla="*/ 385954 w 623719"/>
                <a:gd name="connsiteY114" fmla="*/ 270535 h 595176"/>
                <a:gd name="connsiteX115" fmla="*/ 440061 w 623719"/>
                <a:gd name="connsiteY115" fmla="*/ 216428 h 595176"/>
                <a:gd name="connsiteX116" fmla="*/ 439908 w 623719"/>
                <a:gd name="connsiteY116" fmla="*/ 325251 h 595176"/>
                <a:gd name="connsiteX117" fmla="*/ 478927 w 623719"/>
                <a:gd name="connsiteY117" fmla="*/ 340493 h 595176"/>
                <a:gd name="connsiteX118" fmla="*/ 494168 w 623719"/>
                <a:gd name="connsiteY118" fmla="*/ 378749 h 595176"/>
                <a:gd name="connsiteX119" fmla="*/ 385954 w 623719"/>
                <a:gd name="connsiteY119" fmla="*/ 378749 h 595176"/>
                <a:gd name="connsiteX120" fmla="*/ 440061 w 623719"/>
                <a:gd name="connsiteY120" fmla="*/ 324642 h 595176"/>
                <a:gd name="connsiteX121" fmla="*/ 439908 w 623719"/>
                <a:gd name="connsiteY121" fmla="*/ 433465 h 595176"/>
                <a:gd name="connsiteX122" fmla="*/ 461246 w 623719"/>
                <a:gd name="connsiteY122" fmla="*/ 437276 h 595176"/>
                <a:gd name="connsiteX123" fmla="*/ 478012 w 623719"/>
                <a:gd name="connsiteY123" fmla="*/ 449164 h 595176"/>
                <a:gd name="connsiteX124" fmla="*/ 489900 w 623719"/>
                <a:gd name="connsiteY124" fmla="*/ 465930 h 595176"/>
                <a:gd name="connsiteX125" fmla="*/ 493863 w 623719"/>
                <a:gd name="connsiteY125" fmla="*/ 487420 h 595176"/>
                <a:gd name="connsiteX126" fmla="*/ 385649 w 623719"/>
                <a:gd name="connsiteY126" fmla="*/ 487420 h 595176"/>
                <a:gd name="connsiteX127" fmla="*/ 439756 w 623719"/>
                <a:gd name="connsiteY127" fmla="*/ 433313 h 595176"/>
                <a:gd name="connsiteX128" fmla="*/ 439908 w 623719"/>
                <a:gd name="connsiteY128" fmla="*/ 541680 h 595176"/>
                <a:gd name="connsiteX129" fmla="*/ 478927 w 623719"/>
                <a:gd name="connsiteY129" fmla="*/ 556921 h 595176"/>
                <a:gd name="connsiteX130" fmla="*/ 494168 w 623719"/>
                <a:gd name="connsiteY130" fmla="*/ 595177 h 595176"/>
                <a:gd name="connsiteX131" fmla="*/ 385954 w 623719"/>
                <a:gd name="connsiteY131" fmla="*/ 595177 h 595176"/>
                <a:gd name="connsiteX132" fmla="*/ 401195 w 623719"/>
                <a:gd name="connsiteY132" fmla="*/ 556616 h 595176"/>
                <a:gd name="connsiteX133" fmla="*/ 439908 w 623719"/>
                <a:gd name="connsiteY133" fmla="*/ 541680 h 595176"/>
                <a:gd name="connsiteX134" fmla="*/ 531357 w 623719"/>
                <a:gd name="connsiteY134" fmla="*/ 16461 h 595176"/>
                <a:gd name="connsiteX135" fmla="*/ 608090 w 623719"/>
                <a:gd name="connsiteY135" fmla="*/ 16979 h 595176"/>
                <a:gd name="connsiteX136" fmla="*/ 623720 w 623719"/>
                <a:gd name="connsiteY136" fmla="*/ 54717 h 595176"/>
                <a:gd name="connsiteX137" fmla="*/ 515506 w 623719"/>
                <a:gd name="connsiteY137" fmla="*/ 54717 h 595176"/>
                <a:gd name="connsiteX138" fmla="*/ 530595 w 623719"/>
                <a:gd name="connsiteY138" fmla="*/ 16461 h 595176"/>
                <a:gd name="connsiteX139" fmla="*/ 531357 w 623719"/>
                <a:gd name="connsiteY139" fmla="*/ 124675 h 595176"/>
                <a:gd name="connsiteX140" fmla="*/ 608065 w 623719"/>
                <a:gd name="connsiteY140" fmla="*/ 126671 h 595176"/>
                <a:gd name="connsiteX141" fmla="*/ 622958 w 623719"/>
                <a:gd name="connsiteY141" fmla="*/ 162931 h 595176"/>
                <a:gd name="connsiteX142" fmla="*/ 514744 w 623719"/>
                <a:gd name="connsiteY142" fmla="*/ 162931 h 595176"/>
                <a:gd name="connsiteX143" fmla="*/ 530595 w 623719"/>
                <a:gd name="connsiteY143" fmla="*/ 124675 h 595176"/>
                <a:gd name="connsiteX144" fmla="*/ 569613 w 623719"/>
                <a:gd name="connsiteY144" fmla="*/ 217038 h 595176"/>
                <a:gd name="connsiteX145" fmla="*/ 623720 w 623719"/>
                <a:gd name="connsiteY145" fmla="*/ 271145 h 595176"/>
                <a:gd name="connsiteX146" fmla="*/ 515506 w 623719"/>
                <a:gd name="connsiteY146" fmla="*/ 271145 h 595176"/>
                <a:gd name="connsiteX147" fmla="*/ 522669 w 623719"/>
                <a:gd name="connsiteY147" fmla="*/ 244015 h 595176"/>
                <a:gd name="connsiteX148" fmla="*/ 542483 w 623719"/>
                <a:gd name="connsiteY148" fmla="*/ 224201 h 595176"/>
                <a:gd name="connsiteX149" fmla="*/ 568851 w 623719"/>
                <a:gd name="connsiteY149" fmla="*/ 217038 h 595176"/>
                <a:gd name="connsiteX150" fmla="*/ 531357 w 623719"/>
                <a:gd name="connsiteY150" fmla="*/ 341103 h 595176"/>
                <a:gd name="connsiteX151" fmla="*/ 608090 w 623719"/>
                <a:gd name="connsiteY151" fmla="*/ 341621 h 595176"/>
                <a:gd name="connsiteX152" fmla="*/ 623720 w 623719"/>
                <a:gd name="connsiteY152" fmla="*/ 379359 h 595176"/>
                <a:gd name="connsiteX153" fmla="*/ 515506 w 623719"/>
                <a:gd name="connsiteY153" fmla="*/ 379359 h 595176"/>
                <a:gd name="connsiteX154" fmla="*/ 530595 w 623719"/>
                <a:gd name="connsiteY154" fmla="*/ 341103 h 595176"/>
                <a:gd name="connsiteX155" fmla="*/ 569613 w 623719"/>
                <a:gd name="connsiteY155" fmla="*/ 433465 h 595176"/>
                <a:gd name="connsiteX156" fmla="*/ 590189 w 623719"/>
                <a:gd name="connsiteY156" fmla="*/ 437428 h 595176"/>
                <a:gd name="connsiteX157" fmla="*/ 607716 w 623719"/>
                <a:gd name="connsiteY157" fmla="*/ 449317 h 595176"/>
                <a:gd name="connsiteX158" fmla="*/ 618843 w 623719"/>
                <a:gd name="connsiteY158" fmla="*/ 466082 h 595176"/>
                <a:gd name="connsiteX159" fmla="*/ 623720 w 623719"/>
                <a:gd name="connsiteY159" fmla="*/ 487572 h 595176"/>
                <a:gd name="connsiteX160" fmla="*/ 515506 w 623719"/>
                <a:gd name="connsiteY160" fmla="*/ 487572 h 595176"/>
                <a:gd name="connsiteX161" fmla="*/ 522669 w 623719"/>
                <a:gd name="connsiteY161" fmla="*/ 459681 h 595176"/>
                <a:gd name="connsiteX162" fmla="*/ 542483 w 623719"/>
                <a:gd name="connsiteY162" fmla="*/ 440629 h 595176"/>
                <a:gd name="connsiteX163" fmla="*/ 568851 w 623719"/>
                <a:gd name="connsiteY163" fmla="*/ 433465 h 595176"/>
                <a:gd name="connsiteX164" fmla="*/ 569613 w 623719"/>
                <a:gd name="connsiteY164" fmla="*/ 541680 h 595176"/>
                <a:gd name="connsiteX165" fmla="*/ 607716 w 623719"/>
                <a:gd name="connsiteY165" fmla="*/ 556921 h 595176"/>
                <a:gd name="connsiteX166" fmla="*/ 622958 w 623719"/>
                <a:gd name="connsiteY166" fmla="*/ 595177 h 595176"/>
                <a:gd name="connsiteX167" fmla="*/ 514744 w 623719"/>
                <a:gd name="connsiteY167" fmla="*/ 595177 h 595176"/>
                <a:gd name="connsiteX168" fmla="*/ 529985 w 623719"/>
                <a:gd name="connsiteY168" fmla="*/ 556616 h 595176"/>
                <a:gd name="connsiteX169" fmla="*/ 568851 w 623719"/>
                <a:gd name="connsiteY169" fmla="*/ 541680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719" h="595176">
                  <a:moveTo>
                    <a:pt x="16655" y="16461"/>
                  </a:moveTo>
                  <a:cubicBezTo>
                    <a:pt x="37871" y="-4588"/>
                    <a:pt x="72129" y="-4450"/>
                    <a:pt x="93173" y="16766"/>
                  </a:cubicBezTo>
                  <a:cubicBezTo>
                    <a:pt x="103186" y="26871"/>
                    <a:pt x="108824" y="40496"/>
                    <a:pt x="108865" y="54717"/>
                  </a:cubicBezTo>
                  <a:lnTo>
                    <a:pt x="651" y="54717"/>
                  </a:lnTo>
                  <a:cubicBezTo>
                    <a:pt x="447" y="40298"/>
                    <a:pt x="6243" y="26444"/>
                    <a:pt x="16655" y="16461"/>
                  </a:cubicBezTo>
                  <a:close/>
                  <a:moveTo>
                    <a:pt x="16655" y="124675"/>
                  </a:moveTo>
                  <a:cubicBezTo>
                    <a:pt x="37871" y="103626"/>
                    <a:pt x="72129" y="103763"/>
                    <a:pt x="93173" y="124979"/>
                  </a:cubicBezTo>
                  <a:cubicBezTo>
                    <a:pt x="103186" y="135085"/>
                    <a:pt x="108824" y="148710"/>
                    <a:pt x="108865" y="162931"/>
                  </a:cubicBezTo>
                  <a:lnTo>
                    <a:pt x="651" y="162931"/>
                  </a:lnTo>
                  <a:cubicBezTo>
                    <a:pt x="447" y="148512"/>
                    <a:pt x="6243" y="134658"/>
                    <a:pt x="16655" y="124675"/>
                  </a:cubicBezTo>
                  <a:close/>
                  <a:moveTo>
                    <a:pt x="16655" y="232889"/>
                  </a:moveTo>
                  <a:cubicBezTo>
                    <a:pt x="37871" y="211840"/>
                    <a:pt x="72129" y="211977"/>
                    <a:pt x="93173" y="233193"/>
                  </a:cubicBezTo>
                  <a:cubicBezTo>
                    <a:pt x="103186" y="243298"/>
                    <a:pt x="108824" y="256924"/>
                    <a:pt x="108865" y="271145"/>
                  </a:cubicBezTo>
                  <a:lnTo>
                    <a:pt x="651" y="271145"/>
                  </a:lnTo>
                  <a:cubicBezTo>
                    <a:pt x="447" y="256726"/>
                    <a:pt x="6243" y="242872"/>
                    <a:pt x="16655" y="232889"/>
                  </a:cubicBezTo>
                  <a:close/>
                  <a:moveTo>
                    <a:pt x="16655" y="341103"/>
                  </a:moveTo>
                  <a:cubicBezTo>
                    <a:pt x="37871" y="320054"/>
                    <a:pt x="72129" y="320191"/>
                    <a:pt x="93173" y="341407"/>
                  </a:cubicBezTo>
                  <a:cubicBezTo>
                    <a:pt x="103186" y="351512"/>
                    <a:pt x="108824" y="365138"/>
                    <a:pt x="108865" y="379359"/>
                  </a:cubicBezTo>
                  <a:lnTo>
                    <a:pt x="651" y="379359"/>
                  </a:lnTo>
                  <a:cubicBezTo>
                    <a:pt x="447" y="364940"/>
                    <a:pt x="6243" y="351086"/>
                    <a:pt x="16655" y="341103"/>
                  </a:cubicBezTo>
                  <a:close/>
                  <a:moveTo>
                    <a:pt x="54758" y="433465"/>
                  </a:moveTo>
                  <a:cubicBezTo>
                    <a:pt x="61875" y="433252"/>
                    <a:pt x="68953" y="434593"/>
                    <a:pt x="75487" y="437428"/>
                  </a:cubicBezTo>
                  <a:cubicBezTo>
                    <a:pt x="81955" y="440385"/>
                    <a:pt x="87879" y="444394"/>
                    <a:pt x="93014" y="449317"/>
                  </a:cubicBezTo>
                  <a:cubicBezTo>
                    <a:pt x="97666" y="454224"/>
                    <a:pt x="101431" y="459894"/>
                    <a:pt x="104140" y="466082"/>
                  </a:cubicBezTo>
                  <a:cubicBezTo>
                    <a:pt x="107288" y="472803"/>
                    <a:pt x="108900" y="480150"/>
                    <a:pt x="108865" y="487572"/>
                  </a:cubicBezTo>
                  <a:lnTo>
                    <a:pt x="651" y="487572"/>
                  </a:lnTo>
                  <a:cubicBezTo>
                    <a:pt x="817" y="457760"/>
                    <a:pt x="24945" y="433633"/>
                    <a:pt x="54758" y="433465"/>
                  </a:cubicBezTo>
                  <a:close/>
                  <a:moveTo>
                    <a:pt x="54758" y="541680"/>
                  </a:moveTo>
                  <a:cubicBezTo>
                    <a:pt x="69018" y="541542"/>
                    <a:pt x="82760" y="547014"/>
                    <a:pt x="93014" y="556921"/>
                  </a:cubicBezTo>
                  <a:cubicBezTo>
                    <a:pt x="103272" y="566950"/>
                    <a:pt x="108809" y="580850"/>
                    <a:pt x="108256" y="595177"/>
                  </a:cubicBezTo>
                  <a:lnTo>
                    <a:pt x="42" y="595177"/>
                  </a:lnTo>
                  <a:cubicBezTo>
                    <a:pt x="-541" y="580743"/>
                    <a:pt x="4994" y="566751"/>
                    <a:pt x="15283" y="556616"/>
                  </a:cubicBezTo>
                  <a:cubicBezTo>
                    <a:pt x="25768" y="546328"/>
                    <a:pt x="40088" y="540902"/>
                    <a:pt x="54758" y="541680"/>
                  </a:cubicBezTo>
                  <a:close/>
                  <a:moveTo>
                    <a:pt x="183701" y="610"/>
                  </a:moveTo>
                  <a:cubicBezTo>
                    <a:pt x="213514" y="777"/>
                    <a:pt x="237641" y="24904"/>
                    <a:pt x="237808" y="54717"/>
                  </a:cubicBezTo>
                  <a:lnTo>
                    <a:pt x="129594" y="54717"/>
                  </a:lnTo>
                  <a:cubicBezTo>
                    <a:pt x="129296" y="40435"/>
                    <a:pt x="134794" y="26627"/>
                    <a:pt x="144835" y="16461"/>
                  </a:cubicBezTo>
                  <a:cubicBezTo>
                    <a:pt x="154986" y="5944"/>
                    <a:pt x="169093" y="198"/>
                    <a:pt x="183701" y="610"/>
                  </a:cubicBezTo>
                  <a:close/>
                  <a:moveTo>
                    <a:pt x="183701" y="108824"/>
                  </a:moveTo>
                  <a:cubicBezTo>
                    <a:pt x="213514" y="108991"/>
                    <a:pt x="237641" y="133119"/>
                    <a:pt x="237808" y="162931"/>
                  </a:cubicBezTo>
                  <a:lnTo>
                    <a:pt x="129594" y="162931"/>
                  </a:lnTo>
                  <a:cubicBezTo>
                    <a:pt x="129296" y="148649"/>
                    <a:pt x="134794" y="134841"/>
                    <a:pt x="144835" y="124675"/>
                  </a:cubicBezTo>
                  <a:cubicBezTo>
                    <a:pt x="154986" y="114158"/>
                    <a:pt x="169093" y="108412"/>
                    <a:pt x="183701" y="108824"/>
                  </a:cubicBezTo>
                  <a:close/>
                  <a:moveTo>
                    <a:pt x="183701" y="217038"/>
                  </a:moveTo>
                  <a:cubicBezTo>
                    <a:pt x="213514" y="217205"/>
                    <a:pt x="237641" y="241332"/>
                    <a:pt x="237808" y="271145"/>
                  </a:cubicBezTo>
                  <a:lnTo>
                    <a:pt x="129594" y="271145"/>
                  </a:lnTo>
                  <a:cubicBezTo>
                    <a:pt x="129296" y="256863"/>
                    <a:pt x="134794" y="243055"/>
                    <a:pt x="144835" y="232889"/>
                  </a:cubicBezTo>
                  <a:cubicBezTo>
                    <a:pt x="154986" y="222372"/>
                    <a:pt x="169093" y="216626"/>
                    <a:pt x="183701" y="217038"/>
                  </a:cubicBezTo>
                  <a:close/>
                  <a:moveTo>
                    <a:pt x="183701" y="325251"/>
                  </a:moveTo>
                  <a:cubicBezTo>
                    <a:pt x="213514" y="325419"/>
                    <a:pt x="237641" y="349546"/>
                    <a:pt x="237808" y="379359"/>
                  </a:cubicBezTo>
                  <a:lnTo>
                    <a:pt x="129594" y="379359"/>
                  </a:lnTo>
                  <a:cubicBezTo>
                    <a:pt x="129296" y="365077"/>
                    <a:pt x="134794" y="351269"/>
                    <a:pt x="144835" y="341103"/>
                  </a:cubicBezTo>
                  <a:cubicBezTo>
                    <a:pt x="154986" y="330586"/>
                    <a:pt x="169093" y="324840"/>
                    <a:pt x="183701" y="325251"/>
                  </a:cubicBezTo>
                  <a:close/>
                  <a:moveTo>
                    <a:pt x="183701" y="433465"/>
                  </a:moveTo>
                  <a:cubicBezTo>
                    <a:pt x="190824" y="433145"/>
                    <a:pt x="197922" y="434502"/>
                    <a:pt x="204429" y="437428"/>
                  </a:cubicBezTo>
                  <a:cubicBezTo>
                    <a:pt x="210489" y="440598"/>
                    <a:pt x="216079" y="444607"/>
                    <a:pt x="221042" y="449317"/>
                  </a:cubicBezTo>
                  <a:cubicBezTo>
                    <a:pt x="226181" y="454011"/>
                    <a:pt x="230283" y="459711"/>
                    <a:pt x="233083" y="466082"/>
                  </a:cubicBezTo>
                  <a:cubicBezTo>
                    <a:pt x="236155" y="472834"/>
                    <a:pt x="237766" y="480150"/>
                    <a:pt x="237808" y="487572"/>
                  </a:cubicBezTo>
                  <a:lnTo>
                    <a:pt x="129594" y="487572"/>
                  </a:lnTo>
                  <a:cubicBezTo>
                    <a:pt x="129296" y="473291"/>
                    <a:pt x="134794" y="459483"/>
                    <a:pt x="144835" y="449317"/>
                  </a:cubicBezTo>
                  <a:cubicBezTo>
                    <a:pt x="154986" y="438800"/>
                    <a:pt x="169093" y="433054"/>
                    <a:pt x="183701" y="433465"/>
                  </a:cubicBezTo>
                  <a:close/>
                  <a:moveTo>
                    <a:pt x="183701" y="541680"/>
                  </a:moveTo>
                  <a:cubicBezTo>
                    <a:pt x="197913" y="541542"/>
                    <a:pt x="211606" y="547014"/>
                    <a:pt x="221804" y="556921"/>
                  </a:cubicBezTo>
                  <a:cubicBezTo>
                    <a:pt x="232376" y="566782"/>
                    <a:pt x="238202" y="580728"/>
                    <a:pt x="237808" y="595177"/>
                  </a:cubicBezTo>
                  <a:lnTo>
                    <a:pt x="129594" y="595177"/>
                  </a:lnTo>
                  <a:cubicBezTo>
                    <a:pt x="128998" y="565883"/>
                    <a:pt x="152258" y="541664"/>
                    <a:pt x="181545" y="541070"/>
                  </a:cubicBezTo>
                  <a:cubicBezTo>
                    <a:pt x="182263" y="541054"/>
                    <a:pt x="182983" y="541054"/>
                    <a:pt x="183701" y="541070"/>
                  </a:cubicBezTo>
                  <a:close/>
                  <a:moveTo>
                    <a:pt x="273625" y="16461"/>
                  </a:moveTo>
                  <a:cubicBezTo>
                    <a:pt x="295246" y="-4161"/>
                    <a:pt x="329495" y="-3353"/>
                    <a:pt x="350123" y="18259"/>
                  </a:cubicBezTo>
                  <a:cubicBezTo>
                    <a:pt x="359512" y="28105"/>
                    <a:pt x="364849" y="41121"/>
                    <a:pt x="365073" y="54717"/>
                  </a:cubicBezTo>
                  <a:lnTo>
                    <a:pt x="256859" y="54717"/>
                  </a:lnTo>
                  <a:cubicBezTo>
                    <a:pt x="256853" y="40176"/>
                    <a:pt x="262933" y="26307"/>
                    <a:pt x="273625" y="16461"/>
                  </a:cubicBezTo>
                  <a:close/>
                  <a:moveTo>
                    <a:pt x="273625" y="124675"/>
                  </a:moveTo>
                  <a:cubicBezTo>
                    <a:pt x="295246" y="104053"/>
                    <a:pt x="329495" y="104861"/>
                    <a:pt x="350123" y="126473"/>
                  </a:cubicBezTo>
                  <a:cubicBezTo>
                    <a:pt x="359512" y="136319"/>
                    <a:pt x="364849" y="149335"/>
                    <a:pt x="365073" y="162931"/>
                  </a:cubicBezTo>
                  <a:lnTo>
                    <a:pt x="256859" y="162931"/>
                  </a:lnTo>
                  <a:cubicBezTo>
                    <a:pt x="256853" y="148390"/>
                    <a:pt x="262933" y="134521"/>
                    <a:pt x="273625" y="124675"/>
                  </a:cubicBezTo>
                  <a:close/>
                  <a:moveTo>
                    <a:pt x="273625" y="232889"/>
                  </a:moveTo>
                  <a:cubicBezTo>
                    <a:pt x="295246" y="212267"/>
                    <a:pt x="329495" y="213075"/>
                    <a:pt x="350123" y="234687"/>
                  </a:cubicBezTo>
                  <a:cubicBezTo>
                    <a:pt x="359512" y="244533"/>
                    <a:pt x="364849" y="257549"/>
                    <a:pt x="365073" y="271145"/>
                  </a:cubicBezTo>
                  <a:lnTo>
                    <a:pt x="256859" y="271145"/>
                  </a:lnTo>
                  <a:cubicBezTo>
                    <a:pt x="256853" y="256604"/>
                    <a:pt x="262933" y="242734"/>
                    <a:pt x="273625" y="232889"/>
                  </a:cubicBezTo>
                  <a:close/>
                  <a:moveTo>
                    <a:pt x="273625" y="341103"/>
                  </a:moveTo>
                  <a:cubicBezTo>
                    <a:pt x="295246" y="320481"/>
                    <a:pt x="329495" y="321289"/>
                    <a:pt x="350123" y="342901"/>
                  </a:cubicBezTo>
                  <a:cubicBezTo>
                    <a:pt x="359512" y="352747"/>
                    <a:pt x="364849" y="365763"/>
                    <a:pt x="365073" y="379359"/>
                  </a:cubicBezTo>
                  <a:lnTo>
                    <a:pt x="256859" y="379359"/>
                  </a:lnTo>
                  <a:cubicBezTo>
                    <a:pt x="256853" y="364818"/>
                    <a:pt x="262933" y="350949"/>
                    <a:pt x="273625" y="341103"/>
                  </a:cubicBezTo>
                  <a:close/>
                  <a:moveTo>
                    <a:pt x="311728" y="433465"/>
                  </a:moveTo>
                  <a:cubicBezTo>
                    <a:pt x="318846" y="433222"/>
                    <a:pt x="325929" y="434578"/>
                    <a:pt x="332457" y="437428"/>
                  </a:cubicBezTo>
                  <a:cubicBezTo>
                    <a:pt x="338948" y="440339"/>
                    <a:pt x="344880" y="444363"/>
                    <a:pt x="349984" y="449317"/>
                  </a:cubicBezTo>
                  <a:cubicBezTo>
                    <a:pt x="354994" y="454087"/>
                    <a:pt x="359030" y="459772"/>
                    <a:pt x="361873" y="466082"/>
                  </a:cubicBezTo>
                  <a:cubicBezTo>
                    <a:pt x="364563" y="472925"/>
                    <a:pt x="365908" y="480226"/>
                    <a:pt x="365835" y="487572"/>
                  </a:cubicBezTo>
                  <a:lnTo>
                    <a:pt x="257621" y="487572"/>
                  </a:lnTo>
                  <a:cubicBezTo>
                    <a:pt x="257788" y="457760"/>
                    <a:pt x="281915" y="433633"/>
                    <a:pt x="311728" y="433465"/>
                  </a:cubicBezTo>
                  <a:close/>
                  <a:moveTo>
                    <a:pt x="311728" y="541680"/>
                  </a:moveTo>
                  <a:cubicBezTo>
                    <a:pt x="325949" y="541740"/>
                    <a:pt x="339619" y="547182"/>
                    <a:pt x="349984" y="556921"/>
                  </a:cubicBezTo>
                  <a:cubicBezTo>
                    <a:pt x="360147" y="565990"/>
                    <a:pt x="365735" y="579128"/>
                    <a:pt x="365226" y="592738"/>
                  </a:cubicBezTo>
                  <a:lnTo>
                    <a:pt x="365226" y="595177"/>
                  </a:lnTo>
                  <a:lnTo>
                    <a:pt x="257012" y="595177"/>
                  </a:lnTo>
                  <a:cubicBezTo>
                    <a:pt x="256429" y="580743"/>
                    <a:pt x="261964" y="566751"/>
                    <a:pt x="272253" y="556616"/>
                  </a:cubicBezTo>
                  <a:cubicBezTo>
                    <a:pt x="282738" y="546328"/>
                    <a:pt x="297059" y="540902"/>
                    <a:pt x="311728" y="541680"/>
                  </a:cubicBezTo>
                  <a:close/>
                  <a:moveTo>
                    <a:pt x="439908" y="610"/>
                  </a:moveTo>
                  <a:cubicBezTo>
                    <a:pt x="454479" y="-30"/>
                    <a:pt x="468645" y="5502"/>
                    <a:pt x="478927" y="15851"/>
                  </a:cubicBezTo>
                  <a:cubicBezTo>
                    <a:pt x="488893" y="26063"/>
                    <a:pt x="494378" y="39841"/>
                    <a:pt x="494168" y="54107"/>
                  </a:cubicBezTo>
                  <a:lnTo>
                    <a:pt x="385954" y="54107"/>
                  </a:lnTo>
                  <a:cubicBezTo>
                    <a:pt x="385954" y="24219"/>
                    <a:pt x="410179" y="0"/>
                    <a:pt x="440061" y="0"/>
                  </a:cubicBezTo>
                  <a:close/>
                  <a:moveTo>
                    <a:pt x="439908" y="108824"/>
                  </a:moveTo>
                  <a:cubicBezTo>
                    <a:pt x="454479" y="108184"/>
                    <a:pt x="468645" y="113716"/>
                    <a:pt x="478927" y="124065"/>
                  </a:cubicBezTo>
                  <a:cubicBezTo>
                    <a:pt x="488893" y="134277"/>
                    <a:pt x="494378" y="148055"/>
                    <a:pt x="494168" y="162321"/>
                  </a:cubicBezTo>
                  <a:lnTo>
                    <a:pt x="385954" y="162321"/>
                  </a:lnTo>
                  <a:cubicBezTo>
                    <a:pt x="385954" y="132432"/>
                    <a:pt x="410179" y="108214"/>
                    <a:pt x="440061" y="108214"/>
                  </a:cubicBezTo>
                  <a:close/>
                  <a:moveTo>
                    <a:pt x="439908" y="217038"/>
                  </a:moveTo>
                  <a:cubicBezTo>
                    <a:pt x="454479" y="216397"/>
                    <a:pt x="468645" y="221930"/>
                    <a:pt x="478927" y="232279"/>
                  </a:cubicBezTo>
                  <a:cubicBezTo>
                    <a:pt x="488893" y="242491"/>
                    <a:pt x="494378" y="256269"/>
                    <a:pt x="494168" y="270535"/>
                  </a:cubicBezTo>
                  <a:lnTo>
                    <a:pt x="385954" y="270535"/>
                  </a:lnTo>
                  <a:cubicBezTo>
                    <a:pt x="385954" y="240646"/>
                    <a:pt x="410179" y="216428"/>
                    <a:pt x="440061" y="216428"/>
                  </a:cubicBezTo>
                  <a:close/>
                  <a:moveTo>
                    <a:pt x="439908" y="325251"/>
                  </a:moveTo>
                  <a:cubicBezTo>
                    <a:pt x="454479" y="324611"/>
                    <a:pt x="468645" y="330144"/>
                    <a:pt x="478927" y="340493"/>
                  </a:cubicBezTo>
                  <a:cubicBezTo>
                    <a:pt x="488893" y="350705"/>
                    <a:pt x="494378" y="364483"/>
                    <a:pt x="494168" y="378749"/>
                  </a:cubicBezTo>
                  <a:lnTo>
                    <a:pt x="385954" y="378749"/>
                  </a:lnTo>
                  <a:cubicBezTo>
                    <a:pt x="385954" y="348861"/>
                    <a:pt x="410179" y="324642"/>
                    <a:pt x="440061" y="324642"/>
                  </a:cubicBezTo>
                  <a:close/>
                  <a:moveTo>
                    <a:pt x="439908" y="433465"/>
                  </a:moveTo>
                  <a:cubicBezTo>
                    <a:pt x="447220" y="433069"/>
                    <a:pt x="454523" y="434380"/>
                    <a:pt x="461246" y="437276"/>
                  </a:cubicBezTo>
                  <a:cubicBezTo>
                    <a:pt x="467357" y="440446"/>
                    <a:pt x="472998" y="444455"/>
                    <a:pt x="478012" y="449164"/>
                  </a:cubicBezTo>
                  <a:cubicBezTo>
                    <a:pt x="483251" y="453736"/>
                    <a:pt x="487326" y="459483"/>
                    <a:pt x="489900" y="465930"/>
                  </a:cubicBezTo>
                  <a:cubicBezTo>
                    <a:pt x="492505" y="472803"/>
                    <a:pt x="493848" y="480074"/>
                    <a:pt x="493863" y="487420"/>
                  </a:cubicBezTo>
                  <a:lnTo>
                    <a:pt x="385649" y="487420"/>
                  </a:lnTo>
                  <a:cubicBezTo>
                    <a:pt x="385649" y="457532"/>
                    <a:pt x="409874" y="433313"/>
                    <a:pt x="439756" y="433313"/>
                  </a:cubicBezTo>
                  <a:close/>
                  <a:moveTo>
                    <a:pt x="439908" y="541680"/>
                  </a:moveTo>
                  <a:cubicBezTo>
                    <a:pt x="454446" y="541253"/>
                    <a:pt x="468533" y="546755"/>
                    <a:pt x="478927" y="556921"/>
                  </a:cubicBezTo>
                  <a:cubicBezTo>
                    <a:pt x="489057" y="567026"/>
                    <a:pt x="494572" y="580865"/>
                    <a:pt x="494168" y="595177"/>
                  </a:cubicBezTo>
                  <a:lnTo>
                    <a:pt x="385954" y="595177"/>
                  </a:lnTo>
                  <a:cubicBezTo>
                    <a:pt x="385428" y="580758"/>
                    <a:pt x="390955" y="566782"/>
                    <a:pt x="401195" y="556616"/>
                  </a:cubicBezTo>
                  <a:cubicBezTo>
                    <a:pt x="411526" y="546572"/>
                    <a:pt x="425508" y="541176"/>
                    <a:pt x="439908" y="541680"/>
                  </a:cubicBezTo>
                  <a:close/>
                  <a:moveTo>
                    <a:pt x="531357" y="16461"/>
                  </a:moveTo>
                  <a:cubicBezTo>
                    <a:pt x="552690" y="-4588"/>
                    <a:pt x="587044" y="-4344"/>
                    <a:pt x="608090" y="16979"/>
                  </a:cubicBezTo>
                  <a:cubicBezTo>
                    <a:pt x="618015" y="27038"/>
                    <a:pt x="623622" y="40588"/>
                    <a:pt x="623720" y="54717"/>
                  </a:cubicBezTo>
                  <a:lnTo>
                    <a:pt x="515506" y="54717"/>
                  </a:lnTo>
                  <a:cubicBezTo>
                    <a:pt x="515062" y="40435"/>
                    <a:pt x="520519" y="26596"/>
                    <a:pt x="530595" y="16461"/>
                  </a:cubicBezTo>
                  <a:close/>
                  <a:moveTo>
                    <a:pt x="531357" y="124675"/>
                  </a:moveTo>
                  <a:cubicBezTo>
                    <a:pt x="553093" y="104053"/>
                    <a:pt x="587436" y="104937"/>
                    <a:pt x="608065" y="126671"/>
                  </a:cubicBezTo>
                  <a:cubicBezTo>
                    <a:pt x="617373" y="136487"/>
                    <a:pt x="622683" y="149412"/>
                    <a:pt x="622958" y="162931"/>
                  </a:cubicBezTo>
                  <a:lnTo>
                    <a:pt x="514744" y="162931"/>
                  </a:lnTo>
                  <a:cubicBezTo>
                    <a:pt x="514500" y="148527"/>
                    <a:pt x="520240" y="134673"/>
                    <a:pt x="530595" y="124675"/>
                  </a:cubicBezTo>
                  <a:close/>
                  <a:moveTo>
                    <a:pt x="569613" y="217038"/>
                  </a:moveTo>
                  <a:cubicBezTo>
                    <a:pt x="599427" y="217205"/>
                    <a:pt x="623554" y="241332"/>
                    <a:pt x="623720" y="271145"/>
                  </a:cubicBezTo>
                  <a:lnTo>
                    <a:pt x="515506" y="271145"/>
                  </a:lnTo>
                  <a:cubicBezTo>
                    <a:pt x="515321" y="261603"/>
                    <a:pt x="517803" y="252215"/>
                    <a:pt x="522669" y="244015"/>
                  </a:cubicBezTo>
                  <a:cubicBezTo>
                    <a:pt x="527277" y="235678"/>
                    <a:pt x="534145" y="228804"/>
                    <a:pt x="542483" y="224201"/>
                  </a:cubicBezTo>
                  <a:cubicBezTo>
                    <a:pt x="550532" y="219644"/>
                    <a:pt x="559599" y="217175"/>
                    <a:pt x="568851" y="217038"/>
                  </a:cubicBezTo>
                  <a:close/>
                  <a:moveTo>
                    <a:pt x="531357" y="341103"/>
                  </a:moveTo>
                  <a:cubicBezTo>
                    <a:pt x="552690" y="320054"/>
                    <a:pt x="587044" y="320298"/>
                    <a:pt x="608090" y="341621"/>
                  </a:cubicBezTo>
                  <a:cubicBezTo>
                    <a:pt x="618015" y="351680"/>
                    <a:pt x="623622" y="365230"/>
                    <a:pt x="623720" y="379359"/>
                  </a:cubicBezTo>
                  <a:lnTo>
                    <a:pt x="515506" y="379359"/>
                  </a:lnTo>
                  <a:cubicBezTo>
                    <a:pt x="515062" y="365077"/>
                    <a:pt x="520519" y="351238"/>
                    <a:pt x="530595" y="341103"/>
                  </a:cubicBezTo>
                  <a:close/>
                  <a:moveTo>
                    <a:pt x="569613" y="433465"/>
                  </a:moveTo>
                  <a:cubicBezTo>
                    <a:pt x="576680" y="433252"/>
                    <a:pt x="583708" y="434593"/>
                    <a:pt x="590189" y="437428"/>
                  </a:cubicBezTo>
                  <a:cubicBezTo>
                    <a:pt x="596698" y="440309"/>
                    <a:pt x="602636" y="444333"/>
                    <a:pt x="607716" y="449317"/>
                  </a:cubicBezTo>
                  <a:cubicBezTo>
                    <a:pt x="612368" y="454224"/>
                    <a:pt x="616133" y="459894"/>
                    <a:pt x="618843" y="466082"/>
                  </a:cubicBezTo>
                  <a:cubicBezTo>
                    <a:pt x="622037" y="472803"/>
                    <a:pt x="623703" y="480135"/>
                    <a:pt x="623720" y="487572"/>
                  </a:cubicBezTo>
                  <a:lnTo>
                    <a:pt x="515506" y="487572"/>
                  </a:lnTo>
                  <a:cubicBezTo>
                    <a:pt x="515382" y="477803"/>
                    <a:pt x="517855" y="468186"/>
                    <a:pt x="522669" y="459681"/>
                  </a:cubicBezTo>
                  <a:cubicBezTo>
                    <a:pt x="527438" y="451664"/>
                    <a:pt x="534283" y="445079"/>
                    <a:pt x="542483" y="440629"/>
                  </a:cubicBezTo>
                  <a:cubicBezTo>
                    <a:pt x="550505" y="435995"/>
                    <a:pt x="559590" y="433526"/>
                    <a:pt x="568851" y="433465"/>
                  </a:cubicBezTo>
                  <a:close/>
                  <a:moveTo>
                    <a:pt x="569613" y="541680"/>
                  </a:moveTo>
                  <a:cubicBezTo>
                    <a:pt x="583825" y="541542"/>
                    <a:pt x="597518" y="547014"/>
                    <a:pt x="607716" y="556921"/>
                  </a:cubicBezTo>
                  <a:cubicBezTo>
                    <a:pt x="618007" y="566919"/>
                    <a:pt x="623551" y="580835"/>
                    <a:pt x="622958" y="595177"/>
                  </a:cubicBezTo>
                  <a:lnTo>
                    <a:pt x="514744" y="595177"/>
                  </a:lnTo>
                  <a:cubicBezTo>
                    <a:pt x="514162" y="580743"/>
                    <a:pt x="519696" y="566751"/>
                    <a:pt x="529985" y="556616"/>
                  </a:cubicBezTo>
                  <a:cubicBezTo>
                    <a:pt x="540354" y="546526"/>
                    <a:pt x="554399" y="541131"/>
                    <a:pt x="568851" y="54168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B6BF08DA-EB0A-4ECA-8A17-65E78A5EC241}"/>
                </a:ext>
              </a:extLst>
            </p:cNvPr>
            <p:cNvSpPr/>
            <p:nvPr/>
          </p:nvSpPr>
          <p:spPr>
            <a:xfrm>
              <a:off x="1390217" y="1068185"/>
              <a:ext cx="621087" cy="592127"/>
            </a:xfrm>
            <a:custGeom>
              <a:avLst/>
              <a:gdLst>
                <a:gd name="connsiteX0" fmla="*/ 571400 w 621087"/>
                <a:gd name="connsiteY0" fmla="*/ 0 h 620629"/>
                <a:gd name="connsiteX1" fmla="*/ 621087 w 621087"/>
                <a:gd name="connsiteY1" fmla="*/ 0 h 620629"/>
                <a:gd name="connsiteX2" fmla="*/ 621087 w 621087"/>
                <a:gd name="connsiteY2" fmla="*/ 26977 h 620629"/>
                <a:gd name="connsiteX3" fmla="*/ 26672 w 621087"/>
                <a:gd name="connsiteY3" fmla="*/ 620630 h 620629"/>
                <a:gd name="connsiteX4" fmla="*/ 152 w 621087"/>
                <a:gd name="connsiteY4" fmla="*/ 620630 h 620629"/>
                <a:gd name="connsiteX5" fmla="*/ 152 w 621087"/>
                <a:gd name="connsiteY5" fmla="*/ 571247 h 620629"/>
                <a:gd name="connsiteX6" fmla="*/ 152 w 621087"/>
                <a:gd name="connsiteY6" fmla="*/ 427978 h 620629"/>
                <a:gd name="connsiteX7" fmla="*/ 428283 w 621087"/>
                <a:gd name="connsiteY7" fmla="*/ 0 h 620629"/>
                <a:gd name="connsiteX8" fmla="*/ 504490 w 621087"/>
                <a:gd name="connsiteY8" fmla="*/ 0 h 620629"/>
                <a:gd name="connsiteX9" fmla="*/ 0 w 621087"/>
                <a:gd name="connsiteY9" fmla="*/ 504490 h 620629"/>
                <a:gd name="connsiteX10" fmla="*/ 152 w 621087"/>
                <a:gd name="connsiteY10" fmla="*/ 284862 h 620629"/>
                <a:gd name="connsiteX11" fmla="*/ 285776 w 621087"/>
                <a:gd name="connsiteY11" fmla="*/ 0 h 620629"/>
                <a:gd name="connsiteX12" fmla="*/ 361983 w 621087"/>
                <a:gd name="connsiteY12" fmla="*/ 0 h 620629"/>
                <a:gd name="connsiteX13" fmla="*/ 762 w 621087"/>
                <a:gd name="connsiteY13" fmla="*/ 361221 h 620629"/>
                <a:gd name="connsiteX14" fmla="*/ 152 w 621087"/>
                <a:gd name="connsiteY14" fmla="*/ 142355 h 620629"/>
                <a:gd name="connsiteX15" fmla="*/ 142660 w 621087"/>
                <a:gd name="connsiteY15" fmla="*/ 0 h 620629"/>
                <a:gd name="connsiteX16" fmla="*/ 218867 w 621087"/>
                <a:gd name="connsiteY16" fmla="*/ 0 h 620629"/>
                <a:gd name="connsiteX17" fmla="*/ 152 w 621087"/>
                <a:gd name="connsiteY17" fmla="*/ 218867 h 620629"/>
                <a:gd name="connsiteX18" fmla="*/ 152 w 621087"/>
                <a:gd name="connsiteY18" fmla="*/ 0 h 620629"/>
                <a:gd name="connsiteX19" fmla="*/ 76359 w 621087"/>
                <a:gd name="connsiteY19" fmla="*/ 0 h 620629"/>
                <a:gd name="connsiteX20" fmla="*/ 152 w 621087"/>
                <a:gd name="connsiteY20" fmla="*/ 76207 h 620629"/>
                <a:gd name="connsiteX21" fmla="*/ 94039 w 621087"/>
                <a:gd name="connsiteY21" fmla="*/ 620630 h 620629"/>
                <a:gd name="connsiteX22" fmla="*/ 621087 w 621087"/>
                <a:gd name="connsiteY22" fmla="*/ 93887 h 620629"/>
                <a:gd name="connsiteX23" fmla="*/ 621087 w 621087"/>
                <a:gd name="connsiteY23" fmla="*/ 170094 h 620629"/>
                <a:gd name="connsiteX24" fmla="*/ 170704 w 621087"/>
                <a:gd name="connsiteY24" fmla="*/ 620477 h 620629"/>
                <a:gd name="connsiteX25" fmla="*/ 236546 w 621087"/>
                <a:gd name="connsiteY25" fmla="*/ 620630 h 620629"/>
                <a:gd name="connsiteX26" fmla="*/ 621087 w 621087"/>
                <a:gd name="connsiteY26" fmla="*/ 236242 h 620629"/>
                <a:gd name="connsiteX27" fmla="*/ 621087 w 621087"/>
                <a:gd name="connsiteY27" fmla="*/ 312449 h 620629"/>
                <a:gd name="connsiteX28" fmla="*/ 313973 w 621087"/>
                <a:gd name="connsiteY28" fmla="*/ 620325 h 620629"/>
                <a:gd name="connsiteX29" fmla="*/ 379663 w 621087"/>
                <a:gd name="connsiteY29" fmla="*/ 620630 h 620629"/>
                <a:gd name="connsiteX30" fmla="*/ 621087 w 621087"/>
                <a:gd name="connsiteY30" fmla="*/ 379511 h 620629"/>
                <a:gd name="connsiteX31" fmla="*/ 621087 w 621087"/>
                <a:gd name="connsiteY31" fmla="*/ 455718 h 620629"/>
                <a:gd name="connsiteX32" fmla="*/ 456328 w 621087"/>
                <a:gd name="connsiteY32" fmla="*/ 620477 h 620629"/>
                <a:gd name="connsiteX33" fmla="*/ 595329 w 621087"/>
                <a:gd name="connsiteY33" fmla="*/ 620630 h 620629"/>
                <a:gd name="connsiteX34" fmla="*/ 519122 w 621087"/>
                <a:gd name="connsiteY34" fmla="*/ 620630 h 620629"/>
                <a:gd name="connsiteX35" fmla="*/ 620935 w 621087"/>
                <a:gd name="connsiteY35" fmla="*/ 518817 h 620629"/>
                <a:gd name="connsiteX36" fmla="*/ 620935 w 621087"/>
                <a:gd name="connsiteY36" fmla="*/ 595024 h 62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87" h="620629">
                  <a:moveTo>
                    <a:pt x="571400" y="0"/>
                  </a:moveTo>
                  <a:lnTo>
                    <a:pt x="621087" y="0"/>
                  </a:lnTo>
                  <a:lnTo>
                    <a:pt x="621087" y="26977"/>
                  </a:lnTo>
                  <a:lnTo>
                    <a:pt x="26672" y="620630"/>
                  </a:lnTo>
                  <a:lnTo>
                    <a:pt x="152" y="620630"/>
                  </a:lnTo>
                  <a:lnTo>
                    <a:pt x="152" y="571247"/>
                  </a:lnTo>
                  <a:close/>
                  <a:moveTo>
                    <a:pt x="152" y="427978"/>
                  </a:moveTo>
                  <a:lnTo>
                    <a:pt x="428283" y="0"/>
                  </a:lnTo>
                  <a:lnTo>
                    <a:pt x="504490" y="0"/>
                  </a:lnTo>
                  <a:lnTo>
                    <a:pt x="0" y="504490"/>
                  </a:lnTo>
                  <a:close/>
                  <a:moveTo>
                    <a:pt x="152" y="284862"/>
                  </a:moveTo>
                  <a:lnTo>
                    <a:pt x="285776" y="0"/>
                  </a:lnTo>
                  <a:lnTo>
                    <a:pt x="361983" y="0"/>
                  </a:lnTo>
                  <a:lnTo>
                    <a:pt x="762" y="361221"/>
                  </a:lnTo>
                  <a:close/>
                  <a:moveTo>
                    <a:pt x="152" y="142355"/>
                  </a:moveTo>
                  <a:lnTo>
                    <a:pt x="142660" y="0"/>
                  </a:lnTo>
                  <a:lnTo>
                    <a:pt x="218867" y="0"/>
                  </a:lnTo>
                  <a:lnTo>
                    <a:pt x="152" y="218867"/>
                  </a:lnTo>
                  <a:close/>
                  <a:moveTo>
                    <a:pt x="152" y="0"/>
                  </a:moveTo>
                  <a:lnTo>
                    <a:pt x="76359" y="0"/>
                  </a:lnTo>
                  <a:lnTo>
                    <a:pt x="152" y="76207"/>
                  </a:lnTo>
                  <a:close/>
                  <a:moveTo>
                    <a:pt x="94039" y="620630"/>
                  </a:moveTo>
                  <a:lnTo>
                    <a:pt x="621087" y="93887"/>
                  </a:lnTo>
                  <a:lnTo>
                    <a:pt x="621087" y="170094"/>
                  </a:lnTo>
                  <a:lnTo>
                    <a:pt x="170704" y="620477"/>
                  </a:lnTo>
                  <a:close/>
                  <a:moveTo>
                    <a:pt x="236546" y="620630"/>
                  </a:moveTo>
                  <a:lnTo>
                    <a:pt x="621087" y="236242"/>
                  </a:lnTo>
                  <a:lnTo>
                    <a:pt x="621087" y="312449"/>
                  </a:lnTo>
                  <a:lnTo>
                    <a:pt x="313973" y="620325"/>
                  </a:lnTo>
                  <a:close/>
                  <a:moveTo>
                    <a:pt x="379663" y="620630"/>
                  </a:moveTo>
                  <a:lnTo>
                    <a:pt x="621087" y="379511"/>
                  </a:lnTo>
                  <a:lnTo>
                    <a:pt x="621087" y="455718"/>
                  </a:lnTo>
                  <a:lnTo>
                    <a:pt x="456328" y="620477"/>
                  </a:lnTo>
                  <a:close/>
                  <a:moveTo>
                    <a:pt x="595329" y="620630"/>
                  </a:moveTo>
                  <a:lnTo>
                    <a:pt x="519122" y="620630"/>
                  </a:lnTo>
                  <a:lnTo>
                    <a:pt x="620935" y="518817"/>
                  </a:lnTo>
                  <a:lnTo>
                    <a:pt x="620935" y="595024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6EFDEEFB-46F3-4D7B-9D40-3C0D1EB85CAD}"/>
                </a:ext>
              </a:extLst>
            </p:cNvPr>
            <p:cNvSpPr/>
            <p:nvPr/>
          </p:nvSpPr>
          <p:spPr>
            <a:xfrm>
              <a:off x="2065106" y="1068185"/>
              <a:ext cx="622306" cy="595176"/>
            </a:xfrm>
            <a:custGeom>
              <a:avLst/>
              <a:gdLst>
                <a:gd name="connsiteX0" fmla="*/ 0 w 622306"/>
                <a:gd name="connsiteY0" fmla="*/ 54107 h 595176"/>
                <a:gd name="connsiteX1" fmla="*/ 0 w 622306"/>
                <a:gd name="connsiteY1" fmla="*/ 0 h 595176"/>
                <a:gd name="connsiteX2" fmla="*/ 622306 w 622306"/>
                <a:gd name="connsiteY2" fmla="*/ 0 h 595176"/>
                <a:gd name="connsiteX3" fmla="*/ 622306 w 622306"/>
                <a:gd name="connsiteY3" fmla="*/ 54107 h 595176"/>
                <a:gd name="connsiteX4" fmla="*/ 0 w 622306"/>
                <a:gd name="connsiteY4" fmla="*/ 162321 h 595176"/>
                <a:gd name="connsiteX5" fmla="*/ 0 w 622306"/>
                <a:gd name="connsiteY5" fmla="*/ 108214 h 595176"/>
                <a:gd name="connsiteX6" fmla="*/ 622306 w 622306"/>
                <a:gd name="connsiteY6" fmla="*/ 108214 h 595176"/>
                <a:gd name="connsiteX7" fmla="*/ 622306 w 622306"/>
                <a:gd name="connsiteY7" fmla="*/ 162321 h 595176"/>
                <a:gd name="connsiteX8" fmla="*/ 0 w 622306"/>
                <a:gd name="connsiteY8" fmla="*/ 270535 h 595176"/>
                <a:gd name="connsiteX9" fmla="*/ 0 w 622306"/>
                <a:gd name="connsiteY9" fmla="*/ 216428 h 595176"/>
                <a:gd name="connsiteX10" fmla="*/ 622306 w 622306"/>
                <a:gd name="connsiteY10" fmla="*/ 216428 h 595176"/>
                <a:gd name="connsiteX11" fmla="*/ 622306 w 622306"/>
                <a:gd name="connsiteY11" fmla="*/ 270535 h 595176"/>
                <a:gd name="connsiteX12" fmla="*/ 0 w 622306"/>
                <a:gd name="connsiteY12" fmla="*/ 378749 h 595176"/>
                <a:gd name="connsiteX13" fmla="*/ 0 w 622306"/>
                <a:gd name="connsiteY13" fmla="*/ 324642 h 595176"/>
                <a:gd name="connsiteX14" fmla="*/ 622306 w 622306"/>
                <a:gd name="connsiteY14" fmla="*/ 324642 h 595176"/>
                <a:gd name="connsiteX15" fmla="*/ 622306 w 622306"/>
                <a:gd name="connsiteY15" fmla="*/ 378749 h 595176"/>
                <a:gd name="connsiteX16" fmla="*/ 0 w 622306"/>
                <a:gd name="connsiteY16" fmla="*/ 486962 h 595176"/>
                <a:gd name="connsiteX17" fmla="*/ 0 w 622306"/>
                <a:gd name="connsiteY17" fmla="*/ 432856 h 595176"/>
                <a:gd name="connsiteX18" fmla="*/ 622306 w 622306"/>
                <a:gd name="connsiteY18" fmla="*/ 432856 h 595176"/>
                <a:gd name="connsiteX19" fmla="*/ 622306 w 622306"/>
                <a:gd name="connsiteY19" fmla="*/ 486962 h 595176"/>
                <a:gd name="connsiteX20" fmla="*/ 0 w 622306"/>
                <a:gd name="connsiteY20" fmla="*/ 595177 h 595176"/>
                <a:gd name="connsiteX21" fmla="*/ 0 w 622306"/>
                <a:gd name="connsiteY21" fmla="*/ 541070 h 595176"/>
                <a:gd name="connsiteX22" fmla="*/ 622306 w 622306"/>
                <a:gd name="connsiteY22" fmla="*/ 541070 h 595176"/>
                <a:gd name="connsiteX23" fmla="*/ 622306 w 622306"/>
                <a:gd name="connsiteY23" fmla="*/ 595177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306" h="595176">
                  <a:moveTo>
                    <a:pt x="0" y="54107"/>
                  </a:moveTo>
                  <a:lnTo>
                    <a:pt x="0" y="0"/>
                  </a:lnTo>
                  <a:lnTo>
                    <a:pt x="622306" y="0"/>
                  </a:lnTo>
                  <a:lnTo>
                    <a:pt x="622306" y="54107"/>
                  </a:lnTo>
                  <a:close/>
                  <a:moveTo>
                    <a:pt x="0" y="162321"/>
                  </a:moveTo>
                  <a:lnTo>
                    <a:pt x="0" y="108214"/>
                  </a:lnTo>
                  <a:lnTo>
                    <a:pt x="622306" y="108214"/>
                  </a:lnTo>
                  <a:lnTo>
                    <a:pt x="622306" y="162321"/>
                  </a:lnTo>
                  <a:close/>
                  <a:moveTo>
                    <a:pt x="0" y="270535"/>
                  </a:moveTo>
                  <a:lnTo>
                    <a:pt x="0" y="216428"/>
                  </a:lnTo>
                  <a:lnTo>
                    <a:pt x="622306" y="216428"/>
                  </a:lnTo>
                  <a:lnTo>
                    <a:pt x="622306" y="270535"/>
                  </a:lnTo>
                  <a:close/>
                  <a:moveTo>
                    <a:pt x="0" y="378749"/>
                  </a:moveTo>
                  <a:lnTo>
                    <a:pt x="0" y="324642"/>
                  </a:lnTo>
                  <a:lnTo>
                    <a:pt x="622306" y="324642"/>
                  </a:lnTo>
                  <a:lnTo>
                    <a:pt x="622306" y="378749"/>
                  </a:lnTo>
                  <a:close/>
                  <a:moveTo>
                    <a:pt x="0" y="486962"/>
                  </a:moveTo>
                  <a:lnTo>
                    <a:pt x="0" y="432856"/>
                  </a:lnTo>
                  <a:lnTo>
                    <a:pt x="622306" y="432856"/>
                  </a:lnTo>
                  <a:lnTo>
                    <a:pt x="622306" y="486962"/>
                  </a:lnTo>
                  <a:close/>
                  <a:moveTo>
                    <a:pt x="0" y="595177"/>
                  </a:moveTo>
                  <a:lnTo>
                    <a:pt x="0" y="541070"/>
                  </a:lnTo>
                  <a:lnTo>
                    <a:pt x="622306" y="541070"/>
                  </a:lnTo>
                  <a:lnTo>
                    <a:pt x="622306" y="595177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6C58B3AC-170C-4B98-BB26-908F075013ED}"/>
                </a:ext>
              </a:extLst>
            </p:cNvPr>
            <p:cNvSpPr/>
            <p:nvPr/>
          </p:nvSpPr>
          <p:spPr>
            <a:xfrm>
              <a:off x="2741520" y="1068032"/>
              <a:ext cx="622153" cy="596091"/>
            </a:xfrm>
            <a:custGeom>
              <a:avLst/>
              <a:gdLst>
                <a:gd name="connsiteX0" fmla="*/ 622154 w 622153"/>
                <a:gd name="connsiteY0" fmla="*/ 48620 h 596091"/>
                <a:gd name="connsiteX1" fmla="*/ 554482 w 622153"/>
                <a:gd name="connsiteY1" fmla="*/ 260323 h 596091"/>
                <a:gd name="connsiteX2" fmla="*/ 421577 w 622153"/>
                <a:gd name="connsiteY2" fmla="*/ 433008 h 596091"/>
                <a:gd name="connsiteX3" fmla="*/ 16613 w 622153"/>
                <a:gd name="connsiteY3" fmla="*/ 595329 h 596091"/>
                <a:gd name="connsiteX4" fmla="*/ 0 w 622153"/>
                <a:gd name="connsiteY4" fmla="*/ 595329 h 596091"/>
                <a:gd name="connsiteX5" fmla="*/ 0 w 622153"/>
                <a:gd name="connsiteY5" fmla="*/ 541222 h 596091"/>
                <a:gd name="connsiteX6" fmla="*/ 215513 w 622153"/>
                <a:gd name="connsiteY6" fmla="*/ 499003 h 596091"/>
                <a:gd name="connsiteX7" fmla="*/ 394600 w 622153"/>
                <a:gd name="connsiteY7" fmla="*/ 383626 h 596091"/>
                <a:gd name="connsiteX8" fmla="*/ 518665 w 622153"/>
                <a:gd name="connsiteY8" fmla="*/ 211856 h 596091"/>
                <a:gd name="connsiteX9" fmla="*/ 572010 w 622153"/>
                <a:gd name="connsiteY9" fmla="*/ 153 h 596091"/>
                <a:gd name="connsiteX10" fmla="*/ 622154 w 622153"/>
                <a:gd name="connsiteY10" fmla="*/ 153 h 596091"/>
                <a:gd name="connsiteX11" fmla="*/ 517903 w 622153"/>
                <a:gd name="connsiteY11" fmla="*/ 153 h 596091"/>
                <a:gd name="connsiteX12" fmla="*/ 356344 w 622153"/>
                <a:gd name="connsiteY12" fmla="*/ 346285 h 596091"/>
                <a:gd name="connsiteX13" fmla="*/ 194937 w 622153"/>
                <a:gd name="connsiteY13" fmla="*/ 448859 h 596091"/>
                <a:gd name="connsiteX14" fmla="*/ 0 w 622153"/>
                <a:gd name="connsiteY14" fmla="*/ 487115 h 596091"/>
                <a:gd name="connsiteX15" fmla="*/ 0 w 622153"/>
                <a:gd name="connsiteY15" fmla="*/ 433008 h 596091"/>
                <a:gd name="connsiteX16" fmla="*/ 173447 w 622153"/>
                <a:gd name="connsiteY16" fmla="*/ 398715 h 596091"/>
                <a:gd name="connsiteX17" fmla="*/ 318240 w 622153"/>
                <a:gd name="connsiteY17" fmla="*/ 307267 h 596091"/>
                <a:gd name="connsiteX18" fmla="*/ 463796 w 622153"/>
                <a:gd name="connsiteY18" fmla="*/ 153 h 596091"/>
                <a:gd name="connsiteX19" fmla="*/ 409689 w 622153"/>
                <a:gd name="connsiteY19" fmla="*/ 153 h 596091"/>
                <a:gd name="connsiteX20" fmla="*/ 0 w 622153"/>
                <a:gd name="connsiteY20" fmla="*/ 378901 h 596091"/>
                <a:gd name="connsiteX21" fmla="*/ 0 w 622153"/>
                <a:gd name="connsiteY21" fmla="*/ 324794 h 596091"/>
                <a:gd name="connsiteX22" fmla="*/ 298274 w 622153"/>
                <a:gd name="connsiteY22" fmla="*/ 163998 h 596091"/>
                <a:gd name="connsiteX23" fmla="*/ 355582 w 622153"/>
                <a:gd name="connsiteY23" fmla="*/ 153 h 596091"/>
                <a:gd name="connsiteX24" fmla="*/ 300713 w 622153"/>
                <a:gd name="connsiteY24" fmla="*/ 153 h 596091"/>
                <a:gd name="connsiteX25" fmla="*/ 202863 w 622153"/>
                <a:gd name="connsiteY25" fmla="*/ 192956 h 596091"/>
                <a:gd name="connsiteX26" fmla="*/ 0 w 622153"/>
                <a:gd name="connsiteY26" fmla="*/ 270992 h 596091"/>
                <a:gd name="connsiteX27" fmla="*/ 0 w 622153"/>
                <a:gd name="connsiteY27" fmla="*/ 216885 h 596091"/>
                <a:gd name="connsiteX28" fmla="*/ 116139 w 622153"/>
                <a:gd name="connsiteY28" fmla="*/ 188231 h 596091"/>
                <a:gd name="connsiteX29" fmla="*/ 246606 w 622153"/>
                <a:gd name="connsiteY29" fmla="*/ 457 h 596091"/>
                <a:gd name="connsiteX30" fmla="*/ 191737 w 622153"/>
                <a:gd name="connsiteY30" fmla="*/ 153 h 596091"/>
                <a:gd name="connsiteX31" fmla="*/ 89010 w 622153"/>
                <a:gd name="connsiteY31" fmla="*/ 141745 h 596091"/>
                <a:gd name="connsiteX32" fmla="*/ 0 w 622153"/>
                <a:gd name="connsiteY32" fmla="*/ 162473 h 596091"/>
                <a:gd name="connsiteX33" fmla="*/ 0 w 622153"/>
                <a:gd name="connsiteY33" fmla="*/ 108366 h 596091"/>
                <a:gd name="connsiteX34" fmla="*/ 87485 w 622153"/>
                <a:gd name="connsiteY34" fmla="*/ 77884 h 596091"/>
                <a:gd name="connsiteX35" fmla="*/ 136868 w 622153"/>
                <a:gd name="connsiteY35" fmla="*/ 0 h 596091"/>
                <a:gd name="connsiteX36" fmla="*/ 80322 w 622153"/>
                <a:gd name="connsiteY36" fmla="*/ 153 h 596091"/>
                <a:gd name="connsiteX37" fmla="*/ 48468 w 622153"/>
                <a:gd name="connsiteY37" fmla="*/ 39171 h 596091"/>
                <a:gd name="connsiteX38" fmla="*/ 0 w 622153"/>
                <a:gd name="connsiteY38" fmla="*/ 54412 h 596091"/>
                <a:gd name="connsiteX39" fmla="*/ 0 w 622153"/>
                <a:gd name="connsiteY39" fmla="*/ 305 h 596091"/>
                <a:gd name="connsiteX40" fmla="*/ 80322 w 622153"/>
                <a:gd name="connsiteY40" fmla="*/ 305 h 596091"/>
                <a:gd name="connsiteX41" fmla="*/ 622154 w 622153"/>
                <a:gd name="connsiteY41" fmla="*/ 360612 h 596091"/>
                <a:gd name="connsiteX42" fmla="*/ 384236 w 622153"/>
                <a:gd name="connsiteY42" fmla="*/ 596091 h 596091"/>
                <a:gd name="connsiteX43" fmla="*/ 266420 w 622153"/>
                <a:gd name="connsiteY43" fmla="*/ 596091 h 596091"/>
                <a:gd name="connsiteX44" fmla="*/ 477361 w 622153"/>
                <a:gd name="connsiteY44" fmla="*/ 454803 h 596091"/>
                <a:gd name="connsiteX45" fmla="*/ 622154 w 622153"/>
                <a:gd name="connsiteY45" fmla="*/ 246758 h 596091"/>
                <a:gd name="connsiteX46" fmla="*/ 478885 w 622153"/>
                <a:gd name="connsiteY46" fmla="*/ 596091 h 596091"/>
                <a:gd name="connsiteX47" fmla="*/ 622154 w 622153"/>
                <a:gd name="connsiteY47" fmla="*/ 454499 h 596091"/>
                <a:gd name="connsiteX48" fmla="*/ 622154 w 622153"/>
                <a:gd name="connsiteY48" fmla="*/ 538022 h 596091"/>
                <a:gd name="connsiteX49" fmla="*/ 564084 w 622153"/>
                <a:gd name="connsiteY49" fmla="*/ 596091 h 59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153" h="596091">
                  <a:moveTo>
                    <a:pt x="622154" y="48620"/>
                  </a:moveTo>
                  <a:cubicBezTo>
                    <a:pt x="612643" y="122709"/>
                    <a:pt x="589720" y="194450"/>
                    <a:pt x="554482" y="260323"/>
                  </a:cubicBezTo>
                  <a:cubicBezTo>
                    <a:pt x="520509" y="325145"/>
                    <a:pt x="475547" y="383580"/>
                    <a:pt x="421577" y="433008"/>
                  </a:cubicBezTo>
                  <a:cubicBezTo>
                    <a:pt x="310147" y="533495"/>
                    <a:pt x="166588" y="591031"/>
                    <a:pt x="16613" y="595329"/>
                  </a:cubicBezTo>
                  <a:lnTo>
                    <a:pt x="0" y="595329"/>
                  </a:lnTo>
                  <a:lnTo>
                    <a:pt x="0" y="541222"/>
                  </a:lnTo>
                  <a:cubicBezTo>
                    <a:pt x="73936" y="541619"/>
                    <a:pt x="147201" y="527261"/>
                    <a:pt x="215513" y="499003"/>
                  </a:cubicBezTo>
                  <a:cubicBezTo>
                    <a:pt x="281768" y="471828"/>
                    <a:pt x="342474" y="432718"/>
                    <a:pt x="394600" y="383626"/>
                  </a:cubicBezTo>
                  <a:cubicBezTo>
                    <a:pt x="446375" y="334671"/>
                    <a:pt x="488456" y="276388"/>
                    <a:pt x="518665" y="211856"/>
                  </a:cubicBezTo>
                  <a:cubicBezTo>
                    <a:pt x="550397" y="145555"/>
                    <a:pt x="568535" y="73570"/>
                    <a:pt x="572010" y="153"/>
                  </a:cubicBezTo>
                  <a:lnTo>
                    <a:pt x="622154" y="153"/>
                  </a:lnTo>
                  <a:close/>
                  <a:moveTo>
                    <a:pt x="517903" y="153"/>
                  </a:moveTo>
                  <a:cubicBezTo>
                    <a:pt x="509078" y="131640"/>
                    <a:pt x="451466" y="255080"/>
                    <a:pt x="356344" y="346285"/>
                  </a:cubicBezTo>
                  <a:cubicBezTo>
                    <a:pt x="309339" y="390149"/>
                    <a:pt x="254608" y="424930"/>
                    <a:pt x="194937" y="448859"/>
                  </a:cubicBezTo>
                  <a:cubicBezTo>
                    <a:pt x="133103" y="474267"/>
                    <a:pt x="66864" y="487268"/>
                    <a:pt x="0" y="487115"/>
                  </a:cubicBezTo>
                  <a:lnTo>
                    <a:pt x="0" y="433008"/>
                  </a:lnTo>
                  <a:cubicBezTo>
                    <a:pt x="59487" y="432871"/>
                    <a:pt x="118380" y="421226"/>
                    <a:pt x="173447" y="398715"/>
                  </a:cubicBezTo>
                  <a:cubicBezTo>
                    <a:pt x="227066" y="377682"/>
                    <a:pt x="276205" y="346651"/>
                    <a:pt x="318240" y="307267"/>
                  </a:cubicBezTo>
                  <a:cubicBezTo>
                    <a:pt x="403257" y="226548"/>
                    <a:pt x="455154" y="117054"/>
                    <a:pt x="463796" y="153"/>
                  </a:cubicBezTo>
                  <a:close/>
                  <a:moveTo>
                    <a:pt x="409689" y="153"/>
                  </a:moveTo>
                  <a:cubicBezTo>
                    <a:pt x="393259" y="214142"/>
                    <a:pt x="214629" y="379298"/>
                    <a:pt x="0" y="378901"/>
                  </a:cubicBezTo>
                  <a:lnTo>
                    <a:pt x="0" y="324794"/>
                  </a:lnTo>
                  <a:cubicBezTo>
                    <a:pt x="120209" y="325053"/>
                    <a:pt x="232416" y="264576"/>
                    <a:pt x="298274" y="163998"/>
                  </a:cubicBezTo>
                  <a:cubicBezTo>
                    <a:pt x="331013" y="115149"/>
                    <a:pt x="350750" y="58756"/>
                    <a:pt x="355582" y="153"/>
                  </a:cubicBezTo>
                  <a:close/>
                  <a:moveTo>
                    <a:pt x="300713" y="153"/>
                  </a:moveTo>
                  <a:cubicBezTo>
                    <a:pt x="294205" y="74637"/>
                    <a:pt x="259149" y="143727"/>
                    <a:pt x="202863" y="192956"/>
                  </a:cubicBezTo>
                  <a:cubicBezTo>
                    <a:pt x="147689" y="243908"/>
                    <a:pt x="75110" y="271830"/>
                    <a:pt x="0" y="270992"/>
                  </a:cubicBezTo>
                  <a:lnTo>
                    <a:pt x="0" y="216885"/>
                  </a:lnTo>
                  <a:cubicBezTo>
                    <a:pt x="40496" y="217205"/>
                    <a:pt x="80429" y="207359"/>
                    <a:pt x="116139" y="188231"/>
                  </a:cubicBezTo>
                  <a:cubicBezTo>
                    <a:pt x="187622" y="150646"/>
                    <a:pt x="236318" y="80566"/>
                    <a:pt x="246606" y="457"/>
                  </a:cubicBezTo>
                  <a:close/>
                  <a:moveTo>
                    <a:pt x="191737" y="153"/>
                  </a:moveTo>
                  <a:cubicBezTo>
                    <a:pt x="181952" y="60996"/>
                    <a:pt x="143803" y="113564"/>
                    <a:pt x="89010" y="141745"/>
                  </a:cubicBezTo>
                  <a:cubicBezTo>
                    <a:pt x="61362" y="155493"/>
                    <a:pt x="30879" y="162595"/>
                    <a:pt x="0" y="162473"/>
                  </a:cubicBezTo>
                  <a:lnTo>
                    <a:pt x="0" y="108366"/>
                  </a:lnTo>
                  <a:cubicBezTo>
                    <a:pt x="31854" y="108885"/>
                    <a:pt x="62855" y="98078"/>
                    <a:pt x="87485" y="77884"/>
                  </a:cubicBezTo>
                  <a:cubicBezTo>
                    <a:pt x="112299" y="58268"/>
                    <a:pt x="129704" y="30803"/>
                    <a:pt x="136868" y="0"/>
                  </a:cubicBezTo>
                  <a:close/>
                  <a:moveTo>
                    <a:pt x="80322" y="153"/>
                  </a:moveTo>
                  <a:cubicBezTo>
                    <a:pt x="73570" y="15882"/>
                    <a:pt x="62535" y="29401"/>
                    <a:pt x="48468" y="39171"/>
                  </a:cubicBezTo>
                  <a:cubicBezTo>
                    <a:pt x="34324" y="49230"/>
                    <a:pt x="17360" y="54564"/>
                    <a:pt x="0" y="54412"/>
                  </a:cubicBezTo>
                  <a:lnTo>
                    <a:pt x="0" y="305"/>
                  </a:lnTo>
                  <a:lnTo>
                    <a:pt x="80322" y="305"/>
                  </a:lnTo>
                  <a:close/>
                  <a:moveTo>
                    <a:pt x="622154" y="360612"/>
                  </a:moveTo>
                  <a:cubicBezTo>
                    <a:pt x="562194" y="456495"/>
                    <a:pt x="480744" y="537122"/>
                    <a:pt x="384236" y="596091"/>
                  </a:cubicBezTo>
                  <a:lnTo>
                    <a:pt x="266420" y="596091"/>
                  </a:lnTo>
                  <a:cubicBezTo>
                    <a:pt x="344898" y="562499"/>
                    <a:pt x="416425" y="514595"/>
                    <a:pt x="477361" y="454803"/>
                  </a:cubicBezTo>
                  <a:cubicBezTo>
                    <a:pt x="538418" y="395286"/>
                    <a:pt x="587556" y="324688"/>
                    <a:pt x="622154" y="246758"/>
                  </a:cubicBezTo>
                  <a:close/>
                  <a:moveTo>
                    <a:pt x="478885" y="596091"/>
                  </a:moveTo>
                  <a:cubicBezTo>
                    <a:pt x="532504" y="555229"/>
                    <a:pt x="580652" y="507630"/>
                    <a:pt x="622154" y="454499"/>
                  </a:cubicBezTo>
                  <a:lnTo>
                    <a:pt x="622154" y="538022"/>
                  </a:lnTo>
                  <a:cubicBezTo>
                    <a:pt x="603559" y="558338"/>
                    <a:pt x="584203" y="577695"/>
                    <a:pt x="564084" y="596091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3F3E3E12-AE9F-40F9-A688-53706D82956E}"/>
                </a:ext>
              </a:extLst>
            </p:cNvPr>
            <p:cNvSpPr/>
            <p:nvPr/>
          </p:nvSpPr>
          <p:spPr>
            <a:xfrm>
              <a:off x="3417476" y="1068185"/>
              <a:ext cx="622458" cy="595176"/>
            </a:xfrm>
            <a:custGeom>
              <a:avLst/>
              <a:gdLst>
                <a:gd name="connsiteX0" fmla="*/ 573229 w 622458"/>
                <a:gd name="connsiteY0" fmla="*/ 0 h 595176"/>
                <a:gd name="connsiteX1" fmla="*/ 622459 w 622458"/>
                <a:gd name="connsiteY1" fmla="*/ 0 h 595176"/>
                <a:gd name="connsiteX2" fmla="*/ 622459 w 622458"/>
                <a:gd name="connsiteY2" fmla="*/ 26977 h 595176"/>
                <a:gd name="connsiteX3" fmla="*/ 54412 w 622458"/>
                <a:gd name="connsiteY3" fmla="*/ 595177 h 595176"/>
                <a:gd name="connsiteX4" fmla="*/ 305 w 622458"/>
                <a:gd name="connsiteY4" fmla="*/ 595177 h 595176"/>
                <a:gd name="connsiteX5" fmla="*/ 305 w 622458"/>
                <a:gd name="connsiteY5" fmla="*/ 572924 h 595176"/>
                <a:gd name="connsiteX6" fmla="*/ 305 w 622458"/>
                <a:gd name="connsiteY6" fmla="*/ 429655 h 595176"/>
                <a:gd name="connsiteX7" fmla="*/ 429960 w 622458"/>
                <a:gd name="connsiteY7" fmla="*/ 0 h 595176"/>
                <a:gd name="connsiteX8" fmla="*/ 506167 w 622458"/>
                <a:gd name="connsiteY8" fmla="*/ 0 h 595176"/>
                <a:gd name="connsiteX9" fmla="*/ 153 w 622458"/>
                <a:gd name="connsiteY9" fmla="*/ 506014 h 595176"/>
                <a:gd name="connsiteX10" fmla="*/ 305 w 622458"/>
                <a:gd name="connsiteY10" fmla="*/ 286386 h 595176"/>
                <a:gd name="connsiteX11" fmla="*/ 286691 w 622458"/>
                <a:gd name="connsiteY11" fmla="*/ 0 h 595176"/>
                <a:gd name="connsiteX12" fmla="*/ 362898 w 622458"/>
                <a:gd name="connsiteY12" fmla="*/ 0 h 595176"/>
                <a:gd name="connsiteX13" fmla="*/ 0 w 622458"/>
                <a:gd name="connsiteY13" fmla="*/ 362745 h 595176"/>
                <a:gd name="connsiteX14" fmla="*/ 305 w 622458"/>
                <a:gd name="connsiteY14" fmla="*/ 144031 h 595176"/>
                <a:gd name="connsiteX15" fmla="*/ 144336 w 622458"/>
                <a:gd name="connsiteY15" fmla="*/ 0 h 595176"/>
                <a:gd name="connsiteX16" fmla="*/ 220543 w 622458"/>
                <a:gd name="connsiteY16" fmla="*/ 0 h 595176"/>
                <a:gd name="connsiteX17" fmla="*/ 153 w 622458"/>
                <a:gd name="connsiteY17" fmla="*/ 220391 h 595176"/>
                <a:gd name="connsiteX18" fmla="*/ 305 w 622458"/>
                <a:gd name="connsiteY18" fmla="*/ 1524 h 595176"/>
                <a:gd name="connsiteX19" fmla="*/ 1829 w 622458"/>
                <a:gd name="connsiteY19" fmla="*/ 0 h 595176"/>
                <a:gd name="connsiteX20" fmla="*/ 78036 w 622458"/>
                <a:gd name="connsiteY20" fmla="*/ 0 h 595176"/>
                <a:gd name="connsiteX21" fmla="*/ 0 w 622458"/>
                <a:gd name="connsiteY21" fmla="*/ 77884 h 595176"/>
                <a:gd name="connsiteX22" fmla="*/ 121169 w 622458"/>
                <a:gd name="connsiteY22" fmla="*/ 595177 h 595176"/>
                <a:gd name="connsiteX23" fmla="*/ 622459 w 622458"/>
                <a:gd name="connsiteY23" fmla="*/ 93887 h 595176"/>
                <a:gd name="connsiteX24" fmla="*/ 622459 w 622458"/>
                <a:gd name="connsiteY24" fmla="*/ 170094 h 595176"/>
                <a:gd name="connsiteX25" fmla="*/ 197681 w 622458"/>
                <a:gd name="connsiteY25" fmla="*/ 595177 h 595176"/>
                <a:gd name="connsiteX26" fmla="*/ 263676 w 622458"/>
                <a:gd name="connsiteY26" fmla="*/ 595177 h 595176"/>
                <a:gd name="connsiteX27" fmla="*/ 622459 w 622458"/>
                <a:gd name="connsiteY27" fmla="*/ 236242 h 595176"/>
                <a:gd name="connsiteX28" fmla="*/ 622459 w 622458"/>
                <a:gd name="connsiteY28" fmla="*/ 312449 h 595176"/>
                <a:gd name="connsiteX29" fmla="*/ 340036 w 622458"/>
                <a:gd name="connsiteY29" fmla="*/ 595177 h 595176"/>
                <a:gd name="connsiteX30" fmla="*/ 406946 w 622458"/>
                <a:gd name="connsiteY30" fmla="*/ 595177 h 595176"/>
                <a:gd name="connsiteX31" fmla="*/ 622459 w 622458"/>
                <a:gd name="connsiteY31" fmla="*/ 379511 h 595176"/>
                <a:gd name="connsiteX32" fmla="*/ 622459 w 622458"/>
                <a:gd name="connsiteY32" fmla="*/ 455718 h 595176"/>
                <a:gd name="connsiteX33" fmla="*/ 483762 w 622458"/>
                <a:gd name="connsiteY33" fmla="*/ 595177 h 595176"/>
                <a:gd name="connsiteX34" fmla="*/ 622459 w 622458"/>
                <a:gd name="connsiteY34" fmla="*/ 595177 h 595176"/>
                <a:gd name="connsiteX35" fmla="*/ 546252 w 622458"/>
                <a:gd name="connsiteY35" fmla="*/ 595177 h 595176"/>
                <a:gd name="connsiteX36" fmla="*/ 622459 w 622458"/>
                <a:gd name="connsiteY36" fmla="*/ 518969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58" h="595176">
                  <a:moveTo>
                    <a:pt x="573229" y="0"/>
                  </a:moveTo>
                  <a:lnTo>
                    <a:pt x="622459" y="0"/>
                  </a:lnTo>
                  <a:lnTo>
                    <a:pt x="622459" y="26977"/>
                  </a:lnTo>
                  <a:lnTo>
                    <a:pt x="54412" y="595177"/>
                  </a:lnTo>
                  <a:lnTo>
                    <a:pt x="305" y="595177"/>
                  </a:lnTo>
                  <a:lnTo>
                    <a:pt x="305" y="572924"/>
                  </a:lnTo>
                  <a:close/>
                  <a:moveTo>
                    <a:pt x="305" y="429655"/>
                  </a:moveTo>
                  <a:lnTo>
                    <a:pt x="429960" y="0"/>
                  </a:lnTo>
                  <a:lnTo>
                    <a:pt x="506167" y="0"/>
                  </a:lnTo>
                  <a:lnTo>
                    <a:pt x="153" y="506014"/>
                  </a:lnTo>
                  <a:close/>
                  <a:moveTo>
                    <a:pt x="305" y="286386"/>
                  </a:moveTo>
                  <a:lnTo>
                    <a:pt x="286691" y="0"/>
                  </a:lnTo>
                  <a:lnTo>
                    <a:pt x="362898" y="0"/>
                  </a:lnTo>
                  <a:lnTo>
                    <a:pt x="0" y="362745"/>
                  </a:lnTo>
                  <a:close/>
                  <a:moveTo>
                    <a:pt x="305" y="144031"/>
                  </a:moveTo>
                  <a:lnTo>
                    <a:pt x="144336" y="0"/>
                  </a:lnTo>
                  <a:lnTo>
                    <a:pt x="220543" y="0"/>
                  </a:lnTo>
                  <a:lnTo>
                    <a:pt x="153" y="220391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36" y="0"/>
                  </a:lnTo>
                  <a:lnTo>
                    <a:pt x="0" y="77884"/>
                  </a:lnTo>
                  <a:close/>
                  <a:moveTo>
                    <a:pt x="121169" y="595177"/>
                  </a:moveTo>
                  <a:lnTo>
                    <a:pt x="622459" y="93887"/>
                  </a:lnTo>
                  <a:lnTo>
                    <a:pt x="622459" y="170094"/>
                  </a:lnTo>
                  <a:lnTo>
                    <a:pt x="197681" y="595177"/>
                  </a:lnTo>
                  <a:close/>
                  <a:moveTo>
                    <a:pt x="263676" y="595177"/>
                  </a:moveTo>
                  <a:lnTo>
                    <a:pt x="622459" y="236242"/>
                  </a:lnTo>
                  <a:lnTo>
                    <a:pt x="622459" y="312449"/>
                  </a:lnTo>
                  <a:lnTo>
                    <a:pt x="340036" y="595177"/>
                  </a:lnTo>
                  <a:close/>
                  <a:moveTo>
                    <a:pt x="406946" y="595177"/>
                  </a:moveTo>
                  <a:lnTo>
                    <a:pt x="622459" y="379511"/>
                  </a:lnTo>
                  <a:lnTo>
                    <a:pt x="622459" y="455718"/>
                  </a:lnTo>
                  <a:lnTo>
                    <a:pt x="483762" y="595177"/>
                  </a:lnTo>
                  <a:close/>
                  <a:moveTo>
                    <a:pt x="622459" y="595177"/>
                  </a:moveTo>
                  <a:lnTo>
                    <a:pt x="546252" y="595177"/>
                  </a:lnTo>
                  <a:lnTo>
                    <a:pt x="622459" y="518969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F2E0447D-BA9F-4338-A5FE-0DCF6A7CF1E3}"/>
                </a:ext>
              </a:extLst>
            </p:cNvPr>
            <p:cNvSpPr/>
            <p:nvPr/>
          </p:nvSpPr>
          <p:spPr>
            <a:xfrm>
              <a:off x="4769998" y="4946281"/>
              <a:ext cx="623221" cy="595176"/>
            </a:xfrm>
            <a:custGeom>
              <a:avLst/>
              <a:gdLst>
                <a:gd name="connsiteX0" fmla="*/ 0 w 623221"/>
                <a:gd name="connsiteY0" fmla="*/ 54107 h 595176"/>
                <a:gd name="connsiteX1" fmla="*/ 0 w 623221"/>
                <a:gd name="connsiteY1" fmla="*/ 0 h 595176"/>
                <a:gd name="connsiteX2" fmla="*/ 54107 w 623221"/>
                <a:gd name="connsiteY2" fmla="*/ 0 h 595176"/>
                <a:gd name="connsiteX3" fmla="*/ 54107 w 623221"/>
                <a:gd name="connsiteY3" fmla="*/ 54107 h 595176"/>
                <a:gd name="connsiteX4" fmla="*/ 0 w 623221"/>
                <a:gd name="connsiteY4" fmla="*/ 162321 h 595176"/>
                <a:gd name="connsiteX5" fmla="*/ 0 w 623221"/>
                <a:gd name="connsiteY5" fmla="*/ 108214 h 595176"/>
                <a:gd name="connsiteX6" fmla="*/ 54107 w 623221"/>
                <a:gd name="connsiteY6" fmla="*/ 108214 h 595176"/>
                <a:gd name="connsiteX7" fmla="*/ 54107 w 623221"/>
                <a:gd name="connsiteY7" fmla="*/ 162321 h 595176"/>
                <a:gd name="connsiteX8" fmla="*/ 0 w 623221"/>
                <a:gd name="connsiteY8" fmla="*/ 270535 h 595176"/>
                <a:gd name="connsiteX9" fmla="*/ 0 w 623221"/>
                <a:gd name="connsiteY9" fmla="*/ 216428 h 595176"/>
                <a:gd name="connsiteX10" fmla="*/ 54107 w 623221"/>
                <a:gd name="connsiteY10" fmla="*/ 216428 h 595176"/>
                <a:gd name="connsiteX11" fmla="*/ 54107 w 623221"/>
                <a:gd name="connsiteY11" fmla="*/ 270535 h 595176"/>
                <a:gd name="connsiteX12" fmla="*/ 0 w 623221"/>
                <a:gd name="connsiteY12" fmla="*/ 378749 h 595176"/>
                <a:gd name="connsiteX13" fmla="*/ 0 w 623221"/>
                <a:gd name="connsiteY13" fmla="*/ 324642 h 595176"/>
                <a:gd name="connsiteX14" fmla="*/ 54107 w 623221"/>
                <a:gd name="connsiteY14" fmla="*/ 324642 h 595176"/>
                <a:gd name="connsiteX15" fmla="*/ 54107 w 623221"/>
                <a:gd name="connsiteY15" fmla="*/ 378749 h 595176"/>
                <a:gd name="connsiteX16" fmla="*/ 0 w 623221"/>
                <a:gd name="connsiteY16" fmla="*/ 486963 h 595176"/>
                <a:gd name="connsiteX17" fmla="*/ 0 w 623221"/>
                <a:gd name="connsiteY17" fmla="*/ 433618 h 595176"/>
                <a:gd name="connsiteX18" fmla="*/ 54107 w 623221"/>
                <a:gd name="connsiteY18" fmla="*/ 433618 h 595176"/>
                <a:gd name="connsiteX19" fmla="*/ 54107 w 623221"/>
                <a:gd name="connsiteY19" fmla="*/ 487725 h 595176"/>
                <a:gd name="connsiteX20" fmla="*/ 0 w 623221"/>
                <a:gd name="connsiteY20" fmla="*/ 595177 h 595176"/>
                <a:gd name="connsiteX21" fmla="*/ 0 w 623221"/>
                <a:gd name="connsiteY21" fmla="*/ 541070 h 595176"/>
                <a:gd name="connsiteX22" fmla="*/ 54107 w 623221"/>
                <a:gd name="connsiteY22" fmla="*/ 541070 h 595176"/>
                <a:gd name="connsiteX23" fmla="*/ 54107 w 623221"/>
                <a:gd name="connsiteY23" fmla="*/ 595177 h 595176"/>
                <a:gd name="connsiteX24" fmla="*/ 113701 w 623221"/>
                <a:gd name="connsiteY24" fmla="*/ 54107 h 595176"/>
                <a:gd name="connsiteX25" fmla="*/ 113701 w 623221"/>
                <a:gd name="connsiteY25" fmla="*/ 0 h 595176"/>
                <a:gd name="connsiteX26" fmla="*/ 167655 w 623221"/>
                <a:gd name="connsiteY26" fmla="*/ 0 h 595176"/>
                <a:gd name="connsiteX27" fmla="*/ 167655 w 623221"/>
                <a:gd name="connsiteY27" fmla="*/ 54107 h 595176"/>
                <a:gd name="connsiteX28" fmla="*/ 113701 w 623221"/>
                <a:gd name="connsiteY28" fmla="*/ 162321 h 595176"/>
                <a:gd name="connsiteX29" fmla="*/ 113701 w 623221"/>
                <a:gd name="connsiteY29" fmla="*/ 108214 h 595176"/>
                <a:gd name="connsiteX30" fmla="*/ 167655 w 623221"/>
                <a:gd name="connsiteY30" fmla="*/ 108214 h 595176"/>
                <a:gd name="connsiteX31" fmla="*/ 167655 w 623221"/>
                <a:gd name="connsiteY31" fmla="*/ 162321 h 595176"/>
                <a:gd name="connsiteX32" fmla="*/ 113701 w 623221"/>
                <a:gd name="connsiteY32" fmla="*/ 270535 h 595176"/>
                <a:gd name="connsiteX33" fmla="*/ 113701 w 623221"/>
                <a:gd name="connsiteY33" fmla="*/ 216428 h 595176"/>
                <a:gd name="connsiteX34" fmla="*/ 167655 w 623221"/>
                <a:gd name="connsiteY34" fmla="*/ 216428 h 595176"/>
                <a:gd name="connsiteX35" fmla="*/ 167655 w 623221"/>
                <a:gd name="connsiteY35" fmla="*/ 270535 h 595176"/>
                <a:gd name="connsiteX36" fmla="*/ 113701 w 623221"/>
                <a:gd name="connsiteY36" fmla="*/ 378749 h 595176"/>
                <a:gd name="connsiteX37" fmla="*/ 113701 w 623221"/>
                <a:gd name="connsiteY37" fmla="*/ 324642 h 595176"/>
                <a:gd name="connsiteX38" fmla="*/ 167655 w 623221"/>
                <a:gd name="connsiteY38" fmla="*/ 324642 h 595176"/>
                <a:gd name="connsiteX39" fmla="*/ 167655 w 623221"/>
                <a:gd name="connsiteY39" fmla="*/ 378749 h 595176"/>
                <a:gd name="connsiteX40" fmla="*/ 113701 w 623221"/>
                <a:gd name="connsiteY40" fmla="*/ 486963 h 595176"/>
                <a:gd name="connsiteX41" fmla="*/ 113701 w 623221"/>
                <a:gd name="connsiteY41" fmla="*/ 433618 h 595176"/>
                <a:gd name="connsiteX42" fmla="*/ 167655 w 623221"/>
                <a:gd name="connsiteY42" fmla="*/ 433618 h 595176"/>
                <a:gd name="connsiteX43" fmla="*/ 167655 w 623221"/>
                <a:gd name="connsiteY43" fmla="*/ 487725 h 595176"/>
                <a:gd name="connsiteX44" fmla="*/ 113701 w 623221"/>
                <a:gd name="connsiteY44" fmla="*/ 595177 h 595176"/>
                <a:gd name="connsiteX45" fmla="*/ 113701 w 623221"/>
                <a:gd name="connsiteY45" fmla="*/ 541070 h 595176"/>
                <a:gd name="connsiteX46" fmla="*/ 167655 w 623221"/>
                <a:gd name="connsiteY46" fmla="*/ 541070 h 595176"/>
                <a:gd name="connsiteX47" fmla="*/ 167655 w 623221"/>
                <a:gd name="connsiteY47" fmla="*/ 595177 h 595176"/>
                <a:gd name="connsiteX48" fmla="*/ 228621 w 623221"/>
                <a:gd name="connsiteY48" fmla="*/ 54107 h 595176"/>
                <a:gd name="connsiteX49" fmla="*/ 228621 w 623221"/>
                <a:gd name="connsiteY49" fmla="*/ 0 h 595176"/>
                <a:gd name="connsiteX50" fmla="*/ 282728 w 623221"/>
                <a:gd name="connsiteY50" fmla="*/ 0 h 595176"/>
                <a:gd name="connsiteX51" fmla="*/ 282728 w 623221"/>
                <a:gd name="connsiteY51" fmla="*/ 54107 h 595176"/>
                <a:gd name="connsiteX52" fmla="*/ 228621 w 623221"/>
                <a:gd name="connsiteY52" fmla="*/ 162321 h 595176"/>
                <a:gd name="connsiteX53" fmla="*/ 228621 w 623221"/>
                <a:gd name="connsiteY53" fmla="*/ 108214 h 595176"/>
                <a:gd name="connsiteX54" fmla="*/ 282728 w 623221"/>
                <a:gd name="connsiteY54" fmla="*/ 108214 h 595176"/>
                <a:gd name="connsiteX55" fmla="*/ 282728 w 623221"/>
                <a:gd name="connsiteY55" fmla="*/ 162321 h 595176"/>
                <a:gd name="connsiteX56" fmla="*/ 228621 w 623221"/>
                <a:gd name="connsiteY56" fmla="*/ 270535 h 595176"/>
                <a:gd name="connsiteX57" fmla="*/ 228621 w 623221"/>
                <a:gd name="connsiteY57" fmla="*/ 216428 h 595176"/>
                <a:gd name="connsiteX58" fmla="*/ 282728 w 623221"/>
                <a:gd name="connsiteY58" fmla="*/ 216428 h 595176"/>
                <a:gd name="connsiteX59" fmla="*/ 282728 w 623221"/>
                <a:gd name="connsiteY59" fmla="*/ 270535 h 595176"/>
                <a:gd name="connsiteX60" fmla="*/ 228621 w 623221"/>
                <a:gd name="connsiteY60" fmla="*/ 378749 h 595176"/>
                <a:gd name="connsiteX61" fmla="*/ 228621 w 623221"/>
                <a:gd name="connsiteY61" fmla="*/ 324642 h 595176"/>
                <a:gd name="connsiteX62" fmla="*/ 282728 w 623221"/>
                <a:gd name="connsiteY62" fmla="*/ 324642 h 595176"/>
                <a:gd name="connsiteX63" fmla="*/ 282728 w 623221"/>
                <a:gd name="connsiteY63" fmla="*/ 378749 h 595176"/>
                <a:gd name="connsiteX64" fmla="*/ 228621 w 623221"/>
                <a:gd name="connsiteY64" fmla="*/ 486963 h 595176"/>
                <a:gd name="connsiteX65" fmla="*/ 228621 w 623221"/>
                <a:gd name="connsiteY65" fmla="*/ 433618 h 595176"/>
                <a:gd name="connsiteX66" fmla="*/ 282728 w 623221"/>
                <a:gd name="connsiteY66" fmla="*/ 433618 h 595176"/>
                <a:gd name="connsiteX67" fmla="*/ 282728 w 623221"/>
                <a:gd name="connsiteY67" fmla="*/ 487725 h 595176"/>
                <a:gd name="connsiteX68" fmla="*/ 228621 w 623221"/>
                <a:gd name="connsiteY68" fmla="*/ 595177 h 595176"/>
                <a:gd name="connsiteX69" fmla="*/ 228621 w 623221"/>
                <a:gd name="connsiteY69" fmla="*/ 541070 h 595176"/>
                <a:gd name="connsiteX70" fmla="*/ 282728 w 623221"/>
                <a:gd name="connsiteY70" fmla="*/ 541070 h 595176"/>
                <a:gd name="connsiteX71" fmla="*/ 282728 w 623221"/>
                <a:gd name="connsiteY71" fmla="*/ 595177 h 595176"/>
                <a:gd name="connsiteX72" fmla="*/ 341560 w 623221"/>
                <a:gd name="connsiteY72" fmla="*/ 54107 h 595176"/>
                <a:gd name="connsiteX73" fmla="*/ 341560 w 623221"/>
                <a:gd name="connsiteY73" fmla="*/ 0 h 595176"/>
                <a:gd name="connsiteX74" fmla="*/ 395667 w 623221"/>
                <a:gd name="connsiteY74" fmla="*/ 0 h 595176"/>
                <a:gd name="connsiteX75" fmla="*/ 395667 w 623221"/>
                <a:gd name="connsiteY75" fmla="*/ 54107 h 595176"/>
                <a:gd name="connsiteX76" fmla="*/ 341560 w 623221"/>
                <a:gd name="connsiteY76" fmla="*/ 162321 h 595176"/>
                <a:gd name="connsiteX77" fmla="*/ 341560 w 623221"/>
                <a:gd name="connsiteY77" fmla="*/ 108214 h 595176"/>
                <a:gd name="connsiteX78" fmla="*/ 395667 w 623221"/>
                <a:gd name="connsiteY78" fmla="*/ 108214 h 595176"/>
                <a:gd name="connsiteX79" fmla="*/ 395667 w 623221"/>
                <a:gd name="connsiteY79" fmla="*/ 162321 h 595176"/>
                <a:gd name="connsiteX80" fmla="*/ 341560 w 623221"/>
                <a:gd name="connsiteY80" fmla="*/ 270535 h 595176"/>
                <a:gd name="connsiteX81" fmla="*/ 341560 w 623221"/>
                <a:gd name="connsiteY81" fmla="*/ 216428 h 595176"/>
                <a:gd name="connsiteX82" fmla="*/ 395667 w 623221"/>
                <a:gd name="connsiteY82" fmla="*/ 216428 h 595176"/>
                <a:gd name="connsiteX83" fmla="*/ 395667 w 623221"/>
                <a:gd name="connsiteY83" fmla="*/ 270535 h 595176"/>
                <a:gd name="connsiteX84" fmla="*/ 341560 w 623221"/>
                <a:gd name="connsiteY84" fmla="*/ 378749 h 595176"/>
                <a:gd name="connsiteX85" fmla="*/ 341560 w 623221"/>
                <a:gd name="connsiteY85" fmla="*/ 324642 h 595176"/>
                <a:gd name="connsiteX86" fmla="*/ 395667 w 623221"/>
                <a:gd name="connsiteY86" fmla="*/ 324642 h 595176"/>
                <a:gd name="connsiteX87" fmla="*/ 395667 w 623221"/>
                <a:gd name="connsiteY87" fmla="*/ 378749 h 595176"/>
                <a:gd name="connsiteX88" fmla="*/ 341560 w 623221"/>
                <a:gd name="connsiteY88" fmla="*/ 486963 h 595176"/>
                <a:gd name="connsiteX89" fmla="*/ 341560 w 623221"/>
                <a:gd name="connsiteY89" fmla="*/ 433618 h 595176"/>
                <a:gd name="connsiteX90" fmla="*/ 395667 w 623221"/>
                <a:gd name="connsiteY90" fmla="*/ 433618 h 595176"/>
                <a:gd name="connsiteX91" fmla="*/ 395667 w 623221"/>
                <a:gd name="connsiteY91" fmla="*/ 487725 h 595176"/>
                <a:gd name="connsiteX92" fmla="*/ 341560 w 623221"/>
                <a:gd name="connsiteY92" fmla="*/ 595177 h 595176"/>
                <a:gd name="connsiteX93" fmla="*/ 341560 w 623221"/>
                <a:gd name="connsiteY93" fmla="*/ 541070 h 595176"/>
                <a:gd name="connsiteX94" fmla="*/ 395667 w 623221"/>
                <a:gd name="connsiteY94" fmla="*/ 541070 h 595176"/>
                <a:gd name="connsiteX95" fmla="*/ 395667 w 623221"/>
                <a:gd name="connsiteY95" fmla="*/ 595177 h 595176"/>
                <a:gd name="connsiteX96" fmla="*/ 455413 w 623221"/>
                <a:gd name="connsiteY96" fmla="*/ 54107 h 595176"/>
                <a:gd name="connsiteX97" fmla="*/ 455413 w 623221"/>
                <a:gd name="connsiteY97" fmla="*/ 0 h 595176"/>
                <a:gd name="connsiteX98" fmla="*/ 509520 w 623221"/>
                <a:gd name="connsiteY98" fmla="*/ 0 h 595176"/>
                <a:gd name="connsiteX99" fmla="*/ 509520 w 623221"/>
                <a:gd name="connsiteY99" fmla="*/ 54107 h 595176"/>
                <a:gd name="connsiteX100" fmla="*/ 455413 w 623221"/>
                <a:gd name="connsiteY100" fmla="*/ 162321 h 595176"/>
                <a:gd name="connsiteX101" fmla="*/ 455413 w 623221"/>
                <a:gd name="connsiteY101" fmla="*/ 108214 h 595176"/>
                <a:gd name="connsiteX102" fmla="*/ 509520 w 623221"/>
                <a:gd name="connsiteY102" fmla="*/ 108214 h 595176"/>
                <a:gd name="connsiteX103" fmla="*/ 509520 w 623221"/>
                <a:gd name="connsiteY103" fmla="*/ 162321 h 595176"/>
                <a:gd name="connsiteX104" fmla="*/ 455413 w 623221"/>
                <a:gd name="connsiteY104" fmla="*/ 270535 h 595176"/>
                <a:gd name="connsiteX105" fmla="*/ 455413 w 623221"/>
                <a:gd name="connsiteY105" fmla="*/ 216428 h 595176"/>
                <a:gd name="connsiteX106" fmla="*/ 509520 w 623221"/>
                <a:gd name="connsiteY106" fmla="*/ 216428 h 595176"/>
                <a:gd name="connsiteX107" fmla="*/ 509520 w 623221"/>
                <a:gd name="connsiteY107" fmla="*/ 270535 h 595176"/>
                <a:gd name="connsiteX108" fmla="*/ 455413 w 623221"/>
                <a:gd name="connsiteY108" fmla="*/ 378749 h 595176"/>
                <a:gd name="connsiteX109" fmla="*/ 455413 w 623221"/>
                <a:gd name="connsiteY109" fmla="*/ 324642 h 595176"/>
                <a:gd name="connsiteX110" fmla="*/ 509520 w 623221"/>
                <a:gd name="connsiteY110" fmla="*/ 324642 h 595176"/>
                <a:gd name="connsiteX111" fmla="*/ 509520 w 623221"/>
                <a:gd name="connsiteY111" fmla="*/ 378749 h 595176"/>
                <a:gd name="connsiteX112" fmla="*/ 455413 w 623221"/>
                <a:gd name="connsiteY112" fmla="*/ 486963 h 595176"/>
                <a:gd name="connsiteX113" fmla="*/ 455413 w 623221"/>
                <a:gd name="connsiteY113" fmla="*/ 433618 h 595176"/>
                <a:gd name="connsiteX114" fmla="*/ 509520 w 623221"/>
                <a:gd name="connsiteY114" fmla="*/ 433618 h 595176"/>
                <a:gd name="connsiteX115" fmla="*/ 509520 w 623221"/>
                <a:gd name="connsiteY115" fmla="*/ 487725 h 595176"/>
                <a:gd name="connsiteX116" fmla="*/ 455413 w 623221"/>
                <a:gd name="connsiteY116" fmla="*/ 595177 h 595176"/>
                <a:gd name="connsiteX117" fmla="*/ 455413 w 623221"/>
                <a:gd name="connsiteY117" fmla="*/ 541070 h 595176"/>
                <a:gd name="connsiteX118" fmla="*/ 509520 w 623221"/>
                <a:gd name="connsiteY118" fmla="*/ 541070 h 595176"/>
                <a:gd name="connsiteX119" fmla="*/ 509520 w 623221"/>
                <a:gd name="connsiteY119" fmla="*/ 595177 h 595176"/>
                <a:gd name="connsiteX120" fmla="*/ 569114 w 623221"/>
                <a:gd name="connsiteY120" fmla="*/ 54107 h 595176"/>
                <a:gd name="connsiteX121" fmla="*/ 569114 w 623221"/>
                <a:gd name="connsiteY121" fmla="*/ 0 h 595176"/>
                <a:gd name="connsiteX122" fmla="*/ 623221 w 623221"/>
                <a:gd name="connsiteY122" fmla="*/ 0 h 595176"/>
                <a:gd name="connsiteX123" fmla="*/ 623221 w 623221"/>
                <a:gd name="connsiteY123" fmla="*/ 54107 h 595176"/>
                <a:gd name="connsiteX124" fmla="*/ 569114 w 623221"/>
                <a:gd name="connsiteY124" fmla="*/ 162321 h 595176"/>
                <a:gd name="connsiteX125" fmla="*/ 569114 w 623221"/>
                <a:gd name="connsiteY125" fmla="*/ 108214 h 595176"/>
                <a:gd name="connsiteX126" fmla="*/ 623221 w 623221"/>
                <a:gd name="connsiteY126" fmla="*/ 108214 h 595176"/>
                <a:gd name="connsiteX127" fmla="*/ 623221 w 623221"/>
                <a:gd name="connsiteY127" fmla="*/ 162321 h 595176"/>
                <a:gd name="connsiteX128" fmla="*/ 569114 w 623221"/>
                <a:gd name="connsiteY128" fmla="*/ 270535 h 595176"/>
                <a:gd name="connsiteX129" fmla="*/ 569114 w 623221"/>
                <a:gd name="connsiteY129" fmla="*/ 216428 h 595176"/>
                <a:gd name="connsiteX130" fmla="*/ 623221 w 623221"/>
                <a:gd name="connsiteY130" fmla="*/ 216428 h 595176"/>
                <a:gd name="connsiteX131" fmla="*/ 623221 w 623221"/>
                <a:gd name="connsiteY131" fmla="*/ 270535 h 595176"/>
                <a:gd name="connsiteX132" fmla="*/ 569114 w 623221"/>
                <a:gd name="connsiteY132" fmla="*/ 378749 h 595176"/>
                <a:gd name="connsiteX133" fmla="*/ 569114 w 623221"/>
                <a:gd name="connsiteY133" fmla="*/ 324642 h 595176"/>
                <a:gd name="connsiteX134" fmla="*/ 623221 w 623221"/>
                <a:gd name="connsiteY134" fmla="*/ 324642 h 595176"/>
                <a:gd name="connsiteX135" fmla="*/ 623221 w 623221"/>
                <a:gd name="connsiteY135" fmla="*/ 378749 h 595176"/>
                <a:gd name="connsiteX136" fmla="*/ 569114 w 623221"/>
                <a:gd name="connsiteY136" fmla="*/ 486963 h 595176"/>
                <a:gd name="connsiteX137" fmla="*/ 569114 w 623221"/>
                <a:gd name="connsiteY137" fmla="*/ 433618 h 595176"/>
                <a:gd name="connsiteX138" fmla="*/ 623221 w 623221"/>
                <a:gd name="connsiteY138" fmla="*/ 433618 h 595176"/>
                <a:gd name="connsiteX139" fmla="*/ 623221 w 623221"/>
                <a:gd name="connsiteY139" fmla="*/ 487725 h 595176"/>
                <a:gd name="connsiteX140" fmla="*/ 569114 w 623221"/>
                <a:gd name="connsiteY140" fmla="*/ 595177 h 595176"/>
                <a:gd name="connsiteX141" fmla="*/ 569114 w 623221"/>
                <a:gd name="connsiteY141" fmla="*/ 541070 h 595176"/>
                <a:gd name="connsiteX142" fmla="*/ 623221 w 623221"/>
                <a:gd name="connsiteY142" fmla="*/ 541070 h 595176"/>
                <a:gd name="connsiteX143" fmla="*/ 623221 w 623221"/>
                <a:gd name="connsiteY143" fmla="*/ 595177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221" h="595176">
                  <a:moveTo>
                    <a:pt x="0" y="54107"/>
                  </a:moveTo>
                  <a:lnTo>
                    <a:pt x="0" y="0"/>
                  </a:lnTo>
                  <a:lnTo>
                    <a:pt x="54107" y="0"/>
                  </a:lnTo>
                  <a:lnTo>
                    <a:pt x="54107" y="54107"/>
                  </a:lnTo>
                  <a:close/>
                  <a:moveTo>
                    <a:pt x="0" y="162321"/>
                  </a:moveTo>
                  <a:lnTo>
                    <a:pt x="0" y="108214"/>
                  </a:lnTo>
                  <a:lnTo>
                    <a:pt x="54107" y="108214"/>
                  </a:lnTo>
                  <a:lnTo>
                    <a:pt x="54107" y="162321"/>
                  </a:lnTo>
                  <a:close/>
                  <a:moveTo>
                    <a:pt x="0" y="270535"/>
                  </a:moveTo>
                  <a:lnTo>
                    <a:pt x="0" y="216428"/>
                  </a:lnTo>
                  <a:lnTo>
                    <a:pt x="54107" y="216428"/>
                  </a:lnTo>
                  <a:lnTo>
                    <a:pt x="54107" y="270535"/>
                  </a:lnTo>
                  <a:close/>
                  <a:moveTo>
                    <a:pt x="0" y="378749"/>
                  </a:moveTo>
                  <a:lnTo>
                    <a:pt x="0" y="324642"/>
                  </a:lnTo>
                  <a:lnTo>
                    <a:pt x="54107" y="324642"/>
                  </a:lnTo>
                  <a:lnTo>
                    <a:pt x="54107" y="378749"/>
                  </a:lnTo>
                  <a:close/>
                  <a:moveTo>
                    <a:pt x="0" y="486963"/>
                  </a:moveTo>
                  <a:lnTo>
                    <a:pt x="0" y="433618"/>
                  </a:lnTo>
                  <a:lnTo>
                    <a:pt x="54107" y="433618"/>
                  </a:lnTo>
                  <a:lnTo>
                    <a:pt x="54107" y="487725"/>
                  </a:lnTo>
                  <a:close/>
                  <a:moveTo>
                    <a:pt x="0" y="595177"/>
                  </a:moveTo>
                  <a:lnTo>
                    <a:pt x="0" y="541070"/>
                  </a:lnTo>
                  <a:lnTo>
                    <a:pt x="54107" y="541070"/>
                  </a:lnTo>
                  <a:lnTo>
                    <a:pt x="54107" y="595177"/>
                  </a:lnTo>
                  <a:close/>
                  <a:moveTo>
                    <a:pt x="113701" y="54107"/>
                  </a:moveTo>
                  <a:lnTo>
                    <a:pt x="113701" y="0"/>
                  </a:lnTo>
                  <a:lnTo>
                    <a:pt x="167655" y="0"/>
                  </a:lnTo>
                  <a:lnTo>
                    <a:pt x="167655" y="54107"/>
                  </a:lnTo>
                  <a:close/>
                  <a:moveTo>
                    <a:pt x="113701" y="162321"/>
                  </a:moveTo>
                  <a:lnTo>
                    <a:pt x="113701" y="108214"/>
                  </a:lnTo>
                  <a:lnTo>
                    <a:pt x="167655" y="108214"/>
                  </a:lnTo>
                  <a:lnTo>
                    <a:pt x="167655" y="162321"/>
                  </a:lnTo>
                  <a:close/>
                  <a:moveTo>
                    <a:pt x="113701" y="270535"/>
                  </a:moveTo>
                  <a:lnTo>
                    <a:pt x="113701" y="216428"/>
                  </a:lnTo>
                  <a:lnTo>
                    <a:pt x="167655" y="216428"/>
                  </a:lnTo>
                  <a:lnTo>
                    <a:pt x="167655" y="270535"/>
                  </a:lnTo>
                  <a:close/>
                  <a:moveTo>
                    <a:pt x="113701" y="378749"/>
                  </a:moveTo>
                  <a:lnTo>
                    <a:pt x="113701" y="324642"/>
                  </a:lnTo>
                  <a:lnTo>
                    <a:pt x="167655" y="324642"/>
                  </a:lnTo>
                  <a:lnTo>
                    <a:pt x="167655" y="378749"/>
                  </a:lnTo>
                  <a:close/>
                  <a:moveTo>
                    <a:pt x="113701" y="486963"/>
                  </a:moveTo>
                  <a:lnTo>
                    <a:pt x="113701" y="433618"/>
                  </a:lnTo>
                  <a:lnTo>
                    <a:pt x="167655" y="433618"/>
                  </a:lnTo>
                  <a:lnTo>
                    <a:pt x="167655" y="487725"/>
                  </a:lnTo>
                  <a:close/>
                  <a:moveTo>
                    <a:pt x="113701" y="595177"/>
                  </a:moveTo>
                  <a:lnTo>
                    <a:pt x="113701" y="541070"/>
                  </a:lnTo>
                  <a:lnTo>
                    <a:pt x="167655" y="541070"/>
                  </a:lnTo>
                  <a:lnTo>
                    <a:pt x="167655" y="595177"/>
                  </a:lnTo>
                  <a:close/>
                  <a:moveTo>
                    <a:pt x="228621" y="54107"/>
                  </a:moveTo>
                  <a:lnTo>
                    <a:pt x="228621" y="0"/>
                  </a:lnTo>
                  <a:lnTo>
                    <a:pt x="282728" y="0"/>
                  </a:lnTo>
                  <a:lnTo>
                    <a:pt x="282728" y="54107"/>
                  </a:lnTo>
                  <a:close/>
                  <a:moveTo>
                    <a:pt x="228621" y="162321"/>
                  </a:moveTo>
                  <a:lnTo>
                    <a:pt x="228621" y="108214"/>
                  </a:lnTo>
                  <a:lnTo>
                    <a:pt x="282728" y="108214"/>
                  </a:lnTo>
                  <a:lnTo>
                    <a:pt x="282728" y="162321"/>
                  </a:lnTo>
                  <a:close/>
                  <a:moveTo>
                    <a:pt x="228621" y="270535"/>
                  </a:moveTo>
                  <a:lnTo>
                    <a:pt x="228621" y="216428"/>
                  </a:lnTo>
                  <a:lnTo>
                    <a:pt x="282728" y="216428"/>
                  </a:lnTo>
                  <a:lnTo>
                    <a:pt x="282728" y="270535"/>
                  </a:lnTo>
                  <a:close/>
                  <a:moveTo>
                    <a:pt x="228621" y="378749"/>
                  </a:moveTo>
                  <a:lnTo>
                    <a:pt x="228621" y="324642"/>
                  </a:lnTo>
                  <a:lnTo>
                    <a:pt x="282728" y="324642"/>
                  </a:lnTo>
                  <a:lnTo>
                    <a:pt x="282728" y="378749"/>
                  </a:lnTo>
                  <a:close/>
                  <a:moveTo>
                    <a:pt x="228621" y="486963"/>
                  </a:moveTo>
                  <a:lnTo>
                    <a:pt x="228621" y="433618"/>
                  </a:lnTo>
                  <a:lnTo>
                    <a:pt x="282728" y="433618"/>
                  </a:lnTo>
                  <a:lnTo>
                    <a:pt x="282728" y="487725"/>
                  </a:lnTo>
                  <a:close/>
                  <a:moveTo>
                    <a:pt x="228621" y="595177"/>
                  </a:moveTo>
                  <a:lnTo>
                    <a:pt x="228621" y="541070"/>
                  </a:lnTo>
                  <a:lnTo>
                    <a:pt x="282728" y="541070"/>
                  </a:lnTo>
                  <a:lnTo>
                    <a:pt x="282728" y="595177"/>
                  </a:lnTo>
                  <a:close/>
                  <a:moveTo>
                    <a:pt x="341560" y="54107"/>
                  </a:moveTo>
                  <a:lnTo>
                    <a:pt x="341560" y="0"/>
                  </a:lnTo>
                  <a:lnTo>
                    <a:pt x="395667" y="0"/>
                  </a:lnTo>
                  <a:lnTo>
                    <a:pt x="395667" y="54107"/>
                  </a:lnTo>
                  <a:close/>
                  <a:moveTo>
                    <a:pt x="341560" y="162321"/>
                  </a:moveTo>
                  <a:lnTo>
                    <a:pt x="341560" y="108214"/>
                  </a:lnTo>
                  <a:lnTo>
                    <a:pt x="395667" y="108214"/>
                  </a:lnTo>
                  <a:lnTo>
                    <a:pt x="395667" y="162321"/>
                  </a:lnTo>
                  <a:close/>
                  <a:moveTo>
                    <a:pt x="341560" y="270535"/>
                  </a:moveTo>
                  <a:lnTo>
                    <a:pt x="341560" y="216428"/>
                  </a:lnTo>
                  <a:lnTo>
                    <a:pt x="395667" y="216428"/>
                  </a:lnTo>
                  <a:lnTo>
                    <a:pt x="395667" y="270535"/>
                  </a:lnTo>
                  <a:close/>
                  <a:moveTo>
                    <a:pt x="341560" y="378749"/>
                  </a:moveTo>
                  <a:lnTo>
                    <a:pt x="341560" y="324642"/>
                  </a:lnTo>
                  <a:lnTo>
                    <a:pt x="395667" y="324642"/>
                  </a:lnTo>
                  <a:lnTo>
                    <a:pt x="395667" y="378749"/>
                  </a:lnTo>
                  <a:close/>
                  <a:moveTo>
                    <a:pt x="341560" y="486963"/>
                  </a:moveTo>
                  <a:lnTo>
                    <a:pt x="341560" y="433618"/>
                  </a:lnTo>
                  <a:lnTo>
                    <a:pt x="395667" y="433618"/>
                  </a:lnTo>
                  <a:lnTo>
                    <a:pt x="395667" y="487725"/>
                  </a:lnTo>
                  <a:close/>
                  <a:moveTo>
                    <a:pt x="341560" y="595177"/>
                  </a:moveTo>
                  <a:lnTo>
                    <a:pt x="341560" y="541070"/>
                  </a:lnTo>
                  <a:lnTo>
                    <a:pt x="395667" y="541070"/>
                  </a:lnTo>
                  <a:lnTo>
                    <a:pt x="395667" y="595177"/>
                  </a:lnTo>
                  <a:close/>
                  <a:moveTo>
                    <a:pt x="455413" y="54107"/>
                  </a:moveTo>
                  <a:lnTo>
                    <a:pt x="455413" y="0"/>
                  </a:lnTo>
                  <a:lnTo>
                    <a:pt x="509520" y="0"/>
                  </a:lnTo>
                  <a:lnTo>
                    <a:pt x="509520" y="54107"/>
                  </a:lnTo>
                  <a:close/>
                  <a:moveTo>
                    <a:pt x="455413" y="162321"/>
                  </a:moveTo>
                  <a:lnTo>
                    <a:pt x="455413" y="108214"/>
                  </a:lnTo>
                  <a:lnTo>
                    <a:pt x="509520" y="108214"/>
                  </a:lnTo>
                  <a:lnTo>
                    <a:pt x="509520" y="162321"/>
                  </a:lnTo>
                  <a:close/>
                  <a:moveTo>
                    <a:pt x="455413" y="270535"/>
                  </a:moveTo>
                  <a:lnTo>
                    <a:pt x="455413" y="216428"/>
                  </a:lnTo>
                  <a:lnTo>
                    <a:pt x="509520" y="216428"/>
                  </a:lnTo>
                  <a:lnTo>
                    <a:pt x="509520" y="270535"/>
                  </a:lnTo>
                  <a:close/>
                  <a:moveTo>
                    <a:pt x="455413" y="378749"/>
                  </a:moveTo>
                  <a:lnTo>
                    <a:pt x="455413" y="324642"/>
                  </a:lnTo>
                  <a:lnTo>
                    <a:pt x="509520" y="324642"/>
                  </a:lnTo>
                  <a:lnTo>
                    <a:pt x="509520" y="378749"/>
                  </a:lnTo>
                  <a:close/>
                  <a:moveTo>
                    <a:pt x="455413" y="486963"/>
                  </a:moveTo>
                  <a:lnTo>
                    <a:pt x="455413" y="433618"/>
                  </a:lnTo>
                  <a:lnTo>
                    <a:pt x="509520" y="433618"/>
                  </a:lnTo>
                  <a:lnTo>
                    <a:pt x="509520" y="487725"/>
                  </a:lnTo>
                  <a:close/>
                  <a:moveTo>
                    <a:pt x="455413" y="595177"/>
                  </a:moveTo>
                  <a:lnTo>
                    <a:pt x="455413" y="541070"/>
                  </a:lnTo>
                  <a:lnTo>
                    <a:pt x="509520" y="541070"/>
                  </a:lnTo>
                  <a:lnTo>
                    <a:pt x="509520" y="595177"/>
                  </a:lnTo>
                  <a:close/>
                  <a:moveTo>
                    <a:pt x="569114" y="54107"/>
                  </a:moveTo>
                  <a:lnTo>
                    <a:pt x="569114" y="0"/>
                  </a:lnTo>
                  <a:lnTo>
                    <a:pt x="623221" y="0"/>
                  </a:lnTo>
                  <a:lnTo>
                    <a:pt x="623221" y="54107"/>
                  </a:lnTo>
                  <a:close/>
                  <a:moveTo>
                    <a:pt x="569114" y="162321"/>
                  </a:moveTo>
                  <a:lnTo>
                    <a:pt x="569114" y="108214"/>
                  </a:lnTo>
                  <a:lnTo>
                    <a:pt x="623221" y="108214"/>
                  </a:lnTo>
                  <a:lnTo>
                    <a:pt x="623221" y="162321"/>
                  </a:lnTo>
                  <a:close/>
                  <a:moveTo>
                    <a:pt x="569114" y="270535"/>
                  </a:moveTo>
                  <a:lnTo>
                    <a:pt x="569114" y="216428"/>
                  </a:lnTo>
                  <a:lnTo>
                    <a:pt x="623221" y="216428"/>
                  </a:lnTo>
                  <a:lnTo>
                    <a:pt x="623221" y="270535"/>
                  </a:lnTo>
                  <a:close/>
                  <a:moveTo>
                    <a:pt x="569114" y="378749"/>
                  </a:moveTo>
                  <a:lnTo>
                    <a:pt x="569114" y="324642"/>
                  </a:lnTo>
                  <a:lnTo>
                    <a:pt x="623221" y="324642"/>
                  </a:lnTo>
                  <a:lnTo>
                    <a:pt x="623221" y="378749"/>
                  </a:lnTo>
                  <a:close/>
                  <a:moveTo>
                    <a:pt x="569114" y="486963"/>
                  </a:moveTo>
                  <a:lnTo>
                    <a:pt x="569114" y="433618"/>
                  </a:lnTo>
                  <a:lnTo>
                    <a:pt x="623221" y="433618"/>
                  </a:lnTo>
                  <a:lnTo>
                    <a:pt x="623221" y="487725"/>
                  </a:lnTo>
                  <a:close/>
                  <a:moveTo>
                    <a:pt x="569114" y="595177"/>
                  </a:moveTo>
                  <a:lnTo>
                    <a:pt x="569114" y="541070"/>
                  </a:lnTo>
                  <a:lnTo>
                    <a:pt x="623221" y="541070"/>
                  </a:lnTo>
                  <a:lnTo>
                    <a:pt x="623221" y="595177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1902150-3DCB-4E3B-8447-8DDE4140E1AD}"/>
                </a:ext>
              </a:extLst>
            </p:cNvPr>
            <p:cNvSpPr/>
            <p:nvPr/>
          </p:nvSpPr>
          <p:spPr>
            <a:xfrm>
              <a:off x="5446411" y="4946281"/>
              <a:ext cx="622763" cy="595938"/>
            </a:xfrm>
            <a:custGeom>
              <a:avLst/>
              <a:gdLst>
                <a:gd name="connsiteX0" fmla="*/ 573381 w 622763"/>
                <a:gd name="connsiteY0" fmla="*/ 0 h 595938"/>
                <a:gd name="connsiteX1" fmla="*/ 622763 w 622763"/>
                <a:gd name="connsiteY1" fmla="*/ 0 h 595938"/>
                <a:gd name="connsiteX2" fmla="*/ 622763 w 622763"/>
                <a:gd name="connsiteY2" fmla="*/ 26978 h 595938"/>
                <a:gd name="connsiteX3" fmla="*/ 55174 w 622763"/>
                <a:gd name="connsiteY3" fmla="*/ 595177 h 595938"/>
                <a:gd name="connsiteX4" fmla="*/ 305 w 622763"/>
                <a:gd name="connsiteY4" fmla="*/ 595177 h 595938"/>
                <a:gd name="connsiteX5" fmla="*/ 305 w 622763"/>
                <a:gd name="connsiteY5" fmla="*/ 572925 h 595938"/>
                <a:gd name="connsiteX6" fmla="*/ 305 w 622763"/>
                <a:gd name="connsiteY6" fmla="*/ 429655 h 595938"/>
                <a:gd name="connsiteX7" fmla="*/ 429960 w 622763"/>
                <a:gd name="connsiteY7" fmla="*/ 0 h 595938"/>
                <a:gd name="connsiteX8" fmla="*/ 506167 w 622763"/>
                <a:gd name="connsiteY8" fmla="*/ 0 h 595938"/>
                <a:gd name="connsiteX9" fmla="*/ 0 w 622763"/>
                <a:gd name="connsiteY9" fmla="*/ 506015 h 595938"/>
                <a:gd name="connsiteX10" fmla="*/ 305 w 622763"/>
                <a:gd name="connsiteY10" fmla="*/ 286386 h 595938"/>
                <a:gd name="connsiteX11" fmla="*/ 286843 w 622763"/>
                <a:gd name="connsiteY11" fmla="*/ 0 h 595938"/>
                <a:gd name="connsiteX12" fmla="*/ 363050 w 622763"/>
                <a:gd name="connsiteY12" fmla="*/ 0 h 595938"/>
                <a:gd name="connsiteX13" fmla="*/ 153 w 622763"/>
                <a:gd name="connsiteY13" fmla="*/ 362746 h 595938"/>
                <a:gd name="connsiteX14" fmla="*/ 305 w 622763"/>
                <a:gd name="connsiteY14" fmla="*/ 144031 h 595938"/>
                <a:gd name="connsiteX15" fmla="*/ 144336 w 622763"/>
                <a:gd name="connsiteY15" fmla="*/ 0 h 595938"/>
                <a:gd name="connsiteX16" fmla="*/ 220543 w 622763"/>
                <a:gd name="connsiteY16" fmla="*/ 0 h 595938"/>
                <a:gd name="connsiteX17" fmla="*/ 305 w 622763"/>
                <a:gd name="connsiteY17" fmla="*/ 220238 h 595938"/>
                <a:gd name="connsiteX18" fmla="*/ 305 w 622763"/>
                <a:gd name="connsiteY18" fmla="*/ 1524 h 595938"/>
                <a:gd name="connsiteX19" fmla="*/ 1981 w 622763"/>
                <a:gd name="connsiteY19" fmla="*/ 0 h 595938"/>
                <a:gd name="connsiteX20" fmla="*/ 78188 w 622763"/>
                <a:gd name="connsiteY20" fmla="*/ 0 h 595938"/>
                <a:gd name="connsiteX21" fmla="*/ 153 w 622763"/>
                <a:gd name="connsiteY21" fmla="*/ 77884 h 595938"/>
                <a:gd name="connsiteX22" fmla="*/ 121321 w 622763"/>
                <a:gd name="connsiteY22" fmla="*/ 595939 h 595938"/>
                <a:gd name="connsiteX23" fmla="*/ 622611 w 622763"/>
                <a:gd name="connsiteY23" fmla="*/ 94649 h 595938"/>
                <a:gd name="connsiteX24" fmla="*/ 622611 w 622763"/>
                <a:gd name="connsiteY24" fmla="*/ 170856 h 595938"/>
                <a:gd name="connsiteX25" fmla="*/ 197681 w 622763"/>
                <a:gd name="connsiteY25" fmla="*/ 595177 h 595938"/>
                <a:gd name="connsiteX26" fmla="*/ 263676 w 622763"/>
                <a:gd name="connsiteY26" fmla="*/ 595939 h 595938"/>
                <a:gd name="connsiteX27" fmla="*/ 622611 w 622763"/>
                <a:gd name="connsiteY27" fmla="*/ 237004 h 595938"/>
                <a:gd name="connsiteX28" fmla="*/ 622611 w 622763"/>
                <a:gd name="connsiteY28" fmla="*/ 313211 h 595938"/>
                <a:gd name="connsiteX29" fmla="*/ 340188 w 622763"/>
                <a:gd name="connsiteY29" fmla="*/ 595177 h 595938"/>
                <a:gd name="connsiteX30" fmla="*/ 406945 w 622763"/>
                <a:gd name="connsiteY30" fmla="*/ 595939 h 595938"/>
                <a:gd name="connsiteX31" fmla="*/ 622611 w 622763"/>
                <a:gd name="connsiteY31" fmla="*/ 380273 h 595938"/>
                <a:gd name="connsiteX32" fmla="*/ 622611 w 622763"/>
                <a:gd name="connsiteY32" fmla="*/ 456480 h 595938"/>
                <a:gd name="connsiteX33" fmla="*/ 483305 w 622763"/>
                <a:gd name="connsiteY33" fmla="*/ 595787 h 595938"/>
                <a:gd name="connsiteX34" fmla="*/ 622611 w 622763"/>
                <a:gd name="connsiteY34" fmla="*/ 595939 h 595938"/>
                <a:gd name="connsiteX35" fmla="*/ 546404 w 622763"/>
                <a:gd name="connsiteY35" fmla="*/ 595939 h 595938"/>
                <a:gd name="connsiteX36" fmla="*/ 622611 w 622763"/>
                <a:gd name="connsiteY36" fmla="*/ 519732 h 59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763" h="595938">
                  <a:moveTo>
                    <a:pt x="573381" y="0"/>
                  </a:moveTo>
                  <a:lnTo>
                    <a:pt x="622763" y="0"/>
                  </a:lnTo>
                  <a:lnTo>
                    <a:pt x="622763" y="26978"/>
                  </a:lnTo>
                  <a:lnTo>
                    <a:pt x="55174" y="595177"/>
                  </a:lnTo>
                  <a:lnTo>
                    <a:pt x="305" y="595177"/>
                  </a:lnTo>
                  <a:lnTo>
                    <a:pt x="305" y="572925"/>
                  </a:lnTo>
                  <a:close/>
                  <a:moveTo>
                    <a:pt x="305" y="429655"/>
                  </a:moveTo>
                  <a:lnTo>
                    <a:pt x="429960" y="0"/>
                  </a:lnTo>
                  <a:lnTo>
                    <a:pt x="506167" y="0"/>
                  </a:lnTo>
                  <a:lnTo>
                    <a:pt x="0" y="506015"/>
                  </a:lnTo>
                  <a:close/>
                  <a:moveTo>
                    <a:pt x="305" y="286386"/>
                  </a:moveTo>
                  <a:lnTo>
                    <a:pt x="286843" y="0"/>
                  </a:lnTo>
                  <a:lnTo>
                    <a:pt x="363050" y="0"/>
                  </a:lnTo>
                  <a:lnTo>
                    <a:pt x="153" y="362746"/>
                  </a:lnTo>
                  <a:close/>
                  <a:moveTo>
                    <a:pt x="305" y="144031"/>
                  </a:moveTo>
                  <a:lnTo>
                    <a:pt x="144336" y="0"/>
                  </a:lnTo>
                  <a:lnTo>
                    <a:pt x="220543" y="0"/>
                  </a:lnTo>
                  <a:lnTo>
                    <a:pt x="305" y="220238"/>
                  </a:lnTo>
                  <a:close/>
                  <a:moveTo>
                    <a:pt x="305" y="1524"/>
                  </a:moveTo>
                  <a:lnTo>
                    <a:pt x="1981" y="0"/>
                  </a:lnTo>
                  <a:lnTo>
                    <a:pt x="78188" y="0"/>
                  </a:lnTo>
                  <a:lnTo>
                    <a:pt x="153" y="77884"/>
                  </a:lnTo>
                  <a:close/>
                  <a:moveTo>
                    <a:pt x="121321" y="595939"/>
                  </a:moveTo>
                  <a:lnTo>
                    <a:pt x="622611" y="94649"/>
                  </a:lnTo>
                  <a:lnTo>
                    <a:pt x="622611" y="170856"/>
                  </a:lnTo>
                  <a:lnTo>
                    <a:pt x="197681" y="595177"/>
                  </a:lnTo>
                  <a:close/>
                  <a:moveTo>
                    <a:pt x="263676" y="595939"/>
                  </a:moveTo>
                  <a:lnTo>
                    <a:pt x="622611" y="237004"/>
                  </a:lnTo>
                  <a:lnTo>
                    <a:pt x="622611" y="313211"/>
                  </a:lnTo>
                  <a:lnTo>
                    <a:pt x="340188" y="595177"/>
                  </a:lnTo>
                  <a:close/>
                  <a:moveTo>
                    <a:pt x="406945" y="595939"/>
                  </a:moveTo>
                  <a:lnTo>
                    <a:pt x="622611" y="380273"/>
                  </a:lnTo>
                  <a:lnTo>
                    <a:pt x="622611" y="456480"/>
                  </a:lnTo>
                  <a:lnTo>
                    <a:pt x="483305" y="595787"/>
                  </a:lnTo>
                  <a:close/>
                  <a:moveTo>
                    <a:pt x="622611" y="595939"/>
                  </a:moveTo>
                  <a:lnTo>
                    <a:pt x="546404" y="595939"/>
                  </a:lnTo>
                  <a:lnTo>
                    <a:pt x="622611" y="519732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A7C70A6-3230-493C-9200-97B0AEBE5605}"/>
                </a:ext>
              </a:extLst>
            </p:cNvPr>
            <p:cNvSpPr/>
            <p:nvPr/>
          </p:nvSpPr>
          <p:spPr>
            <a:xfrm>
              <a:off x="6122367" y="4946281"/>
              <a:ext cx="622610" cy="595176"/>
            </a:xfrm>
            <a:custGeom>
              <a:avLst/>
              <a:gdLst>
                <a:gd name="connsiteX0" fmla="*/ 517902 w 622610"/>
                <a:gd name="connsiteY0" fmla="*/ 95411 h 595176"/>
                <a:gd name="connsiteX1" fmla="*/ 449469 w 622610"/>
                <a:gd name="connsiteY1" fmla="*/ 69196 h 595176"/>
                <a:gd name="connsiteX2" fmla="*/ 438800 w 622610"/>
                <a:gd name="connsiteY2" fmla="*/ 60814 h 595176"/>
                <a:gd name="connsiteX3" fmla="*/ 428740 w 622610"/>
                <a:gd name="connsiteY3" fmla="*/ 56089 h 595176"/>
                <a:gd name="connsiteX4" fmla="*/ 414414 w 622610"/>
                <a:gd name="connsiteY4" fmla="*/ 54107 h 595176"/>
                <a:gd name="connsiteX5" fmla="*/ 396581 w 622610"/>
                <a:gd name="connsiteY5" fmla="*/ 57308 h 595176"/>
                <a:gd name="connsiteX6" fmla="*/ 379511 w 622610"/>
                <a:gd name="connsiteY6" fmla="*/ 69196 h 595176"/>
                <a:gd name="connsiteX7" fmla="*/ 242338 w 622610"/>
                <a:gd name="connsiteY7" fmla="*/ 69196 h 595176"/>
                <a:gd name="connsiteX8" fmla="*/ 231517 w 622610"/>
                <a:gd name="connsiteY8" fmla="*/ 60814 h 595176"/>
                <a:gd name="connsiteX9" fmla="*/ 221610 w 622610"/>
                <a:gd name="connsiteY9" fmla="*/ 56089 h 595176"/>
                <a:gd name="connsiteX10" fmla="*/ 207283 w 622610"/>
                <a:gd name="connsiteY10" fmla="*/ 54107 h 595176"/>
                <a:gd name="connsiteX11" fmla="*/ 193413 w 622610"/>
                <a:gd name="connsiteY11" fmla="*/ 56089 h 595176"/>
                <a:gd name="connsiteX12" fmla="*/ 183354 w 622610"/>
                <a:gd name="connsiteY12" fmla="*/ 60814 h 595176"/>
                <a:gd name="connsiteX13" fmla="*/ 172228 w 622610"/>
                <a:gd name="connsiteY13" fmla="*/ 69196 h 595176"/>
                <a:gd name="connsiteX14" fmla="*/ 35055 w 622610"/>
                <a:gd name="connsiteY14" fmla="*/ 69196 h 595176"/>
                <a:gd name="connsiteX15" fmla="*/ 24386 w 622610"/>
                <a:gd name="connsiteY15" fmla="*/ 60814 h 595176"/>
                <a:gd name="connsiteX16" fmla="*/ 14327 w 622610"/>
                <a:gd name="connsiteY16" fmla="*/ 56089 h 595176"/>
                <a:gd name="connsiteX17" fmla="*/ 0 w 622610"/>
                <a:gd name="connsiteY17" fmla="*/ 54107 h 595176"/>
                <a:gd name="connsiteX18" fmla="*/ 0 w 622610"/>
                <a:gd name="connsiteY18" fmla="*/ 0 h 595176"/>
                <a:gd name="connsiteX19" fmla="*/ 69348 w 622610"/>
                <a:gd name="connsiteY19" fmla="*/ 26978 h 595176"/>
                <a:gd name="connsiteX20" fmla="*/ 80017 w 622610"/>
                <a:gd name="connsiteY20" fmla="*/ 34903 h 595176"/>
                <a:gd name="connsiteX21" fmla="*/ 89924 w 622610"/>
                <a:gd name="connsiteY21" fmla="*/ 39323 h 595176"/>
                <a:gd name="connsiteX22" fmla="*/ 104251 w 622610"/>
                <a:gd name="connsiteY22" fmla="*/ 41305 h 595176"/>
                <a:gd name="connsiteX23" fmla="*/ 122236 w 622610"/>
                <a:gd name="connsiteY23" fmla="*/ 38104 h 595176"/>
                <a:gd name="connsiteX24" fmla="*/ 139306 w 622610"/>
                <a:gd name="connsiteY24" fmla="*/ 26978 h 595176"/>
                <a:gd name="connsiteX25" fmla="*/ 276479 w 622610"/>
                <a:gd name="connsiteY25" fmla="*/ 26978 h 595176"/>
                <a:gd name="connsiteX26" fmla="*/ 287300 w 622610"/>
                <a:gd name="connsiteY26" fmla="*/ 34903 h 595176"/>
                <a:gd name="connsiteX27" fmla="*/ 297207 w 622610"/>
                <a:gd name="connsiteY27" fmla="*/ 39323 h 595176"/>
                <a:gd name="connsiteX28" fmla="*/ 311534 w 622610"/>
                <a:gd name="connsiteY28" fmla="*/ 41305 h 595176"/>
                <a:gd name="connsiteX29" fmla="*/ 329366 w 622610"/>
                <a:gd name="connsiteY29" fmla="*/ 38104 h 595176"/>
                <a:gd name="connsiteX30" fmla="*/ 346589 w 622610"/>
                <a:gd name="connsiteY30" fmla="*/ 26978 h 595176"/>
                <a:gd name="connsiteX31" fmla="*/ 415328 w 622610"/>
                <a:gd name="connsiteY31" fmla="*/ 0 h 595176"/>
                <a:gd name="connsiteX32" fmla="*/ 483305 w 622610"/>
                <a:gd name="connsiteY32" fmla="*/ 26978 h 595176"/>
                <a:gd name="connsiteX33" fmla="*/ 494888 w 622610"/>
                <a:gd name="connsiteY33" fmla="*/ 34903 h 595176"/>
                <a:gd name="connsiteX34" fmla="*/ 504795 w 622610"/>
                <a:gd name="connsiteY34" fmla="*/ 39323 h 595176"/>
                <a:gd name="connsiteX35" fmla="*/ 518360 w 622610"/>
                <a:gd name="connsiteY35" fmla="*/ 41305 h 595176"/>
                <a:gd name="connsiteX36" fmla="*/ 536650 w 622610"/>
                <a:gd name="connsiteY36" fmla="*/ 38104 h 595176"/>
                <a:gd name="connsiteX37" fmla="*/ 553415 w 622610"/>
                <a:gd name="connsiteY37" fmla="*/ 26978 h 595176"/>
                <a:gd name="connsiteX38" fmla="*/ 622611 w 622610"/>
                <a:gd name="connsiteY38" fmla="*/ 0 h 595176"/>
                <a:gd name="connsiteX39" fmla="*/ 622611 w 622610"/>
                <a:gd name="connsiteY39" fmla="*/ 54107 h 595176"/>
                <a:gd name="connsiteX40" fmla="*/ 611942 w 622610"/>
                <a:gd name="connsiteY40" fmla="*/ 54107 h 595176"/>
                <a:gd name="connsiteX41" fmla="*/ 603102 w 622610"/>
                <a:gd name="connsiteY41" fmla="*/ 57308 h 595176"/>
                <a:gd name="connsiteX42" fmla="*/ 595938 w 622610"/>
                <a:gd name="connsiteY42" fmla="*/ 61728 h 595176"/>
                <a:gd name="connsiteX43" fmla="*/ 587556 w 622610"/>
                <a:gd name="connsiteY43" fmla="*/ 68434 h 595176"/>
                <a:gd name="connsiteX44" fmla="*/ 570943 w 622610"/>
                <a:gd name="connsiteY44" fmla="*/ 80780 h 595176"/>
                <a:gd name="connsiteX45" fmla="*/ 549757 w 622610"/>
                <a:gd name="connsiteY45" fmla="*/ 89925 h 595176"/>
                <a:gd name="connsiteX46" fmla="*/ 517902 w 622610"/>
                <a:gd name="connsiteY46" fmla="*/ 95411 h 595176"/>
                <a:gd name="connsiteX47" fmla="*/ 519122 w 622610"/>
                <a:gd name="connsiteY47" fmla="*/ 220391 h 595176"/>
                <a:gd name="connsiteX48" fmla="*/ 450231 w 622610"/>
                <a:gd name="connsiteY48" fmla="*/ 194176 h 595176"/>
                <a:gd name="connsiteX49" fmla="*/ 439562 w 622610"/>
                <a:gd name="connsiteY49" fmla="*/ 185793 h 595176"/>
                <a:gd name="connsiteX50" fmla="*/ 429655 w 622610"/>
                <a:gd name="connsiteY50" fmla="*/ 180916 h 595176"/>
                <a:gd name="connsiteX51" fmla="*/ 415328 w 622610"/>
                <a:gd name="connsiteY51" fmla="*/ 178934 h 595176"/>
                <a:gd name="connsiteX52" fmla="*/ 397343 w 622610"/>
                <a:gd name="connsiteY52" fmla="*/ 182135 h 595176"/>
                <a:gd name="connsiteX53" fmla="*/ 380273 w 622610"/>
                <a:gd name="connsiteY53" fmla="*/ 194176 h 595176"/>
                <a:gd name="connsiteX54" fmla="*/ 243100 w 622610"/>
                <a:gd name="connsiteY54" fmla="*/ 194176 h 595176"/>
                <a:gd name="connsiteX55" fmla="*/ 235479 w 622610"/>
                <a:gd name="connsiteY55" fmla="*/ 187317 h 595176"/>
                <a:gd name="connsiteX56" fmla="*/ 228011 w 622610"/>
                <a:gd name="connsiteY56" fmla="*/ 183049 h 595176"/>
                <a:gd name="connsiteX57" fmla="*/ 218866 w 622610"/>
                <a:gd name="connsiteY57" fmla="*/ 179849 h 595176"/>
                <a:gd name="connsiteX58" fmla="*/ 208045 w 622610"/>
                <a:gd name="connsiteY58" fmla="*/ 178934 h 595176"/>
                <a:gd name="connsiteX59" fmla="*/ 190212 w 622610"/>
                <a:gd name="connsiteY59" fmla="*/ 182135 h 595176"/>
                <a:gd name="connsiteX60" fmla="*/ 172990 w 622610"/>
                <a:gd name="connsiteY60" fmla="*/ 194176 h 595176"/>
                <a:gd name="connsiteX61" fmla="*/ 35817 w 622610"/>
                <a:gd name="connsiteY61" fmla="*/ 194176 h 595176"/>
                <a:gd name="connsiteX62" fmla="*/ 24538 w 622610"/>
                <a:gd name="connsiteY62" fmla="*/ 185793 h 595176"/>
                <a:gd name="connsiteX63" fmla="*/ 14174 w 622610"/>
                <a:gd name="connsiteY63" fmla="*/ 180916 h 595176"/>
                <a:gd name="connsiteX64" fmla="*/ 762 w 622610"/>
                <a:gd name="connsiteY64" fmla="*/ 178934 h 595176"/>
                <a:gd name="connsiteX65" fmla="*/ 762 w 622610"/>
                <a:gd name="connsiteY65" fmla="*/ 124827 h 595176"/>
                <a:gd name="connsiteX66" fmla="*/ 69196 w 622610"/>
                <a:gd name="connsiteY66" fmla="*/ 151957 h 595176"/>
                <a:gd name="connsiteX67" fmla="*/ 77579 w 622610"/>
                <a:gd name="connsiteY67" fmla="*/ 157901 h 595176"/>
                <a:gd name="connsiteX68" fmla="*/ 84742 w 622610"/>
                <a:gd name="connsiteY68" fmla="*/ 162321 h 595176"/>
                <a:gd name="connsiteX69" fmla="*/ 93429 w 622610"/>
                <a:gd name="connsiteY69" fmla="*/ 165522 h 595176"/>
                <a:gd name="connsiteX70" fmla="*/ 104099 w 622610"/>
                <a:gd name="connsiteY70" fmla="*/ 165522 h 595176"/>
                <a:gd name="connsiteX71" fmla="*/ 122083 w 622610"/>
                <a:gd name="connsiteY71" fmla="*/ 162321 h 595176"/>
                <a:gd name="connsiteX72" fmla="*/ 139154 w 622610"/>
                <a:gd name="connsiteY72" fmla="*/ 151195 h 595176"/>
                <a:gd name="connsiteX73" fmla="*/ 276326 w 622610"/>
                <a:gd name="connsiteY73" fmla="*/ 151195 h 595176"/>
                <a:gd name="connsiteX74" fmla="*/ 287148 w 622610"/>
                <a:gd name="connsiteY74" fmla="*/ 159120 h 595176"/>
                <a:gd name="connsiteX75" fmla="*/ 297055 w 622610"/>
                <a:gd name="connsiteY75" fmla="*/ 163540 h 595176"/>
                <a:gd name="connsiteX76" fmla="*/ 311382 w 622610"/>
                <a:gd name="connsiteY76" fmla="*/ 165522 h 595176"/>
                <a:gd name="connsiteX77" fmla="*/ 325251 w 622610"/>
                <a:gd name="connsiteY77" fmla="*/ 163540 h 595176"/>
                <a:gd name="connsiteX78" fmla="*/ 335311 w 622610"/>
                <a:gd name="connsiteY78" fmla="*/ 159120 h 595176"/>
                <a:gd name="connsiteX79" fmla="*/ 346437 w 622610"/>
                <a:gd name="connsiteY79" fmla="*/ 151195 h 595176"/>
                <a:gd name="connsiteX80" fmla="*/ 483609 w 622610"/>
                <a:gd name="connsiteY80" fmla="*/ 151195 h 595176"/>
                <a:gd name="connsiteX81" fmla="*/ 494279 w 622610"/>
                <a:gd name="connsiteY81" fmla="*/ 159120 h 595176"/>
                <a:gd name="connsiteX82" fmla="*/ 504338 w 622610"/>
                <a:gd name="connsiteY82" fmla="*/ 163540 h 595176"/>
                <a:gd name="connsiteX83" fmla="*/ 518665 w 622610"/>
                <a:gd name="connsiteY83" fmla="*/ 165522 h 595176"/>
                <a:gd name="connsiteX84" fmla="*/ 536497 w 622610"/>
                <a:gd name="connsiteY84" fmla="*/ 162321 h 595176"/>
                <a:gd name="connsiteX85" fmla="*/ 553567 w 622610"/>
                <a:gd name="connsiteY85" fmla="*/ 151195 h 595176"/>
                <a:gd name="connsiteX86" fmla="*/ 622002 w 622610"/>
                <a:gd name="connsiteY86" fmla="*/ 124065 h 595176"/>
                <a:gd name="connsiteX87" fmla="*/ 622002 w 622610"/>
                <a:gd name="connsiteY87" fmla="*/ 178172 h 595176"/>
                <a:gd name="connsiteX88" fmla="*/ 604169 w 622610"/>
                <a:gd name="connsiteY88" fmla="*/ 181373 h 595176"/>
                <a:gd name="connsiteX89" fmla="*/ 587099 w 622610"/>
                <a:gd name="connsiteY89" fmla="*/ 193413 h 595176"/>
                <a:gd name="connsiteX90" fmla="*/ 519122 w 622610"/>
                <a:gd name="connsiteY90" fmla="*/ 220238 h 595176"/>
                <a:gd name="connsiteX91" fmla="*/ 519122 w 622610"/>
                <a:gd name="connsiteY91" fmla="*/ 345370 h 595176"/>
                <a:gd name="connsiteX92" fmla="*/ 450231 w 622610"/>
                <a:gd name="connsiteY92" fmla="*/ 319003 h 595176"/>
                <a:gd name="connsiteX93" fmla="*/ 439562 w 622610"/>
                <a:gd name="connsiteY93" fmla="*/ 310315 h 595176"/>
                <a:gd name="connsiteX94" fmla="*/ 429655 w 622610"/>
                <a:gd name="connsiteY94" fmla="*/ 305895 h 595176"/>
                <a:gd name="connsiteX95" fmla="*/ 415328 w 622610"/>
                <a:gd name="connsiteY95" fmla="*/ 303914 h 595176"/>
                <a:gd name="connsiteX96" fmla="*/ 401306 w 622610"/>
                <a:gd name="connsiteY96" fmla="*/ 305895 h 595176"/>
                <a:gd name="connsiteX97" fmla="*/ 391399 w 622610"/>
                <a:gd name="connsiteY97" fmla="*/ 310315 h 595176"/>
                <a:gd name="connsiteX98" fmla="*/ 380273 w 622610"/>
                <a:gd name="connsiteY98" fmla="*/ 319003 h 595176"/>
                <a:gd name="connsiteX99" fmla="*/ 243100 w 622610"/>
                <a:gd name="connsiteY99" fmla="*/ 319003 h 595176"/>
                <a:gd name="connsiteX100" fmla="*/ 232279 w 622610"/>
                <a:gd name="connsiteY100" fmla="*/ 310315 h 595176"/>
                <a:gd name="connsiteX101" fmla="*/ 222372 w 622610"/>
                <a:gd name="connsiteY101" fmla="*/ 305895 h 595176"/>
                <a:gd name="connsiteX102" fmla="*/ 208502 w 622610"/>
                <a:gd name="connsiteY102" fmla="*/ 303914 h 595176"/>
                <a:gd name="connsiteX103" fmla="*/ 194480 w 622610"/>
                <a:gd name="connsiteY103" fmla="*/ 305895 h 595176"/>
                <a:gd name="connsiteX104" fmla="*/ 184268 w 622610"/>
                <a:gd name="connsiteY104" fmla="*/ 310315 h 595176"/>
                <a:gd name="connsiteX105" fmla="*/ 172990 w 622610"/>
                <a:gd name="connsiteY105" fmla="*/ 319003 h 595176"/>
                <a:gd name="connsiteX106" fmla="*/ 35817 w 622610"/>
                <a:gd name="connsiteY106" fmla="*/ 319003 h 595176"/>
                <a:gd name="connsiteX107" fmla="*/ 24538 w 622610"/>
                <a:gd name="connsiteY107" fmla="*/ 310315 h 595176"/>
                <a:gd name="connsiteX108" fmla="*/ 14174 w 622610"/>
                <a:gd name="connsiteY108" fmla="*/ 305895 h 595176"/>
                <a:gd name="connsiteX109" fmla="*/ 762 w 622610"/>
                <a:gd name="connsiteY109" fmla="*/ 303914 h 595176"/>
                <a:gd name="connsiteX110" fmla="*/ 762 w 622610"/>
                <a:gd name="connsiteY110" fmla="*/ 249807 h 595176"/>
                <a:gd name="connsiteX111" fmla="*/ 69196 w 622610"/>
                <a:gd name="connsiteY111" fmla="*/ 276936 h 595176"/>
                <a:gd name="connsiteX112" fmla="*/ 79865 w 622610"/>
                <a:gd name="connsiteY112" fmla="*/ 284862 h 595176"/>
                <a:gd name="connsiteX113" fmla="*/ 89772 w 622610"/>
                <a:gd name="connsiteY113" fmla="*/ 289129 h 595176"/>
                <a:gd name="connsiteX114" fmla="*/ 104099 w 622610"/>
                <a:gd name="connsiteY114" fmla="*/ 291263 h 595176"/>
                <a:gd name="connsiteX115" fmla="*/ 118426 w 622610"/>
                <a:gd name="connsiteY115" fmla="*/ 289129 h 595176"/>
                <a:gd name="connsiteX116" fmla="*/ 128485 w 622610"/>
                <a:gd name="connsiteY116" fmla="*/ 284862 h 595176"/>
                <a:gd name="connsiteX117" fmla="*/ 139154 w 622610"/>
                <a:gd name="connsiteY117" fmla="*/ 276936 h 595176"/>
                <a:gd name="connsiteX118" fmla="*/ 276326 w 622610"/>
                <a:gd name="connsiteY118" fmla="*/ 276936 h 595176"/>
                <a:gd name="connsiteX119" fmla="*/ 287148 w 622610"/>
                <a:gd name="connsiteY119" fmla="*/ 284862 h 595176"/>
                <a:gd name="connsiteX120" fmla="*/ 297055 w 622610"/>
                <a:gd name="connsiteY120" fmla="*/ 289129 h 595176"/>
                <a:gd name="connsiteX121" fmla="*/ 311382 w 622610"/>
                <a:gd name="connsiteY121" fmla="*/ 291263 h 595176"/>
                <a:gd name="connsiteX122" fmla="*/ 325251 w 622610"/>
                <a:gd name="connsiteY122" fmla="*/ 289129 h 595176"/>
                <a:gd name="connsiteX123" fmla="*/ 335311 w 622610"/>
                <a:gd name="connsiteY123" fmla="*/ 284862 h 595176"/>
                <a:gd name="connsiteX124" fmla="*/ 346437 w 622610"/>
                <a:gd name="connsiteY124" fmla="*/ 276936 h 595176"/>
                <a:gd name="connsiteX125" fmla="*/ 483609 w 622610"/>
                <a:gd name="connsiteY125" fmla="*/ 276936 h 595176"/>
                <a:gd name="connsiteX126" fmla="*/ 494279 w 622610"/>
                <a:gd name="connsiteY126" fmla="*/ 284862 h 595176"/>
                <a:gd name="connsiteX127" fmla="*/ 504338 w 622610"/>
                <a:gd name="connsiteY127" fmla="*/ 289129 h 595176"/>
                <a:gd name="connsiteX128" fmla="*/ 518665 w 622610"/>
                <a:gd name="connsiteY128" fmla="*/ 291263 h 595176"/>
                <a:gd name="connsiteX129" fmla="*/ 529029 w 622610"/>
                <a:gd name="connsiteY129" fmla="*/ 290349 h 595176"/>
                <a:gd name="connsiteX130" fmla="*/ 538021 w 622610"/>
                <a:gd name="connsiteY130" fmla="*/ 287148 h 595176"/>
                <a:gd name="connsiteX131" fmla="*/ 545337 w 622610"/>
                <a:gd name="connsiteY131" fmla="*/ 282880 h 595176"/>
                <a:gd name="connsiteX132" fmla="*/ 553567 w 622610"/>
                <a:gd name="connsiteY132" fmla="*/ 276936 h 595176"/>
                <a:gd name="connsiteX133" fmla="*/ 622002 w 622610"/>
                <a:gd name="connsiteY133" fmla="*/ 249807 h 595176"/>
                <a:gd name="connsiteX134" fmla="*/ 622002 w 622610"/>
                <a:gd name="connsiteY134" fmla="*/ 303914 h 595176"/>
                <a:gd name="connsiteX135" fmla="*/ 607675 w 622610"/>
                <a:gd name="connsiteY135" fmla="*/ 305895 h 595176"/>
                <a:gd name="connsiteX136" fmla="*/ 597768 w 622610"/>
                <a:gd name="connsiteY136" fmla="*/ 310315 h 595176"/>
                <a:gd name="connsiteX137" fmla="*/ 587099 w 622610"/>
                <a:gd name="connsiteY137" fmla="*/ 319003 h 595176"/>
                <a:gd name="connsiteX138" fmla="*/ 519122 w 622610"/>
                <a:gd name="connsiteY138" fmla="*/ 345370 h 595176"/>
                <a:gd name="connsiteX139" fmla="*/ 519122 w 622610"/>
                <a:gd name="connsiteY139" fmla="*/ 470197 h 595176"/>
                <a:gd name="connsiteX140" fmla="*/ 449773 w 622610"/>
                <a:gd name="connsiteY140" fmla="*/ 443982 h 595176"/>
                <a:gd name="connsiteX141" fmla="*/ 439105 w 622610"/>
                <a:gd name="connsiteY141" fmla="*/ 435142 h 595176"/>
                <a:gd name="connsiteX142" fmla="*/ 429198 w 622610"/>
                <a:gd name="connsiteY142" fmla="*/ 430875 h 595176"/>
                <a:gd name="connsiteX143" fmla="*/ 414871 w 622610"/>
                <a:gd name="connsiteY143" fmla="*/ 428893 h 595176"/>
                <a:gd name="connsiteX144" fmla="*/ 396886 w 622610"/>
                <a:gd name="connsiteY144" fmla="*/ 432094 h 595176"/>
                <a:gd name="connsiteX145" fmla="*/ 379815 w 622610"/>
                <a:gd name="connsiteY145" fmla="*/ 443982 h 595176"/>
                <a:gd name="connsiteX146" fmla="*/ 242643 w 622610"/>
                <a:gd name="connsiteY146" fmla="*/ 443982 h 595176"/>
                <a:gd name="connsiteX147" fmla="*/ 231822 w 622610"/>
                <a:gd name="connsiteY147" fmla="*/ 435142 h 595176"/>
                <a:gd name="connsiteX148" fmla="*/ 221915 w 622610"/>
                <a:gd name="connsiteY148" fmla="*/ 430875 h 595176"/>
                <a:gd name="connsiteX149" fmla="*/ 207588 w 622610"/>
                <a:gd name="connsiteY149" fmla="*/ 428893 h 595176"/>
                <a:gd name="connsiteX150" fmla="*/ 189755 w 622610"/>
                <a:gd name="connsiteY150" fmla="*/ 432094 h 595176"/>
                <a:gd name="connsiteX151" fmla="*/ 172532 w 622610"/>
                <a:gd name="connsiteY151" fmla="*/ 443982 h 595176"/>
                <a:gd name="connsiteX152" fmla="*/ 35360 w 622610"/>
                <a:gd name="connsiteY152" fmla="*/ 443982 h 595176"/>
                <a:gd name="connsiteX153" fmla="*/ 24081 w 622610"/>
                <a:gd name="connsiteY153" fmla="*/ 435142 h 595176"/>
                <a:gd name="connsiteX154" fmla="*/ 13717 w 622610"/>
                <a:gd name="connsiteY154" fmla="*/ 430875 h 595176"/>
                <a:gd name="connsiteX155" fmla="*/ 305 w 622610"/>
                <a:gd name="connsiteY155" fmla="*/ 428893 h 595176"/>
                <a:gd name="connsiteX156" fmla="*/ 305 w 622610"/>
                <a:gd name="connsiteY156" fmla="*/ 374786 h 595176"/>
                <a:gd name="connsiteX157" fmla="*/ 68738 w 622610"/>
                <a:gd name="connsiteY157" fmla="*/ 401001 h 595176"/>
                <a:gd name="connsiteX158" fmla="*/ 79408 w 622610"/>
                <a:gd name="connsiteY158" fmla="*/ 409689 h 595176"/>
                <a:gd name="connsiteX159" fmla="*/ 89314 w 622610"/>
                <a:gd name="connsiteY159" fmla="*/ 414109 h 595176"/>
                <a:gd name="connsiteX160" fmla="*/ 103641 w 622610"/>
                <a:gd name="connsiteY160" fmla="*/ 416091 h 595176"/>
                <a:gd name="connsiteX161" fmla="*/ 121626 w 622610"/>
                <a:gd name="connsiteY161" fmla="*/ 412890 h 595176"/>
                <a:gd name="connsiteX162" fmla="*/ 138696 w 622610"/>
                <a:gd name="connsiteY162" fmla="*/ 401001 h 595176"/>
                <a:gd name="connsiteX163" fmla="*/ 275869 w 622610"/>
                <a:gd name="connsiteY163" fmla="*/ 401001 h 595176"/>
                <a:gd name="connsiteX164" fmla="*/ 286691 w 622610"/>
                <a:gd name="connsiteY164" fmla="*/ 409689 h 595176"/>
                <a:gd name="connsiteX165" fmla="*/ 296598 w 622610"/>
                <a:gd name="connsiteY165" fmla="*/ 414109 h 595176"/>
                <a:gd name="connsiteX166" fmla="*/ 310924 w 622610"/>
                <a:gd name="connsiteY166" fmla="*/ 416091 h 595176"/>
                <a:gd name="connsiteX167" fmla="*/ 328909 w 622610"/>
                <a:gd name="connsiteY167" fmla="*/ 412890 h 595176"/>
                <a:gd name="connsiteX168" fmla="*/ 345980 w 622610"/>
                <a:gd name="connsiteY168" fmla="*/ 401001 h 595176"/>
                <a:gd name="connsiteX169" fmla="*/ 483152 w 622610"/>
                <a:gd name="connsiteY169" fmla="*/ 401001 h 595176"/>
                <a:gd name="connsiteX170" fmla="*/ 493821 w 622610"/>
                <a:gd name="connsiteY170" fmla="*/ 409689 h 595176"/>
                <a:gd name="connsiteX171" fmla="*/ 503881 w 622610"/>
                <a:gd name="connsiteY171" fmla="*/ 414109 h 595176"/>
                <a:gd name="connsiteX172" fmla="*/ 518208 w 622610"/>
                <a:gd name="connsiteY172" fmla="*/ 416091 h 595176"/>
                <a:gd name="connsiteX173" fmla="*/ 536040 w 622610"/>
                <a:gd name="connsiteY173" fmla="*/ 412890 h 595176"/>
                <a:gd name="connsiteX174" fmla="*/ 553110 w 622610"/>
                <a:gd name="connsiteY174" fmla="*/ 401001 h 595176"/>
                <a:gd name="connsiteX175" fmla="*/ 621544 w 622610"/>
                <a:gd name="connsiteY175" fmla="*/ 374786 h 595176"/>
                <a:gd name="connsiteX176" fmla="*/ 621544 w 622610"/>
                <a:gd name="connsiteY176" fmla="*/ 428893 h 595176"/>
                <a:gd name="connsiteX177" fmla="*/ 603712 w 622610"/>
                <a:gd name="connsiteY177" fmla="*/ 432094 h 595176"/>
                <a:gd name="connsiteX178" fmla="*/ 586641 w 622610"/>
                <a:gd name="connsiteY178" fmla="*/ 443982 h 595176"/>
                <a:gd name="connsiteX179" fmla="*/ 569876 w 622610"/>
                <a:gd name="connsiteY179" fmla="*/ 456328 h 595176"/>
                <a:gd name="connsiteX180" fmla="*/ 548843 w 622610"/>
                <a:gd name="connsiteY180" fmla="*/ 465473 h 595176"/>
                <a:gd name="connsiteX181" fmla="*/ 519579 w 622610"/>
                <a:gd name="connsiteY181" fmla="*/ 470197 h 595176"/>
                <a:gd name="connsiteX182" fmla="*/ 519122 w 622610"/>
                <a:gd name="connsiteY182" fmla="*/ 595177 h 595176"/>
                <a:gd name="connsiteX183" fmla="*/ 449773 w 622610"/>
                <a:gd name="connsiteY183" fmla="*/ 568809 h 595176"/>
                <a:gd name="connsiteX184" fmla="*/ 439105 w 622610"/>
                <a:gd name="connsiteY184" fmla="*/ 560121 h 595176"/>
                <a:gd name="connsiteX185" fmla="*/ 429198 w 622610"/>
                <a:gd name="connsiteY185" fmla="*/ 555702 h 595176"/>
                <a:gd name="connsiteX186" fmla="*/ 414871 w 622610"/>
                <a:gd name="connsiteY186" fmla="*/ 553720 h 595176"/>
                <a:gd name="connsiteX187" fmla="*/ 396886 w 622610"/>
                <a:gd name="connsiteY187" fmla="*/ 556921 h 595176"/>
                <a:gd name="connsiteX188" fmla="*/ 379815 w 622610"/>
                <a:gd name="connsiteY188" fmla="*/ 568809 h 595176"/>
                <a:gd name="connsiteX189" fmla="*/ 242643 w 622610"/>
                <a:gd name="connsiteY189" fmla="*/ 568809 h 595176"/>
                <a:gd name="connsiteX190" fmla="*/ 231822 w 622610"/>
                <a:gd name="connsiteY190" fmla="*/ 560121 h 595176"/>
                <a:gd name="connsiteX191" fmla="*/ 221915 w 622610"/>
                <a:gd name="connsiteY191" fmla="*/ 555702 h 595176"/>
                <a:gd name="connsiteX192" fmla="*/ 208350 w 622610"/>
                <a:gd name="connsiteY192" fmla="*/ 553720 h 595176"/>
                <a:gd name="connsiteX193" fmla="*/ 190060 w 622610"/>
                <a:gd name="connsiteY193" fmla="*/ 556921 h 595176"/>
                <a:gd name="connsiteX194" fmla="*/ 173447 w 622610"/>
                <a:gd name="connsiteY194" fmla="*/ 568809 h 595176"/>
                <a:gd name="connsiteX195" fmla="*/ 36274 w 622610"/>
                <a:gd name="connsiteY195" fmla="*/ 568809 h 595176"/>
                <a:gd name="connsiteX196" fmla="*/ 25453 w 622610"/>
                <a:gd name="connsiteY196" fmla="*/ 560121 h 595176"/>
                <a:gd name="connsiteX197" fmla="*/ 15546 w 622610"/>
                <a:gd name="connsiteY197" fmla="*/ 555702 h 595176"/>
                <a:gd name="connsiteX198" fmla="*/ 1219 w 622610"/>
                <a:gd name="connsiteY198" fmla="*/ 553720 h 595176"/>
                <a:gd name="connsiteX199" fmla="*/ 1219 w 622610"/>
                <a:gd name="connsiteY199" fmla="*/ 499613 h 595176"/>
                <a:gd name="connsiteX200" fmla="*/ 69653 w 622610"/>
                <a:gd name="connsiteY200" fmla="*/ 525981 h 595176"/>
                <a:gd name="connsiteX201" fmla="*/ 78036 w 622610"/>
                <a:gd name="connsiteY201" fmla="*/ 532687 h 595176"/>
                <a:gd name="connsiteX202" fmla="*/ 85199 w 622610"/>
                <a:gd name="connsiteY202" fmla="*/ 537107 h 595176"/>
                <a:gd name="connsiteX203" fmla="*/ 94344 w 622610"/>
                <a:gd name="connsiteY203" fmla="*/ 540308 h 595176"/>
                <a:gd name="connsiteX204" fmla="*/ 104556 w 622610"/>
                <a:gd name="connsiteY204" fmla="*/ 541070 h 595176"/>
                <a:gd name="connsiteX205" fmla="*/ 118883 w 622610"/>
                <a:gd name="connsiteY205" fmla="*/ 539089 h 595176"/>
                <a:gd name="connsiteX206" fmla="*/ 128942 w 622610"/>
                <a:gd name="connsiteY206" fmla="*/ 534669 h 595176"/>
                <a:gd name="connsiteX207" fmla="*/ 139611 w 622610"/>
                <a:gd name="connsiteY207" fmla="*/ 525981 h 595176"/>
                <a:gd name="connsiteX208" fmla="*/ 276784 w 622610"/>
                <a:gd name="connsiteY208" fmla="*/ 525981 h 595176"/>
                <a:gd name="connsiteX209" fmla="*/ 287605 w 622610"/>
                <a:gd name="connsiteY209" fmla="*/ 534669 h 595176"/>
                <a:gd name="connsiteX210" fmla="*/ 297512 w 622610"/>
                <a:gd name="connsiteY210" fmla="*/ 539089 h 595176"/>
                <a:gd name="connsiteX211" fmla="*/ 326166 w 622610"/>
                <a:gd name="connsiteY211" fmla="*/ 539089 h 595176"/>
                <a:gd name="connsiteX212" fmla="*/ 336073 w 622610"/>
                <a:gd name="connsiteY212" fmla="*/ 534669 h 595176"/>
                <a:gd name="connsiteX213" fmla="*/ 346894 w 622610"/>
                <a:gd name="connsiteY213" fmla="*/ 525981 h 595176"/>
                <a:gd name="connsiteX214" fmla="*/ 484067 w 622610"/>
                <a:gd name="connsiteY214" fmla="*/ 525981 h 595176"/>
                <a:gd name="connsiteX215" fmla="*/ 490468 w 622610"/>
                <a:gd name="connsiteY215" fmla="*/ 531468 h 595176"/>
                <a:gd name="connsiteX216" fmla="*/ 496412 w 622610"/>
                <a:gd name="connsiteY216" fmla="*/ 535430 h 595176"/>
                <a:gd name="connsiteX217" fmla="*/ 502814 w 622610"/>
                <a:gd name="connsiteY217" fmla="*/ 538632 h 595176"/>
                <a:gd name="connsiteX218" fmla="*/ 509977 w 622610"/>
                <a:gd name="connsiteY218" fmla="*/ 540308 h 595176"/>
                <a:gd name="connsiteX219" fmla="*/ 519122 w 622610"/>
                <a:gd name="connsiteY219" fmla="*/ 541070 h 595176"/>
                <a:gd name="connsiteX220" fmla="*/ 536954 w 622610"/>
                <a:gd name="connsiteY220" fmla="*/ 537869 h 595176"/>
                <a:gd name="connsiteX221" fmla="*/ 554025 w 622610"/>
                <a:gd name="connsiteY221" fmla="*/ 525981 h 595176"/>
                <a:gd name="connsiteX222" fmla="*/ 622459 w 622610"/>
                <a:gd name="connsiteY222" fmla="*/ 499613 h 595176"/>
                <a:gd name="connsiteX223" fmla="*/ 622459 w 622610"/>
                <a:gd name="connsiteY223" fmla="*/ 553720 h 595176"/>
                <a:gd name="connsiteX224" fmla="*/ 604626 w 622610"/>
                <a:gd name="connsiteY224" fmla="*/ 556921 h 595176"/>
                <a:gd name="connsiteX225" fmla="*/ 587556 w 622610"/>
                <a:gd name="connsiteY225" fmla="*/ 568809 h 595176"/>
                <a:gd name="connsiteX226" fmla="*/ 570790 w 622610"/>
                <a:gd name="connsiteY226" fmla="*/ 581155 h 595176"/>
                <a:gd name="connsiteX227" fmla="*/ 549757 w 622610"/>
                <a:gd name="connsiteY227" fmla="*/ 590452 h 595176"/>
                <a:gd name="connsiteX228" fmla="*/ 519579 w 622610"/>
                <a:gd name="connsiteY228" fmla="*/ 595177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610" h="595176">
                  <a:moveTo>
                    <a:pt x="517902" y="95411"/>
                  </a:moveTo>
                  <a:cubicBezTo>
                    <a:pt x="492754" y="94771"/>
                    <a:pt x="468597" y="85520"/>
                    <a:pt x="449469" y="69196"/>
                  </a:cubicBezTo>
                  <a:lnTo>
                    <a:pt x="438800" y="60814"/>
                  </a:lnTo>
                  <a:cubicBezTo>
                    <a:pt x="435721" y="58710"/>
                    <a:pt x="432322" y="57110"/>
                    <a:pt x="428740" y="56089"/>
                  </a:cubicBezTo>
                  <a:cubicBezTo>
                    <a:pt x="424107" y="54671"/>
                    <a:pt x="419260" y="54000"/>
                    <a:pt x="414414" y="54107"/>
                  </a:cubicBezTo>
                  <a:cubicBezTo>
                    <a:pt x="408302" y="53878"/>
                    <a:pt x="402220" y="54961"/>
                    <a:pt x="396581" y="57308"/>
                  </a:cubicBezTo>
                  <a:cubicBezTo>
                    <a:pt x="390424" y="60539"/>
                    <a:pt x="384677" y="64532"/>
                    <a:pt x="379511" y="69196"/>
                  </a:cubicBezTo>
                  <a:cubicBezTo>
                    <a:pt x="340356" y="103855"/>
                    <a:pt x="281493" y="103855"/>
                    <a:pt x="242338" y="69196"/>
                  </a:cubicBezTo>
                  <a:lnTo>
                    <a:pt x="231517" y="60814"/>
                  </a:lnTo>
                  <a:cubicBezTo>
                    <a:pt x="228514" y="58679"/>
                    <a:pt x="225161" y="57079"/>
                    <a:pt x="221610" y="56089"/>
                  </a:cubicBezTo>
                  <a:cubicBezTo>
                    <a:pt x="216961" y="54686"/>
                    <a:pt x="212130" y="54016"/>
                    <a:pt x="207283" y="54107"/>
                  </a:cubicBezTo>
                  <a:cubicBezTo>
                    <a:pt x="202589" y="53985"/>
                    <a:pt x="197894" y="54656"/>
                    <a:pt x="193413" y="56089"/>
                  </a:cubicBezTo>
                  <a:cubicBezTo>
                    <a:pt x="189862" y="57201"/>
                    <a:pt x="186478" y="58786"/>
                    <a:pt x="183354" y="60814"/>
                  </a:cubicBezTo>
                  <a:lnTo>
                    <a:pt x="172228" y="69196"/>
                  </a:lnTo>
                  <a:cubicBezTo>
                    <a:pt x="133072" y="103855"/>
                    <a:pt x="74210" y="103855"/>
                    <a:pt x="35055" y="69196"/>
                  </a:cubicBezTo>
                  <a:lnTo>
                    <a:pt x="24386" y="60814"/>
                  </a:lnTo>
                  <a:cubicBezTo>
                    <a:pt x="21307" y="58710"/>
                    <a:pt x="17908" y="57110"/>
                    <a:pt x="14327" y="56089"/>
                  </a:cubicBezTo>
                  <a:cubicBezTo>
                    <a:pt x="9678" y="54686"/>
                    <a:pt x="4847" y="54016"/>
                    <a:pt x="0" y="54107"/>
                  </a:cubicBezTo>
                  <a:lnTo>
                    <a:pt x="0" y="0"/>
                  </a:lnTo>
                  <a:cubicBezTo>
                    <a:pt x="25560" y="625"/>
                    <a:pt x="50083" y="10166"/>
                    <a:pt x="69348" y="26978"/>
                  </a:cubicBezTo>
                  <a:cubicBezTo>
                    <a:pt x="72762" y="29813"/>
                    <a:pt x="76314" y="32464"/>
                    <a:pt x="80017" y="34903"/>
                  </a:cubicBezTo>
                  <a:cubicBezTo>
                    <a:pt x="83065" y="36900"/>
                    <a:pt x="86403" y="38393"/>
                    <a:pt x="89924" y="39323"/>
                  </a:cubicBezTo>
                  <a:cubicBezTo>
                    <a:pt x="94573" y="40725"/>
                    <a:pt x="99404" y="41396"/>
                    <a:pt x="104251" y="41305"/>
                  </a:cubicBezTo>
                  <a:cubicBezTo>
                    <a:pt x="110409" y="41548"/>
                    <a:pt x="116536" y="40451"/>
                    <a:pt x="122236" y="38104"/>
                  </a:cubicBezTo>
                  <a:cubicBezTo>
                    <a:pt x="128287" y="34979"/>
                    <a:pt x="134002" y="31260"/>
                    <a:pt x="139306" y="26978"/>
                  </a:cubicBezTo>
                  <a:cubicBezTo>
                    <a:pt x="178050" y="-8733"/>
                    <a:pt x="237735" y="-8733"/>
                    <a:pt x="276479" y="26978"/>
                  </a:cubicBezTo>
                  <a:cubicBezTo>
                    <a:pt x="279938" y="29827"/>
                    <a:pt x="283551" y="32464"/>
                    <a:pt x="287300" y="34903"/>
                  </a:cubicBezTo>
                  <a:cubicBezTo>
                    <a:pt x="290318" y="36930"/>
                    <a:pt x="293671" y="38424"/>
                    <a:pt x="297207" y="39323"/>
                  </a:cubicBezTo>
                  <a:cubicBezTo>
                    <a:pt x="301856" y="40725"/>
                    <a:pt x="306687" y="41396"/>
                    <a:pt x="311534" y="41305"/>
                  </a:cubicBezTo>
                  <a:cubicBezTo>
                    <a:pt x="317646" y="41548"/>
                    <a:pt x="323727" y="40451"/>
                    <a:pt x="329366" y="38104"/>
                  </a:cubicBezTo>
                  <a:cubicBezTo>
                    <a:pt x="335463" y="34995"/>
                    <a:pt x="341239" y="31260"/>
                    <a:pt x="346589" y="26978"/>
                  </a:cubicBezTo>
                  <a:cubicBezTo>
                    <a:pt x="365641" y="10212"/>
                    <a:pt x="389966" y="671"/>
                    <a:pt x="415328" y="0"/>
                  </a:cubicBezTo>
                  <a:cubicBezTo>
                    <a:pt x="440492" y="564"/>
                    <a:pt x="464604" y="10136"/>
                    <a:pt x="483305" y="26978"/>
                  </a:cubicBezTo>
                  <a:cubicBezTo>
                    <a:pt x="488639" y="30788"/>
                    <a:pt x="492450" y="33379"/>
                    <a:pt x="494888" y="34903"/>
                  </a:cubicBezTo>
                  <a:cubicBezTo>
                    <a:pt x="497936" y="36900"/>
                    <a:pt x="501274" y="38393"/>
                    <a:pt x="504795" y="39323"/>
                  </a:cubicBezTo>
                  <a:cubicBezTo>
                    <a:pt x="509185" y="40679"/>
                    <a:pt x="513757" y="41350"/>
                    <a:pt x="518360" y="41305"/>
                  </a:cubicBezTo>
                  <a:cubicBezTo>
                    <a:pt x="524624" y="41625"/>
                    <a:pt x="530873" y="40527"/>
                    <a:pt x="536650" y="38104"/>
                  </a:cubicBezTo>
                  <a:cubicBezTo>
                    <a:pt x="542579" y="34934"/>
                    <a:pt x="548187" y="31199"/>
                    <a:pt x="553415" y="26978"/>
                  </a:cubicBezTo>
                  <a:cubicBezTo>
                    <a:pt x="572604" y="10151"/>
                    <a:pt x="597097" y="594"/>
                    <a:pt x="622611" y="0"/>
                  </a:cubicBezTo>
                  <a:lnTo>
                    <a:pt x="622611" y="54107"/>
                  </a:lnTo>
                  <a:cubicBezTo>
                    <a:pt x="619060" y="53833"/>
                    <a:pt x="615493" y="53833"/>
                    <a:pt x="611942" y="54107"/>
                  </a:cubicBezTo>
                  <a:cubicBezTo>
                    <a:pt x="608833" y="54671"/>
                    <a:pt x="605846" y="55753"/>
                    <a:pt x="603102" y="57308"/>
                  </a:cubicBezTo>
                  <a:cubicBezTo>
                    <a:pt x="600602" y="58588"/>
                    <a:pt x="598210" y="60067"/>
                    <a:pt x="595938" y="61728"/>
                  </a:cubicBezTo>
                  <a:cubicBezTo>
                    <a:pt x="594110" y="62947"/>
                    <a:pt x="591366" y="65233"/>
                    <a:pt x="587556" y="68434"/>
                  </a:cubicBezTo>
                  <a:cubicBezTo>
                    <a:pt x="580697" y="73769"/>
                    <a:pt x="575210" y="77884"/>
                    <a:pt x="570943" y="80780"/>
                  </a:cubicBezTo>
                  <a:cubicBezTo>
                    <a:pt x="564313" y="84742"/>
                    <a:pt x="557195" y="87806"/>
                    <a:pt x="549757" y="89925"/>
                  </a:cubicBezTo>
                  <a:cubicBezTo>
                    <a:pt x="539500" y="93461"/>
                    <a:pt x="528754" y="95320"/>
                    <a:pt x="517902" y="95411"/>
                  </a:cubicBezTo>
                  <a:close/>
                  <a:moveTo>
                    <a:pt x="519122" y="220391"/>
                  </a:moveTo>
                  <a:cubicBezTo>
                    <a:pt x="493852" y="219720"/>
                    <a:pt x="469557" y="210484"/>
                    <a:pt x="450231" y="194176"/>
                  </a:cubicBezTo>
                  <a:lnTo>
                    <a:pt x="439562" y="185793"/>
                  </a:lnTo>
                  <a:cubicBezTo>
                    <a:pt x="436559" y="183628"/>
                    <a:pt x="433206" y="181982"/>
                    <a:pt x="429655" y="180916"/>
                  </a:cubicBezTo>
                  <a:cubicBezTo>
                    <a:pt x="424991" y="179590"/>
                    <a:pt x="420175" y="178934"/>
                    <a:pt x="415328" y="178934"/>
                  </a:cubicBezTo>
                  <a:cubicBezTo>
                    <a:pt x="409170" y="178690"/>
                    <a:pt x="403044" y="179788"/>
                    <a:pt x="397343" y="182135"/>
                  </a:cubicBezTo>
                  <a:cubicBezTo>
                    <a:pt x="391170" y="185412"/>
                    <a:pt x="385440" y="189466"/>
                    <a:pt x="380273" y="194176"/>
                  </a:cubicBezTo>
                  <a:cubicBezTo>
                    <a:pt x="341118" y="228835"/>
                    <a:pt x="282255" y="228835"/>
                    <a:pt x="243100" y="194176"/>
                  </a:cubicBezTo>
                  <a:cubicBezTo>
                    <a:pt x="240707" y="191722"/>
                    <a:pt x="238162" y="189436"/>
                    <a:pt x="235479" y="187317"/>
                  </a:cubicBezTo>
                  <a:cubicBezTo>
                    <a:pt x="233102" y="185716"/>
                    <a:pt x="230602" y="184284"/>
                    <a:pt x="228011" y="183049"/>
                  </a:cubicBezTo>
                  <a:cubicBezTo>
                    <a:pt x="225161" y="181495"/>
                    <a:pt x="222067" y="180428"/>
                    <a:pt x="218866" y="179849"/>
                  </a:cubicBezTo>
                  <a:cubicBezTo>
                    <a:pt x="215300" y="179193"/>
                    <a:pt x="211673" y="178888"/>
                    <a:pt x="208045" y="178934"/>
                  </a:cubicBezTo>
                  <a:cubicBezTo>
                    <a:pt x="201933" y="178675"/>
                    <a:pt x="195852" y="179773"/>
                    <a:pt x="190212" y="182135"/>
                  </a:cubicBezTo>
                  <a:cubicBezTo>
                    <a:pt x="183994" y="185412"/>
                    <a:pt x="178202" y="189451"/>
                    <a:pt x="172990" y="194176"/>
                  </a:cubicBezTo>
                  <a:cubicBezTo>
                    <a:pt x="134048" y="229383"/>
                    <a:pt x="74759" y="229383"/>
                    <a:pt x="35817" y="194176"/>
                  </a:cubicBezTo>
                  <a:cubicBezTo>
                    <a:pt x="30940" y="190365"/>
                    <a:pt x="27282" y="187622"/>
                    <a:pt x="24538" y="185793"/>
                  </a:cubicBezTo>
                  <a:cubicBezTo>
                    <a:pt x="21338" y="183659"/>
                    <a:pt x="17848" y="182013"/>
                    <a:pt x="14174" y="180916"/>
                  </a:cubicBezTo>
                  <a:cubicBezTo>
                    <a:pt x="9815" y="179620"/>
                    <a:pt x="5304" y="178949"/>
                    <a:pt x="762" y="178934"/>
                  </a:cubicBezTo>
                  <a:lnTo>
                    <a:pt x="762" y="124827"/>
                  </a:lnTo>
                  <a:cubicBezTo>
                    <a:pt x="26032" y="125620"/>
                    <a:pt x="50236" y="135222"/>
                    <a:pt x="69196" y="151957"/>
                  </a:cubicBezTo>
                  <a:lnTo>
                    <a:pt x="77579" y="157901"/>
                  </a:lnTo>
                  <a:cubicBezTo>
                    <a:pt x="79865" y="159532"/>
                    <a:pt x="82258" y="161011"/>
                    <a:pt x="84742" y="162321"/>
                  </a:cubicBezTo>
                  <a:cubicBezTo>
                    <a:pt x="87470" y="163784"/>
                    <a:pt x="90397" y="164866"/>
                    <a:pt x="93429" y="165522"/>
                  </a:cubicBezTo>
                  <a:cubicBezTo>
                    <a:pt x="96981" y="165796"/>
                    <a:pt x="100547" y="165796"/>
                    <a:pt x="104099" y="165522"/>
                  </a:cubicBezTo>
                  <a:cubicBezTo>
                    <a:pt x="110256" y="165766"/>
                    <a:pt x="116383" y="164668"/>
                    <a:pt x="122083" y="162321"/>
                  </a:cubicBezTo>
                  <a:cubicBezTo>
                    <a:pt x="128134" y="159197"/>
                    <a:pt x="133850" y="155478"/>
                    <a:pt x="139154" y="151195"/>
                  </a:cubicBezTo>
                  <a:cubicBezTo>
                    <a:pt x="177852" y="115332"/>
                    <a:pt x="237629" y="115332"/>
                    <a:pt x="276326" y="151195"/>
                  </a:cubicBezTo>
                  <a:cubicBezTo>
                    <a:pt x="281204" y="154853"/>
                    <a:pt x="284709" y="157596"/>
                    <a:pt x="287148" y="159120"/>
                  </a:cubicBezTo>
                  <a:cubicBezTo>
                    <a:pt x="290211" y="161086"/>
                    <a:pt x="293549" y="162580"/>
                    <a:pt x="297055" y="163540"/>
                  </a:cubicBezTo>
                  <a:cubicBezTo>
                    <a:pt x="301703" y="164943"/>
                    <a:pt x="306535" y="165613"/>
                    <a:pt x="311382" y="165522"/>
                  </a:cubicBezTo>
                  <a:cubicBezTo>
                    <a:pt x="316076" y="165644"/>
                    <a:pt x="320770" y="164973"/>
                    <a:pt x="325251" y="163540"/>
                  </a:cubicBezTo>
                  <a:cubicBezTo>
                    <a:pt x="328757" y="162459"/>
                    <a:pt x="332140" y="160965"/>
                    <a:pt x="335311" y="159120"/>
                  </a:cubicBezTo>
                  <a:cubicBezTo>
                    <a:pt x="337902" y="157596"/>
                    <a:pt x="341560" y="154853"/>
                    <a:pt x="346437" y="151195"/>
                  </a:cubicBezTo>
                  <a:cubicBezTo>
                    <a:pt x="385135" y="115332"/>
                    <a:pt x="444911" y="115332"/>
                    <a:pt x="483609" y="151195"/>
                  </a:cubicBezTo>
                  <a:cubicBezTo>
                    <a:pt x="488334" y="154853"/>
                    <a:pt x="491992" y="157596"/>
                    <a:pt x="494279" y="159120"/>
                  </a:cubicBezTo>
                  <a:cubicBezTo>
                    <a:pt x="497403" y="161056"/>
                    <a:pt x="500802" y="162550"/>
                    <a:pt x="504338" y="163540"/>
                  </a:cubicBezTo>
                  <a:cubicBezTo>
                    <a:pt x="508971" y="164958"/>
                    <a:pt x="513818" y="165628"/>
                    <a:pt x="518665" y="165522"/>
                  </a:cubicBezTo>
                  <a:cubicBezTo>
                    <a:pt x="524777" y="165750"/>
                    <a:pt x="530858" y="164668"/>
                    <a:pt x="536497" y="162321"/>
                  </a:cubicBezTo>
                  <a:cubicBezTo>
                    <a:pt x="542563" y="159227"/>
                    <a:pt x="548294" y="155508"/>
                    <a:pt x="553567" y="151195"/>
                  </a:cubicBezTo>
                  <a:cubicBezTo>
                    <a:pt x="572528" y="134475"/>
                    <a:pt x="596731" y="124888"/>
                    <a:pt x="622002" y="124065"/>
                  </a:cubicBezTo>
                  <a:lnTo>
                    <a:pt x="622002" y="178172"/>
                  </a:lnTo>
                  <a:cubicBezTo>
                    <a:pt x="615890" y="177928"/>
                    <a:pt x="609808" y="179026"/>
                    <a:pt x="604169" y="181373"/>
                  </a:cubicBezTo>
                  <a:cubicBezTo>
                    <a:pt x="597981" y="184619"/>
                    <a:pt x="592235" y="188673"/>
                    <a:pt x="587099" y="193413"/>
                  </a:cubicBezTo>
                  <a:cubicBezTo>
                    <a:pt x="568092" y="209737"/>
                    <a:pt x="544148" y="219187"/>
                    <a:pt x="519122" y="220238"/>
                  </a:cubicBezTo>
                  <a:close/>
                  <a:moveTo>
                    <a:pt x="519122" y="345370"/>
                  </a:moveTo>
                  <a:cubicBezTo>
                    <a:pt x="493821" y="344699"/>
                    <a:pt x="469511" y="335402"/>
                    <a:pt x="450231" y="319003"/>
                  </a:cubicBezTo>
                  <a:cubicBezTo>
                    <a:pt x="446908" y="315833"/>
                    <a:pt x="443342" y="312937"/>
                    <a:pt x="439562" y="310315"/>
                  </a:cubicBezTo>
                  <a:cubicBezTo>
                    <a:pt x="436483" y="308379"/>
                    <a:pt x="433145" y="306886"/>
                    <a:pt x="429655" y="305895"/>
                  </a:cubicBezTo>
                  <a:cubicBezTo>
                    <a:pt x="424991" y="304569"/>
                    <a:pt x="420175" y="303914"/>
                    <a:pt x="415328" y="303914"/>
                  </a:cubicBezTo>
                  <a:cubicBezTo>
                    <a:pt x="410588" y="303868"/>
                    <a:pt x="405863" y="304539"/>
                    <a:pt x="401306" y="305895"/>
                  </a:cubicBezTo>
                  <a:cubicBezTo>
                    <a:pt x="397846" y="306977"/>
                    <a:pt x="394523" y="308456"/>
                    <a:pt x="391399" y="310315"/>
                  </a:cubicBezTo>
                  <a:cubicBezTo>
                    <a:pt x="387436" y="312860"/>
                    <a:pt x="383702" y="315772"/>
                    <a:pt x="380273" y="319003"/>
                  </a:cubicBezTo>
                  <a:cubicBezTo>
                    <a:pt x="341194" y="353860"/>
                    <a:pt x="282179" y="353860"/>
                    <a:pt x="243100" y="319003"/>
                  </a:cubicBezTo>
                  <a:cubicBezTo>
                    <a:pt x="239701" y="315863"/>
                    <a:pt x="236074" y="312952"/>
                    <a:pt x="232279" y="310315"/>
                  </a:cubicBezTo>
                  <a:cubicBezTo>
                    <a:pt x="229215" y="308349"/>
                    <a:pt x="225877" y="306856"/>
                    <a:pt x="222372" y="305895"/>
                  </a:cubicBezTo>
                  <a:cubicBezTo>
                    <a:pt x="217860" y="304584"/>
                    <a:pt x="213196" y="303914"/>
                    <a:pt x="208502" y="303914"/>
                  </a:cubicBezTo>
                  <a:cubicBezTo>
                    <a:pt x="203762" y="303914"/>
                    <a:pt x="199037" y="304584"/>
                    <a:pt x="194480" y="305895"/>
                  </a:cubicBezTo>
                  <a:cubicBezTo>
                    <a:pt x="190898" y="306931"/>
                    <a:pt x="187469" y="308410"/>
                    <a:pt x="184268" y="310315"/>
                  </a:cubicBezTo>
                  <a:cubicBezTo>
                    <a:pt x="180245" y="312845"/>
                    <a:pt x="176465" y="315756"/>
                    <a:pt x="172990" y="319003"/>
                  </a:cubicBezTo>
                  <a:cubicBezTo>
                    <a:pt x="134124" y="354423"/>
                    <a:pt x="74683" y="354423"/>
                    <a:pt x="35817" y="319003"/>
                  </a:cubicBezTo>
                  <a:cubicBezTo>
                    <a:pt x="32342" y="315756"/>
                    <a:pt x="28562" y="312845"/>
                    <a:pt x="24538" y="310315"/>
                  </a:cubicBezTo>
                  <a:cubicBezTo>
                    <a:pt x="21277" y="308410"/>
                    <a:pt x="17802" y="306931"/>
                    <a:pt x="14174" y="305895"/>
                  </a:cubicBezTo>
                  <a:cubicBezTo>
                    <a:pt x="9815" y="304600"/>
                    <a:pt x="5304" y="303929"/>
                    <a:pt x="762" y="303914"/>
                  </a:cubicBezTo>
                  <a:lnTo>
                    <a:pt x="762" y="249807"/>
                  </a:lnTo>
                  <a:cubicBezTo>
                    <a:pt x="26047" y="250523"/>
                    <a:pt x="50281" y="260125"/>
                    <a:pt x="69196" y="276936"/>
                  </a:cubicBezTo>
                  <a:lnTo>
                    <a:pt x="79865" y="284862"/>
                  </a:lnTo>
                  <a:cubicBezTo>
                    <a:pt x="82959" y="286721"/>
                    <a:pt x="86297" y="288154"/>
                    <a:pt x="89772" y="289129"/>
                  </a:cubicBezTo>
                  <a:cubicBezTo>
                    <a:pt x="94405" y="290577"/>
                    <a:pt x="99237" y="291294"/>
                    <a:pt x="104099" y="291263"/>
                  </a:cubicBezTo>
                  <a:cubicBezTo>
                    <a:pt x="108961" y="291324"/>
                    <a:pt x="113792" y="290593"/>
                    <a:pt x="118426" y="289129"/>
                  </a:cubicBezTo>
                  <a:cubicBezTo>
                    <a:pt x="121961" y="288169"/>
                    <a:pt x="125345" y="286737"/>
                    <a:pt x="128485" y="284862"/>
                  </a:cubicBezTo>
                  <a:lnTo>
                    <a:pt x="139154" y="276936"/>
                  </a:lnTo>
                  <a:cubicBezTo>
                    <a:pt x="177852" y="241073"/>
                    <a:pt x="237629" y="241073"/>
                    <a:pt x="276326" y="276936"/>
                  </a:cubicBezTo>
                  <a:lnTo>
                    <a:pt x="287148" y="284862"/>
                  </a:lnTo>
                  <a:cubicBezTo>
                    <a:pt x="290211" y="286767"/>
                    <a:pt x="293564" y="288215"/>
                    <a:pt x="297055" y="289129"/>
                  </a:cubicBezTo>
                  <a:cubicBezTo>
                    <a:pt x="301688" y="290593"/>
                    <a:pt x="306520" y="291324"/>
                    <a:pt x="311382" y="291263"/>
                  </a:cubicBezTo>
                  <a:cubicBezTo>
                    <a:pt x="316091" y="291340"/>
                    <a:pt x="320786" y="290608"/>
                    <a:pt x="325251" y="289129"/>
                  </a:cubicBezTo>
                  <a:cubicBezTo>
                    <a:pt x="328757" y="288093"/>
                    <a:pt x="332125" y="286660"/>
                    <a:pt x="335311" y="284862"/>
                  </a:cubicBezTo>
                  <a:cubicBezTo>
                    <a:pt x="337902" y="283185"/>
                    <a:pt x="341560" y="280594"/>
                    <a:pt x="346437" y="276936"/>
                  </a:cubicBezTo>
                  <a:cubicBezTo>
                    <a:pt x="385135" y="241073"/>
                    <a:pt x="444911" y="241073"/>
                    <a:pt x="483609" y="276936"/>
                  </a:cubicBezTo>
                  <a:lnTo>
                    <a:pt x="494279" y="284862"/>
                  </a:lnTo>
                  <a:cubicBezTo>
                    <a:pt x="497418" y="286737"/>
                    <a:pt x="500802" y="288169"/>
                    <a:pt x="504338" y="289129"/>
                  </a:cubicBezTo>
                  <a:cubicBezTo>
                    <a:pt x="508971" y="290593"/>
                    <a:pt x="513803" y="291324"/>
                    <a:pt x="518665" y="291263"/>
                  </a:cubicBezTo>
                  <a:cubicBezTo>
                    <a:pt x="522140" y="291279"/>
                    <a:pt x="525615" y="290974"/>
                    <a:pt x="529029" y="290349"/>
                  </a:cubicBezTo>
                  <a:cubicBezTo>
                    <a:pt x="532199" y="289861"/>
                    <a:pt x="535247" y="288779"/>
                    <a:pt x="538021" y="287148"/>
                  </a:cubicBezTo>
                  <a:cubicBezTo>
                    <a:pt x="541070" y="285624"/>
                    <a:pt x="543356" y="284100"/>
                    <a:pt x="545337" y="282880"/>
                  </a:cubicBezTo>
                  <a:lnTo>
                    <a:pt x="553567" y="276936"/>
                  </a:lnTo>
                  <a:cubicBezTo>
                    <a:pt x="572497" y="260155"/>
                    <a:pt x="596716" y="250554"/>
                    <a:pt x="622002" y="249807"/>
                  </a:cubicBezTo>
                  <a:lnTo>
                    <a:pt x="622002" y="303914"/>
                  </a:lnTo>
                  <a:cubicBezTo>
                    <a:pt x="617154" y="303899"/>
                    <a:pt x="612338" y="304569"/>
                    <a:pt x="607675" y="305895"/>
                  </a:cubicBezTo>
                  <a:cubicBezTo>
                    <a:pt x="604184" y="306886"/>
                    <a:pt x="600846" y="308379"/>
                    <a:pt x="597768" y="310315"/>
                  </a:cubicBezTo>
                  <a:cubicBezTo>
                    <a:pt x="593988" y="312937"/>
                    <a:pt x="590421" y="315833"/>
                    <a:pt x="587099" y="319003"/>
                  </a:cubicBezTo>
                  <a:cubicBezTo>
                    <a:pt x="568062" y="335204"/>
                    <a:pt x="544102" y="344502"/>
                    <a:pt x="519122" y="345370"/>
                  </a:cubicBezTo>
                  <a:close/>
                  <a:moveTo>
                    <a:pt x="519122" y="470197"/>
                  </a:moveTo>
                  <a:cubicBezTo>
                    <a:pt x="493684" y="469664"/>
                    <a:pt x="469207" y="460397"/>
                    <a:pt x="449773" y="443982"/>
                  </a:cubicBezTo>
                  <a:cubicBezTo>
                    <a:pt x="446405" y="440827"/>
                    <a:pt x="442839" y="437870"/>
                    <a:pt x="439105" y="435142"/>
                  </a:cubicBezTo>
                  <a:cubicBezTo>
                    <a:pt x="435995" y="433328"/>
                    <a:pt x="432658" y="431896"/>
                    <a:pt x="429198" y="430875"/>
                  </a:cubicBezTo>
                  <a:cubicBezTo>
                    <a:pt x="424549" y="429488"/>
                    <a:pt x="419718" y="428817"/>
                    <a:pt x="414871" y="428893"/>
                  </a:cubicBezTo>
                  <a:cubicBezTo>
                    <a:pt x="408713" y="428650"/>
                    <a:pt x="402586" y="429747"/>
                    <a:pt x="396886" y="432094"/>
                  </a:cubicBezTo>
                  <a:cubicBezTo>
                    <a:pt x="390744" y="435371"/>
                    <a:pt x="385013" y="439364"/>
                    <a:pt x="379815" y="443982"/>
                  </a:cubicBezTo>
                  <a:cubicBezTo>
                    <a:pt x="340660" y="478641"/>
                    <a:pt x="281798" y="478641"/>
                    <a:pt x="242643" y="443982"/>
                  </a:cubicBezTo>
                  <a:cubicBezTo>
                    <a:pt x="239183" y="440858"/>
                    <a:pt x="235586" y="437901"/>
                    <a:pt x="231822" y="435142"/>
                  </a:cubicBezTo>
                  <a:cubicBezTo>
                    <a:pt x="228712" y="433298"/>
                    <a:pt x="225390" y="431865"/>
                    <a:pt x="221915" y="430875"/>
                  </a:cubicBezTo>
                  <a:cubicBezTo>
                    <a:pt x="217266" y="429472"/>
                    <a:pt x="212434" y="428802"/>
                    <a:pt x="207588" y="428893"/>
                  </a:cubicBezTo>
                  <a:cubicBezTo>
                    <a:pt x="201476" y="428634"/>
                    <a:pt x="195394" y="429731"/>
                    <a:pt x="189755" y="432094"/>
                  </a:cubicBezTo>
                  <a:cubicBezTo>
                    <a:pt x="183567" y="435356"/>
                    <a:pt x="177776" y="439349"/>
                    <a:pt x="172532" y="443982"/>
                  </a:cubicBezTo>
                  <a:cubicBezTo>
                    <a:pt x="133591" y="479190"/>
                    <a:pt x="74302" y="479190"/>
                    <a:pt x="35360" y="443982"/>
                  </a:cubicBezTo>
                  <a:cubicBezTo>
                    <a:pt x="31839" y="440751"/>
                    <a:pt x="28059" y="437794"/>
                    <a:pt x="24081" y="435142"/>
                  </a:cubicBezTo>
                  <a:cubicBezTo>
                    <a:pt x="20789" y="433359"/>
                    <a:pt x="17314" y="431926"/>
                    <a:pt x="13717" y="430875"/>
                  </a:cubicBezTo>
                  <a:cubicBezTo>
                    <a:pt x="9373" y="429503"/>
                    <a:pt x="4847" y="428832"/>
                    <a:pt x="305" y="428893"/>
                  </a:cubicBezTo>
                  <a:lnTo>
                    <a:pt x="305" y="374786"/>
                  </a:lnTo>
                  <a:cubicBezTo>
                    <a:pt x="25453" y="375426"/>
                    <a:pt x="49610" y="384678"/>
                    <a:pt x="68738" y="401001"/>
                  </a:cubicBezTo>
                  <a:cubicBezTo>
                    <a:pt x="72092" y="404126"/>
                    <a:pt x="75658" y="407037"/>
                    <a:pt x="79408" y="409689"/>
                  </a:cubicBezTo>
                  <a:cubicBezTo>
                    <a:pt x="82502" y="411594"/>
                    <a:pt x="85824" y="413088"/>
                    <a:pt x="89314" y="414109"/>
                  </a:cubicBezTo>
                  <a:cubicBezTo>
                    <a:pt x="93963" y="415496"/>
                    <a:pt x="98795" y="416167"/>
                    <a:pt x="103641" y="416091"/>
                  </a:cubicBezTo>
                  <a:cubicBezTo>
                    <a:pt x="109799" y="416334"/>
                    <a:pt x="115926" y="415237"/>
                    <a:pt x="121626" y="412890"/>
                  </a:cubicBezTo>
                  <a:cubicBezTo>
                    <a:pt x="127769" y="409613"/>
                    <a:pt x="133499" y="405619"/>
                    <a:pt x="138696" y="401001"/>
                  </a:cubicBezTo>
                  <a:cubicBezTo>
                    <a:pt x="177852" y="366342"/>
                    <a:pt x="236714" y="366342"/>
                    <a:pt x="275869" y="401001"/>
                  </a:cubicBezTo>
                  <a:cubicBezTo>
                    <a:pt x="279268" y="404141"/>
                    <a:pt x="282895" y="407052"/>
                    <a:pt x="286691" y="409689"/>
                  </a:cubicBezTo>
                  <a:cubicBezTo>
                    <a:pt x="289754" y="411655"/>
                    <a:pt x="293092" y="413149"/>
                    <a:pt x="296598" y="414109"/>
                  </a:cubicBezTo>
                  <a:cubicBezTo>
                    <a:pt x="301246" y="415511"/>
                    <a:pt x="306078" y="416182"/>
                    <a:pt x="310924" y="416091"/>
                  </a:cubicBezTo>
                  <a:cubicBezTo>
                    <a:pt x="317082" y="416334"/>
                    <a:pt x="323209" y="415237"/>
                    <a:pt x="328909" y="412890"/>
                  </a:cubicBezTo>
                  <a:cubicBezTo>
                    <a:pt x="335052" y="409613"/>
                    <a:pt x="340782" y="405619"/>
                    <a:pt x="345980" y="401001"/>
                  </a:cubicBezTo>
                  <a:cubicBezTo>
                    <a:pt x="385135" y="366342"/>
                    <a:pt x="443997" y="366342"/>
                    <a:pt x="483152" y="401001"/>
                  </a:cubicBezTo>
                  <a:cubicBezTo>
                    <a:pt x="486505" y="404126"/>
                    <a:pt x="490072" y="407037"/>
                    <a:pt x="493821" y="409689"/>
                  </a:cubicBezTo>
                  <a:cubicBezTo>
                    <a:pt x="496946" y="411625"/>
                    <a:pt x="500345" y="413118"/>
                    <a:pt x="503881" y="414109"/>
                  </a:cubicBezTo>
                  <a:cubicBezTo>
                    <a:pt x="508514" y="415526"/>
                    <a:pt x="513360" y="416197"/>
                    <a:pt x="518208" y="416091"/>
                  </a:cubicBezTo>
                  <a:cubicBezTo>
                    <a:pt x="524319" y="416319"/>
                    <a:pt x="530401" y="415237"/>
                    <a:pt x="536040" y="412890"/>
                  </a:cubicBezTo>
                  <a:cubicBezTo>
                    <a:pt x="542197" y="409659"/>
                    <a:pt x="547943" y="405665"/>
                    <a:pt x="553110" y="401001"/>
                  </a:cubicBezTo>
                  <a:cubicBezTo>
                    <a:pt x="572253" y="384708"/>
                    <a:pt x="596411" y="375457"/>
                    <a:pt x="621544" y="374786"/>
                  </a:cubicBezTo>
                  <a:lnTo>
                    <a:pt x="621544" y="428893"/>
                  </a:lnTo>
                  <a:cubicBezTo>
                    <a:pt x="615432" y="428650"/>
                    <a:pt x="609351" y="429747"/>
                    <a:pt x="603712" y="432094"/>
                  </a:cubicBezTo>
                  <a:cubicBezTo>
                    <a:pt x="597554" y="435325"/>
                    <a:pt x="591808" y="439318"/>
                    <a:pt x="586641" y="443982"/>
                  </a:cubicBezTo>
                  <a:cubicBezTo>
                    <a:pt x="579630" y="449317"/>
                    <a:pt x="574143" y="453432"/>
                    <a:pt x="569876" y="456328"/>
                  </a:cubicBezTo>
                  <a:cubicBezTo>
                    <a:pt x="563291" y="460260"/>
                    <a:pt x="556220" y="463339"/>
                    <a:pt x="548843" y="465473"/>
                  </a:cubicBezTo>
                  <a:cubicBezTo>
                    <a:pt x="539378" y="468506"/>
                    <a:pt x="529516" y="470106"/>
                    <a:pt x="519579" y="470197"/>
                  </a:cubicBezTo>
                  <a:close/>
                  <a:moveTo>
                    <a:pt x="519122" y="595177"/>
                  </a:moveTo>
                  <a:cubicBezTo>
                    <a:pt x="493669" y="594567"/>
                    <a:pt x="469191" y="585270"/>
                    <a:pt x="449773" y="568809"/>
                  </a:cubicBezTo>
                  <a:cubicBezTo>
                    <a:pt x="446359" y="565730"/>
                    <a:pt x="442808" y="562835"/>
                    <a:pt x="439105" y="560121"/>
                  </a:cubicBezTo>
                  <a:cubicBezTo>
                    <a:pt x="435995" y="558247"/>
                    <a:pt x="432673" y="556753"/>
                    <a:pt x="429198" y="555702"/>
                  </a:cubicBezTo>
                  <a:cubicBezTo>
                    <a:pt x="424534" y="554376"/>
                    <a:pt x="419718" y="553720"/>
                    <a:pt x="414871" y="553720"/>
                  </a:cubicBezTo>
                  <a:cubicBezTo>
                    <a:pt x="408713" y="553477"/>
                    <a:pt x="402586" y="554574"/>
                    <a:pt x="396886" y="556921"/>
                  </a:cubicBezTo>
                  <a:cubicBezTo>
                    <a:pt x="390744" y="560198"/>
                    <a:pt x="385013" y="564191"/>
                    <a:pt x="379815" y="568809"/>
                  </a:cubicBezTo>
                  <a:cubicBezTo>
                    <a:pt x="340737" y="603667"/>
                    <a:pt x="281722" y="603667"/>
                    <a:pt x="242643" y="568809"/>
                  </a:cubicBezTo>
                  <a:cubicBezTo>
                    <a:pt x="237765" y="564694"/>
                    <a:pt x="234260" y="561798"/>
                    <a:pt x="231822" y="560121"/>
                  </a:cubicBezTo>
                  <a:cubicBezTo>
                    <a:pt x="228728" y="558216"/>
                    <a:pt x="225405" y="556723"/>
                    <a:pt x="221915" y="555702"/>
                  </a:cubicBezTo>
                  <a:cubicBezTo>
                    <a:pt x="217510" y="554406"/>
                    <a:pt x="212937" y="553736"/>
                    <a:pt x="208350" y="553720"/>
                  </a:cubicBezTo>
                  <a:cubicBezTo>
                    <a:pt x="202086" y="553400"/>
                    <a:pt x="195837" y="554498"/>
                    <a:pt x="190060" y="556921"/>
                  </a:cubicBezTo>
                  <a:cubicBezTo>
                    <a:pt x="184101" y="560259"/>
                    <a:pt x="178538" y="564252"/>
                    <a:pt x="173447" y="568809"/>
                  </a:cubicBezTo>
                  <a:cubicBezTo>
                    <a:pt x="134368" y="603667"/>
                    <a:pt x="75353" y="603667"/>
                    <a:pt x="36274" y="568809"/>
                  </a:cubicBezTo>
                  <a:cubicBezTo>
                    <a:pt x="31397" y="564694"/>
                    <a:pt x="27892" y="561798"/>
                    <a:pt x="25453" y="560121"/>
                  </a:cubicBezTo>
                  <a:cubicBezTo>
                    <a:pt x="22344" y="558247"/>
                    <a:pt x="19021" y="556753"/>
                    <a:pt x="15546" y="555702"/>
                  </a:cubicBezTo>
                  <a:cubicBezTo>
                    <a:pt x="10882" y="554376"/>
                    <a:pt x="6066" y="553720"/>
                    <a:pt x="1219" y="553720"/>
                  </a:cubicBezTo>
                  <a:lnTo>
                    <a:pt x="1219" y="499613"/>
                  </a:lnTo>
                  <a:cubicBezTo>
                    <a:pt x="26383" y="500299"/>
                    <a:pt x="50540" y="509612"/>
                    <a:pt x="69653" y="525981"/>
                  </a:cubicBezTo>
                  <a:cubicBezTo>
                    <a:pt x="73311" y="529029"/>
                    <a:pt x="76054" y="531315"/>
                    <a:pt x="78036" y="532687"/>
                  </a:cubicBezTo>
                  <a:cubicBezTo>
                    <a:pt x="80322" y="534318"/>
                    <a:pt x="82715" y="535797"/>
                    <a:pt x="85199" y="537107"/>
                  </a:cubicBezTo>
                  <a:cubicBezTo>
                    <a:pt x="88065" y="538616"/>
                    <a:pt x="91159" y="539698"/>
                    <a:pt x="94344" y="540308"/>
                  </a:cubicBezTo>
                  <a:cubicBezTo>
                    <a:pt x="97728" y="540811"/>
                    <a:pt x="101142" y="541070"/>
                    <a:pt x="104556" y="541070"/>
                  </a:cubicBezTo>
                  <a:cubicBezTo>
                    <a:pt x="109402" y="541100"/>
                    <a:pt x="114234" y="540430"/>
                    <a:pt x="118883" y="539089"/>
                  </a:cubicBezTo>
                  <a:cubicBezTo>
                    <a:pt x="122403" y="538022"/>
                    <a:pt x="125772" y="536543"/>
                    <a:pt x="128942" y="534669"/>
                  </a:cubicBezTo>
                  <a:cubicBezTo>
                    <a:pt x="132646" y="531971"/>
                    <a:pt x="136212" y="529060"/>
                    <a:pt x="139611" y="525981"/>
                  </a:cubicBezTo>
                  <a:cubicBezTo>
                    <a:pt x="178690" y="491124"/>
                    <a:pt x="237705" y="491124"/>
                    <a:pt x="276784" y="525981"/>
                  </a:cubicBezTo>
                  <a:cubicBezTo>
                    <a:pt x="280228" y="529075"/>
                    <a:pt x="283840" y="531971"/>
                    <a:pt x="287605" y="534669"/>
                  </a:cubicBezTo>
                  <a:cubicBezTo>
                    <a:pt x="290699" y="536574"/>
                    <a:pt x="294022" y="538067"/>
                    <a:pt x="297512" y="539089"/>
                  </a:cubicBezTo>
                  <a:cubicBezTo>
                    <a:pt x="306885" y="541740"/>
                    <a:pt x="316793" y="541740"/>
                    <a:pt x="326166" y="539089"/>
                  </a:cubicBezTo>
                  <a:cubicBezTo>
                    <a:pt x="329656" y="538067"/>
                    <a:pt x="332979" y="536574"/>
                    <a:pt x="336073" y="534669"/>
                  </a:cubicBezTo>
                  <a:cubicBezTo>
                    <a:pt x="339837" y="531971"/>
                    <a:pt x="343450" y="529075"/>
                    <a:pt x="346894" y="525981"/>
                  </a:cubicBezTo>
                  <a:cubicBezTo>
                    <a:pt x="385973" y="491124"/>
                    <a:pt x="444988" y="491124"/>
                    <a:pt x="484067" y="525981"/>
                  </a:cubicBezTo>
                  <a:cubicBezTo>
                    <a:pt x="486002" y="528023"/>
                    <a:pt x="488151" y="529868"/>
                    <a:pt x="490468" y="531468"/>
                  </a:cubicBezTo>
                  <a:lnTo>
                    <a:pt x="496412" y="535430"/>
                  </a:lnTo>
                  <a:cubicBezTo>
                    <a:pt x="498333" y="536894"/>
                    <a:pt x="500497" y="537976"/>
                    <a:pt x="502814" y="538632"/>
                  </a:cubicBezTo>
                  <a:cubicBezTo>
                    <a:pt x="505161" y="539332"/>
                    <a:pt x="507554" y="539881"/>
                    <a:pt x="509977" y="540308"/>
                  </a:cubicBezTo>
                  <a:cubicBezTo>
                    <a:pt x="512995" y="540796"/>
                    <a:pt x="516058" y="541055"/>
                    <a:pt x="519122" y="541070"/>
                  </a:cubicBezTo>
                  <a:cubicBezTo>
                    <a:pt x="525234" y="541299"/>
                    <a:pt x="531315" y="540201"/>
                    <a:pt x="536954" y="537869"/>
                  </a:cubicBezTo>
                  <a:cubicBezTo>
                    <a:pt x="543112" y="534638"/>
                    <a:pt x="548858" y="530645"/>
                    <a:pt x="554025" y="525981"/>
                  </a:cubicBezTo>
                  <a:cubicBezTo>
                    <a:pt x="573153" y="509642"/>
                    <a:pt x="597311" y="500330"/>
                    <a:pt x="622459" y="499613"/>
                  </a:cubicBezTo>
                  <a:lnTo>
                    <a:pt x="622459" y="553720"/>
                  </a:lnTo>
                  <a:cubicBezTo>
                    <a:pt x="616347" y="553477"/>
                    <a:pt x="610265" y="554574"/>
                    <a:pt x="604626" y="556921"/>
                  </a:cubicBezTo>
                  <a:cubicBezTo>
                    <a:pt x="598469" y="560152"/>
                    <a:pt x="592722" y="564145"/>
                    <a:pt x="587556" y="568809"/>
                  </a:cubicBezTo>
                  <a:cubicBezTo>
                    <a:pt x="580545" y="574144"/>
                    <a:pt x="575058" y="578259"/>
                    <a:pt x="570790" y="581155"/>
                  </a:cubicBezTo>
                  <a:cubicBezTo>
                    <a:pt x="564252" y="585209"/>
                    <a:pt x="557165" y="588349"/>
                    <a:pt x="549757" y="590452"/>
                  </a:cubicBezTo>
                  <a:cubicBezTo>
                    <a:pt x="539987" y="593516"/>
                    <a:pt x="529821" y="595101"/>
                    <a:pt x="519579" y="595177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3CCB17E6-5AF1-412B-8C71-1FB931098098}"/>
                </a:ext>
              </a:extLst>
            </p:cNvPr>
            <p:cNvSpPr/>
            <p:nvPr/>
          </p:nvSpPr>
          <p:spPr>
            <a:xfrm>
              <a:off x="3417136" y="5594955"/>
              <a:ext cx="623561" cy="595176"/>
            </a:xfrm>
            <a:custGeom>
              <a:avLst/>
              <a:gdLst>
                <a:gd name="connsiteX0" fmla="*/ 16496 w 623561"/>
                <a:gd name="connsiteY0" fmla="*/ 16461 h 595176"/>
                <a:gd name="connsiteX1" fmla="*/ 93008 w 623561"/>
                <a:gd name="connsiteY1" fmla="*/ 16461 h 595176"/>
                <a:gd name="connsiteX2" fmla="*/ 108859 w 623561"/>
                <a:gd name="connsiteY2" fmla="*/ 54717 h 595176"/>
                <a:gd name="connsiteX3" fmla="*/ 645 w 623561"/>
                <a:gd name="connsiteY3" fmla="*/ 54717 h 595176"/>
                <a:gd name="connsiteX4" fmla="*/ 16496 w 623561"/>
                <a:gd name="connsiteY4" fmla="*/ 16461 h 595176"/>
                <a:gd name="connsiteX5" fmla="*/ 16496 w 623561"/>
                <a:gd name="connsiteY5" fmla="*/ 124675 h 595176"/>
                <a:gd name="connsiteX6" fmla="*/ 93008 w 623561"/>
                <a:gd name="connsiteY6" fmla="*/ 124675 h 595176"/>
                <a:gd name="connsiteX7" fmla="*/ 108859 w 623561"/>
                <a:gd name="connsiteY7" fmla="*/ 162931 h 595176"/>
                <a:gd name="connsiteX8" fmla="*/ 645 w 623561"/>
                <a:gd name="connsiteY8" fmla="*/ 162931 h 595176"/>
                <a:gd name="connsiteX9" fmla="*/ 16496 w 623561"/>
                <a:gd name="connsiteY9" fmla="*/ 124675 h 595176"/>
                <a:gd name="connsiteX10" fmla="*/ 16496 w 623561"/>
                <a:gd name="connsiteY10" fmla="*/ 232889 h 595176"/>
                <a:gd name="connsiteX11" fmla="*/ 93008 w 623561"/>
                <a:gd name="connsiteY11" fmla="*/ 232889 h 595176"/>
                <a:gd name="connsiteX12" fmla="*/ 108859 w 623561"/>
                <a:gd name="connsiteY12" fmla="*/ 271145 h 595176"/>
                <a:gd name="connsiteX13" fmla="*/ 645 w 623561"/>
                <a:gd name="connsiteY13" fmla="*/ 271145 h 595176"/>
                <a:gd name="connsiteX14" fmla="*/ 16496 w 623561"/>
                <a:gd name="connsiteY14" fmla="*/ 232889 h 595176"/>
                <a:gd name="connsiteX15" fmla="*/ 16496 w 623561"/>
                <a:gd name="connsiteY15" fmla="*/ 341103 h 595176"/>
                <a:gd name="connsiteX16" fmla="*/ 93008 w 623561"/>
                <a:gd name="connsiteY16" fmla="*/ 341103 h 595176"/>
                <a:gd name="connsiteX17" fmla="*/ 108859 w 623561"/>
                <a:gd name="connsiteY17" fmla="*/ 379359 h 595176"/>
                <a:gd name="connsiteX18" fmla="*/ 645 w 623561"/>
                <a:gd name="connsiteY18" fmla="*/ 379359 h 595176"/>
                <a:gd name="connsiteX19" fmla="*/ 16496 w 623561"/>
                <a:gd name="connsiteY19" fmla="*/ 341103 h 595176"/>
                <a:gd name="connsiteX20" fmla="*/ 54752 w 623561"/>
                <a:gd name="connsiteY20" fmla="*/ 433465 h 595176"/>
                <a:gd name="connsiteX21" fmla="*/ 75480 w 623561"/>
                <a:gd name="connsiteY21" fmla="*/ 437428 h 595176"/>
                <a:gd name="connsiteX22" fmla="*/ 93008 w 623561"/>
                <a:gd name="connsiteY22" fmla="*/ 449317 h 595176"/>
                <a:gd name="connsiteX23" fmla="*/ 104134 w 623561"/>
                <a:gd name="connsiteY23" fmla="*/ 466082 h 595176"/>
                <a:gd name="connsiteX24" fmla="*/ 108859 w 623561"/>
                <a:gd name="connsiteY24" fmla="*/ 487573 h 595176"/>
                <a:gd name="connsiteX25" fmla="*/ 645 w 623561"/>
                <a:gd name="connsiteY25" fmla="*/ 487573 h 595176"/>
                <a:gd name="connsiteX26" fmla="*/ 54752 w 623561"/>
                <a:gd name="connsiteY26" fmla="*/ 433465 h 595176"/>
                <a:gd name="connsiteX27" fmla="*/ 54752 w 623561"/>
                <a:gd name="connsiteY27" fmla="*/ 541680 h 595176"/>
                <a:gd name="connsiteX28" fmla="*/ 93008 w 623561"/>
                <a:gd name="connsiteY28" fmla="*/ 556921 h 595176"/>
                <a:gd name="connsiteX29" fmla="*/ 108249 w 623561"/>
                <a:gd name="connsiteY29" fmla="*/ 595177 h 595176"/>
                <a:gd name="connsiteX30" fmla="*/ 35 w 623561"/>
                <a:gd name="connsiteY30" fmla="*/ 595177 h 595176"/>
                <a:gd name="connsiteX31" fmla="*/ 15277 w 623561"/>
                <a:gd name="connsiteY31" fmla="*/ 556616 h 595176"/>
                <a:gd name="connsiteX32" fmla="*/ 54752 w 623561"/>
                <a:gd name="connsiteY32" fmla="*/ 541680 h 595176"/>
                <a:gd name="connsiteX33" fmla="*/ 183694 w 623561"/>
                <a:gd name="connsiteY33" fmla="*/ 610 h 595176"/>
                <a:gd name="connsiteX34" fmla="*/ 237801 w 623561"/>
                <a:gd name="connsiteY34" fmla="*/ 54717 h 595176"/>
                <a:gd name="connsiteX35" fmla="*/ 129587 w 623561"/>
                <a:gd name="connsiteY35" fmla="*/ 54717 h 595176"/>
                <a:gd name="connsiteX36" fmla="*/ 144829 w 623561"/>
                <a:gd name="connsiteY36" fmla="*/ 16461 h 595176"/>
                <a:gd name="connsiteX37" fmla="*/ 183694 w 623561"/>
                <a:gd name="connsiteY37" fmla="*/ 610 h 595176"/>
                <a:gd name="connsiteX38" fmla="*/ 183694 w 623561"/>
                <a:gd name="connsiteY38" fmla="*/ 108824 h 595176"/>
                <a:gd name="connsiteX39" fmla="*/ 237801 w 623561"/>
                <a:gd name="connsiteY39" fmla="*/ 162931 h 595176"/>
                <a:gd name="connsiteX40" fmla="*/ 129587 w 623561"/>
                <a:gd name="connsiteY40" fmla="*/ 162931 h 595176"/>
                <a:gd name="connsiteX41" fmla="*/ 144829 w 623561"/>
                <a:gd name="connsiteY41" fmla="*/ 124675 h 595176"/>
                <a:gd name="connsiteX42" fmla="*/ 183694 w 623561"/>
                <a:gd name="connsiteY42" fmla="*/ 108824 h 595176"/>
                <a:gd name="connsiteX43" fmla="*/ 183694 w 623561"/>
                <a:gd name="connsiteY43" fmla="*/ 217038 h 595176"/>
                <a:gd name="connsiteX44" fmla="*/ 237801 w 623561"/>
                <a:gd name="connsiteY44" fmla="*/ 271145 h 595176"/>
                <a:gd name="connsiteX45" fmla="*/ 129587 w 623561"/>
                <a:gd name="connsiteY45" fmla="*/ 271145 h 595176"/>
                <a:gd name="connsiteX46" fmla="*/ 144829 w 623561"/>
                <a:gd name="connsiteY46" fmla="*/ 232889 h 595176"/>
                <a:gd name="connsiteX47" fmla="*/ 183694 w 623561"/>
                <a:gd name="connsiteY47" fmla="*/ 217038 h 595176"/>
                <a:gd name="connsiteX48" fmla="*/ 183694 w 623561"/>
                <a:gd name="connsiteY48" fmla="*/ 325252 h 595176"/>
                <a:gd name="connsiteX49" fmla="*/ 237801 w 623561"/>
                <a:gd name="connsiteY49" fmla="*/ 379359 h 595176"/>
                <a:gd name="connsiteX50" fmla="*/ 129587 w 623561"/>
                <a:gd name="connsiteY50" fmla="*/ 379359 h 595176"/>
                <a:gd name="connsiteX51" fmla="*/ 144829 w 623561"/>
                <a:gd name="connsiteY51" fmla="*/ 341103 h 595176"/>
                <a:gd name="connsiteX52" fmla="*/ 183694 w 623561"/>
                <a:gd name="connsiteY52" fmla="*/ 325252 h 595176"/>
                <a:gd name="connsiteX53" fmla="*/ 183694 w 623561"/>
                <a:gd name="connsiteY53" fmla="*/ 433465 h 595176"/>
                <a:gd name="connsiteX54" fmla="*/ 204270 w 623561"/>
                <a:gd name="connsiteY54" fmla="*/ 437428 h 595176"/>
                <a:gd name="connsiteX55" fmla="*/ 221036 w 623561"/>
                <a:gd name="connsiteY55" fmla="*/ 449317 h 595176"/>
                <a:gd name="connsiteX56" fmla="*/ 232924 w 623561"/>
                <a:gd name="connsiteY56" fmla="*/ 466082 h 595176"/>
                <a:gd name="connsiteX57" fmla="*/ 237801 w 623561"/>
                <a:gd name="connsiteY57" fmla="*/ 487573 h 595176"/>
                <a:gd name="connsiteX58" fmla="*/ 129587 w 623561"/>
                <a:gd name="connsiteY58" fmla="*/ 487573 h 595176"/>
                <a:gd name="connsiteX59" fmla="*/ 144829 w 623561"/>
                <a:gd name="connsiteY59" fmla="*/ 449317 h 595176"/>
                <a:gd name="connsiteX60" fmla="*/ 183694 w 623561"/>
                <a:gd name="connsiteY60" fmla="*/ 433465 h 595176"/>
                <a:gd name="connsiteX61" fmla="*/ 183694 w 623561"/>
                <a:gd name="connsiteY61" fmla="*/ 541680 h 595176"/>
                <a:gd name="connsiteX62" fmla="*/ 221797 w 623561"/>
                <a:gd name="connsiteY62" fmla="*/ 556921 h 595176"/>
                <a:gd name="connsiteX63" fmla="*/ 237801 w 623561"/>
                <a:gd name="connsiteY63" fmla="*/ 595177 h 595176"/>
                <a:gd name="connsiteX64" fmla="*/ 129587 w 623561"/>
                <a:gd name="connsiteY64" fmla="*/ 595177 h 595176"/>
                <a:gd name="connsiteX65" fmla="*/ 181225 w 623561"/>
                <a:gd name="connsiteY65" fmla="*/ 541070 h 595176"/>
                <a:gd name="connsiteX66" fmla="*/ 183694 w 623561"/>
                <a:gd name="connsiteY66" fmla="*/ 541070 h 595176"/>
                <a:gd name="connsiteX67" fmla="*/ 273618 w 623561"/>
                <a:gd name="connsiteY67" fmla="*/ 16461 h 595176"/>
                <a:gd name="connsiteX68" fmla="*/ 350130 w 623561"/>
                <a:gd name="connsiteY68" fmla="*/ 16766 h 595176"/>
                <a:gd name="connsiteX69" fmla="*/ 365829 w 623561"/>
                <a:gd name="connsiteY69" fmla="*/ 54717 h 595176"/>
                <a:gd name="connsiteX70" fmla="*/ 257615 w 623561"/>
                <a:gd name="connsiteY70" fmla="*/ 54717 h 595176"/>
                <a:gd name="connsiteX71" fmla="*/ 273618 w 623561"/>
                <a:gd name="connsiteY71" fmla="*/ 16461 h 595176"/>
                <a:gd name="connsiteX72" fmla="*/ 273618 w 623561"/>
                <a:gd name="connsiteY72" fmla="*/ 124675 h 595176"/>
                <a:gd name="connsiteX73" fmla="*/ 350130 w 623561"/>
                <a:gd name="connsiteY73" fmla="*/ 124980 h 595176"/>
                <a:gd name="connsiteX74" fmla="*/ 365829 w 623561"/>
                <a:gd name="connsiteY74" fmla="*/ 162931 h 595176"/>
                <a:gd name="connsiteX75" fmla="*/ 257615 w 623561"/>
                <a:gd name="connsiteY75" fmla="*/ 162931 h 595176"/>
                <a:gd name="connsiteX76" fmla="*/ 273618 w 623561"/>
                <a:gd name="connsiteY76" fmla="*/ 124675 h 595176"/>
                <a:gd name="connsiteX77" fmla="*/ 273618 w 623561"/>
                <a:gd name="connsiteY77" fmla="*/ 232889 h 595176"/>
                <a:gd name="connsiteX78" fmla="*/ 350130 w 623561"/>
                <a:gd name="connsiteY78" fmla="*/ 233194 h 595176"/>
                <a:gd name="connsiteX79" fmla="*/ 365829 w 623561"/>
                <a:gd name="connsiteY79" fmla="*/ 271145 h 595176"/>
                <a:gd name="connsiteX80" fmla="*/ 257615 w 623561"/>
                <a:gd name="connsiteY80" fmla="*/ 271145 h 595176"/>
                <a:gd name="connsiteX81" fmla="*/ 273618 w 623561"/>
                <a:gd name="connsiteY81" fmla="*/ 232889 h 595176"/>
                <a:gd name="connsiteX82" fmla="*/ 273618 w 623561"/>
                <a:gd name="connsiteY82" fmla="*/ 341103 h 595176"/>
                <a:gd name="connsiteX83" fmla="*/ 350130 w 623561"/>
                <a:gd name="connsiteY83" fmla="*/ 341408 h 595176"/>
                <a:gd name="connsiteX84" fmla="*/ 365829 w 623561"/>
                <a:gd name="connsiteY84" fmla="*/ 379359 h 595176"/>
                <a:gd name="connsiteX85" fmla="*/ 257615 w 623561"/>
                <a:gd name="connsiteY85" fmla="*/ 379359 h 595176"/>
                <a:gd name="connsiteX86" fmla="*/ 273618 w 623561"/>
                <a:gd name="connsiteY86" fmla="*/ 341103 h 595176"/>
                <a:gd name="connsiteX87" fmla="*/ 311722 w 623561"/>
                <a:gd name="connsiteY87" fmla="*/ 433465 h 595176"/>
                <a:gd name="connsiteX88" fmla="*/ 332450 w 623561"/>
                <a:gd name="connsiteY88" fmla="*/ 437428 h 595176"/>
                <a:gd name="connsiteX89" fmla="*/ 349978 w 623561"/>
                <a:gd name="connsiteY89" fmla="*/ 449317 h 595176"/>
                <a:gd name="connsiteX90" fmla="*/ 361866 w 623561"/>
                <a:gd name="connsiteY90" fmla="*/ 466082 h 595176"/>
                <a:gd name="connsiteX91" fmla="*/ 365829 w 623561"/>
                <a:gd name="connsiteY91" fmla="*/ 487573 h 595176"/>
                <a:gd name="connsiteX92" fmla="*/ 257615 w 623561"/>
                <a:gd name="connsiteY92" fmla="*/ 487573 h 595176"/>
                <a:gd name="connsiteX93" fmla="*/ 311722 w 623561"/>
                <a:gd name="connsiteY93" fmla="*/ 433465 h 595176"/>
                <a:gd name="connsiteX94" fmla="*/ 311722 w 623561"/>
                <a:gd name="connsiteY94" fmla="*/ 541680 h 595176"/>
                <a:gd name="connsiteX95" fmla="*/ 349978 w 623561"/>
                <a:gd name="connsiteY95" fmla="*/ 556921 h 595176"/>
                <a:gd name="connsiteX96" fmla="*/ 365219 w 623561"/>
                <a:gd name="connsiteY96" fmla="*/ 592738 h 595176"/>
                <a:gd name="connsiteX97" fmla="*/ 365219 w 623561"/>
                <a:gd name="connsiteY97" fmla="*/ 595177 h 595176"/>
                <a:gd name="connsiteX98" fmla="*/ 257005 w 623561"/>
                <a:gd name="connsiteY98" fmla="*/ 595177 h 595176"/>
                <a:gd name="connsiteX99" fmla="*/ 273009 w 623561"/>
                <a:gd name="connsiteY99" fmla="*/ 556616 h 595176"/>
                <a:gd name="connsiteX100" fmla="*/ 311722 w 623561"/>
                <a:gd name="connsiteY100" fmla="*/ 541680 h 595176"/>
                <a:gd name="connsiteX101" fmla="*/ 439902 w 623561"/>
                <a:gd name="connsiteY101" fmla="*/ 610 h 595176"/>
                <a:gd name="connsiteX102" fmla="*/ 478920 w 623561"/>
                <a:gd name="connsiteY102" fmla="*/ 15851 h 595176"/>
                <a:gd name="connsiteX103" fmla="*/ 494161 w 623561"/>
                <a:gd name="connsiteY103" fmla="*/ 54107 h 595176"/>
                <a:gd name="connsiteX104" fmla="*/ 385947 w 623561"/>
                <a:gd name="connsiteY104" fmla="*/ 54107 h 595176"/>
                <a:gd name="connsiteX105" fmla="*/ 440054 w 623561"/>
                <a:gd name="connsiteY105" fmla="*/ 0 h 595176"/>
                <a:gd name="connsiteX106" fmla="*/ 439902 w 623561"/>
                <a:gd name="connsiteY106" fmla="*/ 108824 h 595176"/>
                <a:gd name="connsiteX107" fmla="*/ 478920 w 623561"/>
                <a:gd name="connsiteY107" fmla="*/ 124065 h 595176"/>
                <a:gd name="connsiteX108" fmla="*/ 494161 w 623561"/>
                <a:gd name="connsiteY108" fmla="*/ 162321 h 595176"/>
                <a:gd name="connsiteX109" fmla="*/ 385947 w 623561"/>
                <a:gd name="connsiteY109" fmla="*/ 162321 h 595176"/>
                <a:gd name="connsiteX110" fmla="*/ 440054 w 623561"/>
                <a:gd name="connsiteY110" fmla="*/ 108214 h 595176"/>
                <a:gd name="connsiteX111" fmla="*/ 439902 w 623561"/>
                <a:gd name="connsiteY111" fmla="*/ 217038 h 595176"/>
                <a:gd name="connsiteX112" fmla="*/ 478920 w 623561"/>
                <a:gd name="connsiteY112" fmla="*/ 232279 h 595176"/>
                <a:gd name="connsiteX113" fmla="*/ 494161 w 623561"/>
                <a:gd name="connsiteY113" fmla="*/ 270535 h 595176"/>
                <a:gd name="connsiteX114" fmla="*/ 385947 w 623561"/>
                <a:gd name="connsiteY114" fmla="*/ 270535 h 595176"/>
                <a:gd name="connsiteX115" fmla="*/ 440054 w 623561"/>
                <a:gd name="connsiteY115" fmla="*/ 216428 h 595176"/>
                <a:gd name="connsiteX116" fmla="*/ 439902 w 623561"/>
                <a:gd name="connsiteY116" fmla="*/ 325252 h 595176"/>
                <a:gd name="connsiteX117" fmla="*/ 478920 w 623561"/>
                <a:gd name="connsiteY117" fmla="*/ 340493 h 595176"/>
                <a:gd name="connsiteX118" fmla="*/ 494161 w 623561"/>
                <a:gd name="connsiteY118" fmla="*/ 378749 h 595176"/>
                <a:gd name="connsiteX119" fmla="*/ 385947 w 623561"/>
                <a:gd name="connsiteY119" fmla="*/ 378749 h 595176"/>
                <a:gd name="connsiteX120" fmla="*/ 440054 w 623561"/>
                <a:gd name="connsiteY120" fmla="*/ 324642 h 595176"/>
                <a:gd name="connsiteX121" fmla="*/ 439902 w 623561"/>
                <a:gd name="connsiteY121" fmla="*/ 433465 h 595176"/>
                <a:gd name="connsiteX122" fmla="*/ 461392 w 623561"/>
                <a:gd name="connsiteY122" fmla="*/ 437428 h 595176"/>
                <a:gd name="connsiteX123" fmla="*/ 478006 w 623561"/>
                <a:gd name="connsiteY123" fmla="*/ 449317 h 595176"/>
                <a:gd name="connsiteX124" fmla="*/ 490046 w 623561"/>
                <a:gd name="connsiteY124" fmla="*/ 466082 h 595176"/>
                <a:gd name="connsiteX125" fmla="*/ 494009 w 623561"/>
                <a:gd name="connsiteY125" fmla="*/ 487573 h 595176"/>
                <a:gd name="connsiteX126" fmla="*/ 385795 w 623561"/>
                <a:gd name="connsiteY126" fmla="*/ 487573 h 595176"/>
                <a:gd name="connsiteX127" fmla="*/ 439902 w 623561"/>
                <a:gd name="connsiteY127" fmla="*/ 433465 h 595176"/>
                <a:gd name="connsiteX128" fmla="*/ 439902 w 623561"/>
                <a:gd name="connsiteY128" fmla="*/ 541680 h 595176"/>
                <a:gd name="connsiteX129" fmla="*/ 478920 w 623561"/>
                <a:gd name="connsiteY129" fmla="*/ 556921 h 595176"/>
                <a:gd name="connsiteX130" fmla="*/ 494161 w 623561"/>
                <a:gd name="connsiteY130" fmla="*/ 595177 h 595176"/>
                <a:gd name="connsiteX131" fmla="*/ 385947 w 623561"/>
                <a:gd name="connsiteY131" fmla="*/ 595177 h 595176"/>
                <a:gd name="connsiteX132" fmla="*/ 401189 w 623561"/>
                <a:gd name="connsiteY132" fmla="*/ 556616 h 595176"/>
                <a:gd name="connsiteX133" fmla="*/ 439902 w 623561"/>
                <a:gd name="connsiteY133" fmla="*/ 541680 h 595176"/>
                <a:gd name="connsiteX134" fmla="*/ 531351 w 623561"/>
                <a:gd name="connsiteY134" fmla="*/ 16461 h 595176"/>
                <a:gd name="connsiteX135" fmla="*/ 607862 w 623561"/>
                <a:gd name="connsiteY135" fmla="*/ 16766 h 595176"/>
                <a:gd name="connsiteX136" fmla="*/ 623561 w 623561"/>
                <a:gd name="connsiteY136" fmla="*/ 54717 h 595176"/>
                <a:gd name="connsiteX137" fmla="*/ 514585 w 623561"/>
                <a:gd name="connsiteY137" fmla="*/ 54717 h 595176"/>
                <a:gd name="connsiteX138" fmla="*/ 530588 w 623561"/>
                <a:gd name="connsiteY138" fmla="*/ 16461 h 595176"/>
                <a:gd name="connsiteX139" fmla="*/ 531351 w 623561"/>
                <a:gd name="connsiteY139" fmla="*/ 124675 h 595176"/>
                <a:gd name="connsiteX140" fmla="*/ 607862 w 623561"/>
                <a:gd name="connsiteY140" fmla="*/ 124980 h 595176"/>
                <a:gd name="connsiteX141" fmla="*/ 623561 w 623561"/>
                <a:gd name="connsiteY141" fmla="*/ 162931 h 595176"/>
                <a:gd name="connsiteX142" fmla="*/ 514585 w 623561"/>
                <a:gd name="connsiteY142" fmla="*/ 162931 h 595176"/>
                <a:gd name="connsiteX143" fmla="*/ 530588 w 623561"/>
                <a:gd name="connsiteY143" fmla="*/ 124675 h 595176"/>
                <a:gd name="connsiteX144" fmla="*/ 569454 w 623561"/>
                <a:gd name="connsiteY144" fmla="*/ 217038 h 595176"/>
                <a:gd name="connsiteX145" fmla="*/ 607710 w 623561"/>
                <a:gd name="connsiteY145" fmla="*/ 232279 h 595176"/>
                <a:gd name="connsiteX146" fmla="*/ 622951 w 623561"/>
                <a:gd name="connsiteY146" fmla="*/ 270535 h 595176"/>
                <a:gd name="connsiteX147" fmla="*/ 514585 w 623561"/>
                <a:gd name="connsiteY147" fmla="*/ 270535 h 595176"/>
                <a:gd name="connsiteX148" fmla="*/ 541715 w 623561"/>
                <a:gd name="connsiteY148" fmla="*/ 223592 h 595176"/>
                <a:gd name="connsiteX149" fmla="*/ 568692 w 623561"/>
                <a:gd name="connsiteY149" fmla="*/ 217038 h 595176"/>
                <a:gd name="connsiteX150" fmla="*/ 531351 w 623561"/>
                <a:gd name="connsiteY150" fmla="*/ 341103 h 595176"/>
                <a:gd name="connsiteX151" fmla="*/ 607847 w 623561"/>
                <a:gd name="connsiteY151" fmla="*/ 342901 h 595176"/>
                <a:gd name="connsiteX152" fmla="*/ 622799 w 623561"/>
                <a:gd name="connsiteY152" fmla="*/ 379359 h 595176"/>
                <a:gd name="connsiteX153" fmla="*/ 514585 w 623561"/>
                <a:gd name="connsiteY153" fmla="*/ 379359 h 595176"/>
                <a:gd name="connsiteX154" fmla="*/ 530588 w 623561"/>
                <a:gd name="connsiteY154" fmla="*/ 341103 h 595176"/>
                <a:gd name="connsiteX155" fmla="*/ 569454 w 623561"/>
                <a:gd name="connsiteY155" fmla="*/ 433465 h 595176"/>
                <a:gd name="connsiteX156" fmla="*/ 590182 w 623561"/>
                <a:gd name="connsiteY156" fmla="*/ 437428 h 595176"/>
                <a:gd name="connsiteX157" fmla="*/ 607710 w 623561"/>
                <a:gd name="connsiteY157" fmla="*/ 449317 h 595176"/>
                <a:gd name="connsiteX158" fmla="*/ 618836 w 623561"/>
                <a:gd name="connsiteY158" fmla="*/ 466082 h 595176"/>
                <a:gd name="connsiteX159" fmla="*/ 623561 w 623561"/>
                <a:gd name="connsiteY159" fmla="*/ 487573 h 595176"/>
                <a:gd name="connsiteX160" fmla="*/ 514585 w 623561"/>
                <a:gd name="connsiteY160" fmla="*/ 487573 h 595176"/>
                <a:gd name="connsiteX161" fmla="*/ 521748 w 623561"/>
                <a:gd name="connsiteY161" fmla="*/ 459681 h 595176"/>
                <a:gd name="connsiteX162" fmla="*/ 568692 w 623561"/>
                <a:gd name="connsiteY162" fmla="*/ 433465 h 595176"/>
                <a:gd name="connsiteX163" fmla="*/ 569454 w 623561"/>
                <a:gd name="connsiteY163" fmla="*/ 541680 h 595176"/>
                <a:gd name="connsiteX164" fmla="*/ 607710 w 623561"/>
                <a:gd name="connsiteY164" fmla="*/ 556921 h 595176"/>
                <a:gd name="connsiteX165" fmla="*/ 622951 w 623561"/>
                <a:gd name="connsiteY165" fmla="*/ 595177 h 595176"/>
                <a:gd name="connsiteX166" fmla="*/ 514585 w 623561"/>
                <a:gd name="connsiteY166" fmla="*/ 595177 h 595176"/>
                <a:gd name="connsiteX167" fmla="*/ 530588 w 623561"/>
                <a:gd name="connsiteY167" fmla="*/ 556616 h 595176"/>
                <a:gd name="connsiteX168" fmla="*/ 568692 w 623561"/>
                <a:gd name="connsiteY168" fmla="*/ 541680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61" h="595176">
                  <a:moveTo>
                    <a:pt x="16496" y="16461"/>
                  </a:moveTo>
                  <a:cubicBezTo>
                    <a:pt x="37620" y="-4664"/>
                    <a:pt x="71883" y="-4664"/>
                    <a:pt x="93008" y="16461"/>
                  </a:cubicBezTo>
                  <a:cubicBezTo>
                    <a:pt x="103158" y="26612"/>
                    <a:pt x="108859" y="40375"/>
                    <a:pt x="108859" y="54717"/>
                  </a:cubicBezTo>
                  <a:lnTo>
                    <a:pt x="645" y="54717"/>
                  </a:lnTo>
                  <a:cubicBezTo>
                    <a:pt x="462" y="40329"/>
                    <a:pt x="6193" y="26505"/>
                    <a:pt x="16496" y="16461"/>
                  </a:cubicBezTo>
                  <a:close/>
                  <a:moveTo>
                    <a:pt x="16496" y="124675"/>
                  </a:moveTo>
                  <a:cubicBezTo>
                    <a:pt x="37620" y="103550"/>
                    <a:pt x="71883" y="103550"/>
                    <a:pt x="93008" y="124675"/>
                  </a:cubicBezTo>
                  <a:cubicBezTo>
                    <a:pt x="103158" y="134826"/>
                    <a:pt x="108859" y="148589"/>
                    <a:pt x="108859" y="162931"/>
                  </a:cubicBezTo>
                  <a:lnTo>
                    <a:pt x="645" y="162931"/>
                  </a:lnTo>
                  <a:cubicBezTo>
                    <a:pt x="462" y="148543"/>
                    <a:pt x="6193" y="134719"/>
                    <a:pt x="16496" y="124675"/>
                  </a:cubicBezTo>
                  <a:close/>
                  <a:moveTo>
                    <a:pt x="16496" y="232889"/>
                  </a:moveTo>
                  <a:cubicBezTo>
                    <a:pt x="37620" y="211764"/>
                    <a:pt x="71883" y="211764"/>
                    <a:pt x="93008" y="232889"/>
                  </a:cubicBezTo>
                  <a:cubicBezTo>
                    <a:pt x="103158" y="243040"/>
                    <a:pt x="108859" y="256803"/>
                    <a:pt x="108859" y="271145"/>
                  </a:cubicBezTo>
                  <a:lnTo>
                    <a:pt x="645" y="271145"/>
                  </a:lnTo>
                  <a:cubicBezTo>
                    <a:pt x="462" y="256757"/>
                    <a:pt x="6193" y="242933"/>
                    <a:pt x="16496" y="232889"/>
                  </a:cubicBezTo>
                  <a:close/>
                  <a:moveTo>
                    <a:pt x="16496" y="341103"/>
                  </a:moveTo>
                  <a:cubicBezTo>
                    <a:pt x="37620" y="319978"/>
                    <a:pt x="71883" y="319978"/>
                    <a:pt x="93008" y="341103"/>
                  </a:cubicBezTo>
                  <a:cubicBezTo>
                    <a:pt x="103158" y="351254"/>
                    <a:pt x="108859" y="365016"/>
                    <a:pt x="108859" y="379359"/>
                  </a:cubicBezTo>
                  <a:lnTo>
                    <a:pt x="645" y="379359"/>
                  </a:lnTo>
                  <a:cubicBezTo>
                    <a:pt x="462" y="364971"/>
                    <a:pt x="6193" y="351147"/>
                    <a:pt x="16496" y="341103"/>
                  </a:cubicBezTo>
                  <a:close/>
                  <a:moveTo>
                    <a:pt x="54752" y="433465"/>
                  </a:moveTo>
                  <a:cubicBezTo>
                    <a:pt x="61870" y="433267"/>
                    <a:pt x="68942" y="434609"/>
                    <a:pt x="75480" y="437428"/>
                  </a:cubicBezTo>
                  <a:cubicBezTo>
                    <a:pt x="81942" y="440385"/>
                    <a:pt x="87872" y="444394"/>
                    <a:pt x="93008" y="449317"/>
                  </a:cubicBezTo>
                  <a:cubicBezTo>
                    <a:pt x="97626" y="454255"/>
                    <a:pt x="101375" y="459910"/>
                    <a:pt x="104134" y="466082"/>
                  </a:cubicBezTo>
                  <a:cubicBezTo>
                    <a:pt x="107274" y="472804"/>
                    <a:pt x="108889" y="480150"/>
                    <a:pt x="108859" y="487573"/>
                  </a:cubicBezTo>
                  <a:lnTo>
                    <a:pt x="645" y="487573"/>
                  </a:lnTo>
                  <a:cubicBezTo>
                    <a:pt x="645" y="457684"/>
                    <a:pt x="24864" y="433465"/>
                    <a:pt x="54752" y="433465"/>
                  </a:cubicBezTo>
                  <a:close/>
                  <a:moveTo>
                    <a:pt x="54752" y="541680"/>
                  </a:moveTo>
                  <a:cubicBezTo>
                    <a:pt x="69003" y="541573"/>
                    <a:pt x="82735" y="547045"/>
                    <a:pt x="93008" y="556921"/>
                  </a:cubicBezTo>
                  <a:cubicBezTo>
                    <a:pt x="103265" y="566950"/>
                    <a:pt x="108798" y="580850"/>
                    <a:pt x="108249" y="595177"/>
                  </a:cubicBezTo>
                  <a:lnTo>
                    <a:pt x="35" y="595177"/>
                  </a:lnTo>
                  <a:cubicBezTo>
                    <a:pt x="-498" y="580758"/>
                    <a:pt x="5034" y="566782"/>
                    <a:pt x="15277" y="556616"/>
                  </a:cubicBezTo>
                  <a:cubicBezTo>
                    <a:pt x="25808" y="546389"/>
                    <a:pt x="40090" y="540979"/>
                    <a:pt x="54752" y="541680"/>
                  </a:cubicBezTo>
                  <a:close/>
                  <a:moveTo>
                    <a:pt x="183694" y="610"/>
                  </a:moveTo>
                  <a:cubicBezTo>
                    <a:pt x="213506" y="778"/>
                    <a:pt x="237633" y="24904"/>
                    <a:pt x="237801" y="54717"/>
                  </a:cubicBezTo>
                  <a:lnTo>
                    <a:pt x="129587" y="54717"/>
                  </a:lnTo>
                  <a:cubicBezTo>
                    <a:pt x="129343" y="40436"/>
                    <a:pt x="134830" y="26658"/>
                    <a:pt x="144829" y="16461"/>
                  </a:cubicBezTo>
                  <a:cubicBezTo>
                    <a:pt x="154995" y="5975"/>
                    <a:pt x="169093" y="229"/>
                    <a:pt x="183694" y="610"/>
                  </a:cubicBezTo>
                  <a:close/>
                  <a:moveTo>
                    <a:pt x="183694" y="108824"/>
                  </a:moveTo>
                  <a:cubicBezTo>
                    <a:pt x="213506" y="108991"/>
                    <a:pt x="237633" y="133119"/>
                    <a:pt x="237801" y="162931"/>
                  </a:cubicBezTo>
                  <a:lnTo>
                    <a:pt x="129587" y="162931"/>
                  </a:lnTo>
                  <a:cubicBezTo>
                    <a:pt x="129343" y="148650"/>
                    <a:pt x="134830" y="134872"/>
                    <a:pt x="144829" y="124675"/>
                  </a:cubicBezTo>
                  <a:cubicBezTo>
                    <a:pt x="154995" y="114189"/>
                    <a:pt x="169093" y="108443"/>
                    <a:pt x="183694" y="108824"/>
                  </a:cubicBezTo>
                  <a:close/>
                  <a:moveTo>
                    <a:pt x="183694" y="217038"/>
                  </a:moveTo>
                  <a:cubicBezTo>
                    <a:pt x="213506" y="217205"/>
                    <a:pt x="237633" y="241333"/>
                    <a:pt x="237801" y="271145"/>
                  </a:cubicBezTo>
                  <a:lnTo>
                    <a:pt x="129587" y="271145"/>
                  </a:lnTo>
                  <a:cubicBezTo>
                    <a:pt x="129343" y="256864"/>
                    <a:pt x="134830" y="243085"/>
                    <a:pt x="144829" y="232889"/>
                  </a:cubicBezTo>
                  <a:cubicBezTo>
                    <a:pt x="154995" y="222403"/>
                    <a:pt x="169093" y="216657"/>
                    <a:pt x="183694" y="217038"/>
                  </a:cubicBezTo>
                  <a:close/>
                  <a:moveTo>
                    <a:pt x="183694" y="325252"/>
                  </a:moveTo>
                  <a:cubicBezTo>
                    <a:pt x="213506" y="325419"/>
                    <a:pt x="237633" y="349547"/>
                    <a:pt x="237801" y="379359"/>
                  </a:cubicBezTo>
                  <a:lnTo>
                    <a:pt x="129587" y="379359"/>
                  </a:lnTo>
                  <a:cubicBezTo>
                    <a:pt x="129343" y="365077"/>
                    <a:pt x="134830" y="351299"/>
                    <a:pt x="144829" y="341103"/>
                  </a:cubicBezTo>
                  <a:cubicBezTo>
                    <a:pt x="154995" y="330617"/>
                    <a:pt x="169093" y="324870"/>
                    <a:pt x="183694" y="325252"/>
                  </a:cubicBezTo>
                  <a:close/>
                  <a:moveTo>
                    <a:pt x="183694" y="433465"/>
                  </a:moveTo>
                  <a:cubicBezTo>
                    <a:pt x="190766" y="433131"/>
                    <a:pt x="197823" y="434487"/>
                    <a:pt x="204270" y="437428"/>
                  </a:cubicBezTo>
                  <a:cubicBezTo>
                    <a:pt x="210397" y="440568"/>
                    <a:pt x="216052" y="444562"/>
                    <a:pt x="221036" y="449317"/>
                  </a:cubicBezTo>
                  <a:cubicBezTo>
                    <a:pt x="226126" y="454011"/>
                    <a:pt x="230180" y="459727"/>
                    <a:pt x="232924" y="466082"/>
                  </a:cubicBezTo>
                  <a:cubicBezTo>
                    <a:pt x="236124" y="472804"/>
                    <a:pt x="237786" y="480135"/>
                    <a:pt x="237801" y="487573"/>
                  </a:cubicBezTo>
                  <a:lnTo>
                    <a:pt x="129587" y="487573"/>
                  </a:lnTo>
                  <a:cubicBezTo>
                    <a:pt x="129343" y="473291"/>
                    <a:pt x="134830" y="459513"/>
                    <a:pt x="144829" y="449317"/>
                  </a:cubicBezTo>
                  <a:cubicBezTo>
                    <a:pt x="154995" y="438831"/>
                    <a:pt x="169093" y="433085"/>
                    <a:pt x="183694" y="433465"/>
                  </a:cubicBezTo>
                  <a:close/>
                  <a:moveTo>
                    <a:pt x="183694" y="541680"/>
                  </a:moveTo>
                  <a:cubicBezTo>
                    <a:pt x="197914" y="541542"/>
                    <a:pt x="211601" y="547014"/>
                    <a:pt x="221797" y="556921"/>
                  </a:cubicBezTo>
                  <a:cubicBezTo>
                    <a:pt x="232375" y="566782"/>
                    <a:pt x="238197" y="580728"/>
                    <a:pt x="237801" y="595177"/>
                  </a:cubicBezTo>
                  <a:lnTo>
                    <a:pt x="129587" y="595177"/>
                  </a:lnTo>
                  <a:cubicBezTo>
                    <a:pt x="128901" y="565974"/>
                    <a:pt x="152023" y="541756"/>
                    <a:pt x="181225" y="541070"/>
                  </a:cubicBezTo>
                  <a:cubicBezTo>
                    <a:pt x="182048" y="541055"/>
                    <a:pt x="182871" y="541055"/>
                    <a:pt x="183694" y="541070"/>
                  </a:cubicBezTo>
                  <a:close/>
                  <a:moveTo>
                    <a:pt x="273618" y="16461"/>
                  </a:moveTo>
                  <a:cubicBezTo>
                    <a:pt x="294834" y="-4588"/>
                    <a:pt x="329097" y="-4450"/>
                    <a:pt x="350130" y="16766"/>
                  </a:cubicBezTo>
                  <a:cubicBezTo>
                    <a:pt x="360144" y="26871"/>
                    <a:pt x="365783" y="40497"/>
                    <a:pt x="365829" y="54717"/>
                  </a:cubicBezTo>
                  <a:lnTo>
                    <a:pt x="257615" y="54717"/>
                  </a:lnTo>
                  <a:cubicBezTo>
                    <a:pt x="257417" y="40298"/>
                    <a:pt x="263209" y="26444"/>
                    <a:pt x="273618" y="16461"/>
                  </a:cubicBezTo>
                  <a:close/>
                  <a:moveTo>
                    <a:pt x="273618" y="124675"/>
                  </a:moveTo>
                  <a:cubicBezTo>
                    <a:pt x="294834" y="103626"/>
                    <a:pt x="329097" y="103764"/>
                    <a:pt x="350130" y="124980"/>
                  </a:cubicBezTo>
                  <a:cubicBezTo>
                    <a:pt x="360144" y="135085"/>
                    <a:pt x="365783" y="148711"/>
                    <a:pt x="365829" y="162931"/>
                  </a:cubicBezTo>
                  <a:lnTo>
                    <a:pt x="257615" y="162931"/>
                  </a:lnTo>
                  <a:cubicBezTo>
                    <a:pt x="257417" y="148512"/>
                    <a:pt x="263209" y="134658"/>
                    <a:pt x="273618" y="124675"/>
                  </a:cubicBezTo>
                  <a:close/>
                  <a:moveTo>
                    <a:pt x="273618" y="232889"/>
                  </a:moveTo>
                  <a:cubicBezTo>
                    <a:pt x="294834" y="211840"/>
                    <a:pt x="329097" y="211978"/>
                    <a:pt x="350130" y="233194"/>
                  </a:cubicBezTo>
                  <a:cubicBezTo>
                    <a:pt x="360144" y="243299"/>
                    <a:pt x="365783" y="256925"/>
                    <a:pt x="365829" y="271145"/>
                  </a:cubicBezTo>
                  <a:lnTo>
                    <a:pt x="257615" y="271145"/>
                  </a:lnTo>
                  <a:cubicBezTo>
                    <a:pt x="257417" y="256727"/>
                    <a:pt x="263209" y="242872"/>
                    <a:pt x="273618" y="232889"/>
                  </a:cubicBezTo>
                  <a:close/>
                  <a:moveTo>
                    <a:pt x="273618" y="341103"/>
                  </a:moveTo>
                  <a:cubicBezTo>
                    <a:pt x="294834" y="320055"/>
                    <a:pt x="329097" y="320192"/>
                    <a:pt x="350130" y="341408"/>
                  </a:cubicBezTo>
                  <a:cubicBezTo>
                    <a:pt x="360144" y="351513"/>
                    <a:pt x="365783" y="365138"/>
                    <a:pt x="365829" y="379359"/>
                  </a:cubicBezTo>
                  <a:lnTo>
                    <a:pt x="257615" y="379359"/>
                  </a:lnTo>
                  <a:cubicBezTo>
                    <a:pt x="257417" y="364940"/>
                    <a:pt x="263209" y="351086"/>
                    <a:pt x="273618" y="341103"/>
                  </a:cubicBezTo>
                  <a:close/>
                  <a:moveTo>
                    <a:pt x="311722" y="433465"/>
                  </a:moveTo>
                  <a:cubicBezTo>
                    <a:pt x="318840" y="433252"/>
                    <a:pt x="325912" y="434593"/>
                    <a:pt x="332450" y="437428"/>
                  </a:cubicBezTo>
                  <a:cubicBezTo>
                    <a:pt x="338913" y="440385"/>
                    <a:pt x="344842" y="444394"/>
                    <a:pt x="349978" y="449317"/>
                  </a:cubicBezTo>
                  <a:cubicBezTo>
                    <a:pt x="354992" y="454087"/>
                    <a:pt x="359031" y="459772"/>
                    <a:pt x="361866" y="466082"/>
                  </a:cubicBezTo>
                  <a:cubicBezTo>
                    <a:pt x="364564" y="472926"/>
                    <a:pt x="365905" y="480226"/>
                    <a:pt x="365829" y="487573"/>
                  </a:cubicBezTo>
                  <a:lnTo>
                    <a:pt x="257615" y="487573"/>
                  </a:lnTo>
                  <a:cubicBezTo>
                    <a:pt x="257783" y="457761"/>
                    <a:pt x="281910" y="433633"/>
                    <a:pt x="311722" y="433465"/>
                  </a:cubicBezTo>
                  <a:close/>
                  <a:moveTo>
                    <a:pt x="311722" y="541680"/>
                  </a:moveTo>
                  <a:cubicBezTo>
                    <a:pt x="325942" y="541740"/>
                    <a:pt x="339614" y="547182"/>
                    <a:pt x="349978" y="556921"/>
                  </a:cubicBezTo>
                  <a:cubicBezTo>
                    <a:pt x="360052" y="566051"/>
                    <a:pt x="365615" y="579143"/>
                    <a:pt x="365219" y="592738"/>
                  </a:cubicBezTo>
                  <a:lnTo>
                    <a:pt x="365219" y="595177"/>
                  </a:lnTo>
                  <a:lnTo>
                    <a:pt x="257005" y="595177"/>
                  </a:lnTo>
                  <a:cubicBezTo>
                    <a:pt x="256624" y="580637"/>
                    <a:pt x="262446" y="566615"/>
                    <a:pt x="273009" y="556616"/>
                  </a:cubicBezTo>
                  <a:cubicBezTo>
                    <a:pt x="283312" y="546526"/>
                    <a:pt x="297319" y="541116"/>
                    <a:pt x="311722" y="541680"/>
                  </a:cubicBezTo>
                  <a:close/>
                  <a:moveTo>
                    <a:pt x="439902" y="610"/>
                  </a:moveTo>
                  <a:cubicBezTo>
                    <a:pt x="454473" y="-15"/>
                    <a:pt x="468632" y="5517"/>
                    <a:pt x="478920" y="15851"/>
                  </a:cubicBezTo>
                  <a:cubicBezTo>
                    <a:pt x="488888" y="26063"/>
                    <a:pt x="494375" y="39841"/>
                    <a:pt x="494161" y="54107"/>
                  </a:cubicBezTo>
                  <a:lnTo>
                    <a:pt x="385947" y="54107"/>
                  </a:lnTo>
                  <a:cubicBezTo>
                    <a:pt x="385947" y="24219"/>
                    <a:pt x="410166" y="0"/>
                    <a:pt x="440054" y="0"/>
                  </a:cubicBezTo>
                  <a:close/>
                  <a:moveTo>
                    <a:pt x="439902" y="108824"/>
                  </a:moveTo>
                  <a:cubicBezTo>
                    <a:pt x="454473" y="108199"/>
                    <a:pt x="468632" y="113731"/>
                    <a:pt x="478920" y="124065"/>
                  </a:cubicBezTo>
                  <a:cubicBezTo>
                    <a:pt x="488888" y="134277"/>
                    <a:pt x="494375" y="148055"/>
                    <a:pt x="494161" y="162321"/>
                  </a:cubicBezTo>
                  <a:lnTo>
                    <a:pt x="385947" y="162321"/>
                  </a:lnTo>
                  <a:cubicBezTo>
                    <a:pt x="385947" y="132433"/>
                    <a:pt x="410166" y="108214"/>
                    <a:pt x="440054" y="108214"/>
                  </a:cubicBezTo>
                  <a:close/>
                  <a:moveTo>
                    <a:pt x="439902" y="217038"/>
                  </a:moveTo>
                  <a:cubicBezTo>
                    <a:pt x="454473" y="216413"/>
                    <a:pt x="468632" y="221945"/>
                    <a:pt x="478920" y="232279"/>
                  </a:cubicBezTo>
                  <a:cubicBezTo>
                    <a:pt x="488888" y="242491"/>
                    <a:pt x="494375" y="256269"/>
                    <a:pt x="494161" y="270535"/>
                  </a:cubicBezTo>
                  <a:lnTo>
                    <a:pt x="385947" y="270535"/>
                  </a:lnTo>
                  <a:cubicBezTo>
                    <a:pt x="385947" y="240646"/>
                    <a:pt x="410166" y="216428"/>
                    <a:pt x="440054" y="216428"/>
                  </a:cubicBezTo>
                  <a:close/>
                  <a:moveTo>
                    <a:pt x="439902" y="325252"/>
                  </a:moveTo>
                  <a:cubicBezTo>
                    <a:pt x="454473" y="324627"/>
                    <a:pt x="468632" y="330159"/>
                    <a:pt x="478920" y="340493"/>
                  </a:cubicBezTo>
                  <a:cubicBezTo>
                    <a:pt x="488888" y="350705"/>
                    <a:pt x="494375" y="364483"/>
                    <a:pt x="494161" y="378749"/>
                  </a:cubicBezTo>
                  <a:lnTo>
                    <a:pt x="385947" y="378749"/>
                  </a:lnTo>
                  <a:cubicBezTo>
                    <a:pt x="385947" y="348861"/>
                    <a:pt x="410166" y="324642"/>
                    <a:pt x="440054" y="324642"/>
                  </a:cubicBezTo>
                  <a:close/>
                  <a:moveTo>
                    <a:pt x="439902" y="433465"/>
                  </a:moveTo>
                  <a:cubicBezTo>
                    <a:pt x="447279" y="433100"/>
                    <a:pt x="454640" y="434456"/>
                    <a:pt x="461392" y="437428"/>
                  </a:cubicBezTo>
                  <a:cubicBezTo>
                    <a:pt x="467459" y="440599"/>
                    <a:pt x="473037" y="444607"/>
                    <a:pt x="478006" y="449317"/>
                  </a:cubicBezTo>
                  <a:cubicBezTo>
                    <a:pt x="483325" y="453843"/>
                    <a:pt x="487471" y="459590"/>
                    <a:pt x="490046" y="466082"/>
                  </a:cubicBezTo>
                  <a:cubicBezTo>
                    <a:pt x="492653" y="472956"/>
                    <a:pt x="493994" y="480226"/>
                    <a:pt x="494009" y="487573"/>
                  </a:cubicBezTo>
                  <a:lnTo>
                    <a:pt x="385795" y="487573"/>
                  </a:lnTo>
                  <a:cubicBezTo>
                    <a:pt x="385795" y="457684"/>
                    <a:pt x="410014" y="433465"/>
                    <a:pt x="439902" y="433465"/>
                  </a:cubicBezTo>
                  <a:close/>
                  <a:moveTo>
                    <a:pt x="439902" y="541680"/>
                  </a:moveTo>
                  <a:cubicBezTo>
                    <a:pt x="454442" y="541238"/>
                    <a:pt x="468525" y="546755"/>
                    <a:pt x="478920" y="556921"/>
                  </a:cubicBezTo>
                  <a:cubicBezTo>
                    <a:pt x="489056" y="567026"/>
                    <a:pt x="494558" y="580865"/>
                    <a:pt x="494161" y="595177"/>
                  </a:cubicBezTo>
                  <a:lnTo>
                    <a:pt x="385947" y="595177"/>
                  </a:lnTo>
                  <a:cubicBezTo>
                    <a:pt x="385414" y="580758"/>
                    <a:pt x="390947" y="566782"/>
                    <a:pt x="401189" y="556616"/>
                  </a:cubicBezTo>
                  <a:cubicBezTo>
                    <a:pt x="411523" y="546572"/>
                    <a:pt x="425499" y="541177"/>
                    <a:pt x="439902" y="541680"/>
                  </a:cubicBezTo>
                  <a:close/>
                  <a:moveTo>
                    <a:pt x="531351" y="16461"/>
                  </a:moveTo>
                  <a:cubicBezTo>
                    <a:pt x="552567" y="-4588"/>
                    <a:pt x="586829" y="-4450"/>
                    <a:pt x="607862" y="16766"/>
                  </a:cubicBezTo>
                  <a:cubicBezTo>
                    <a:pt x="617876" y="26871"/>
                    <a:pt x="623515" y="40497"/>
                    <a:pt x="623561" y="54717"/>
                  </a:cubicBezTo>
                  <a:lnTo>
                    <a:pt x="514585" y="54717"/>
                  </a:lnTo>
                  <a:cubicBezTo>
                    <a:pt x="514387" y="40298"/>
                    <a:pt x="520179" y="26444"/>
                    <a:pt x="530588" y="16461"/>
                  </a:cubicBezTo>
                  <a:close/>
                  <a:moveTo>
                    <a:pt x="531351" y="124675"/>
                  </a:moveTo>
                  <a:cubicBezTo>
                    <a:pt x="552567" y="103626"/>
                    <a:pt x="586829" y="103764"/>
                    <a:pt x="607862" y="124980"/>
                  </a:cubicBezTo>
                  <a:cubicBezTo>
                    <a:pt x="617876" y="135085"/>
                    <a:pt x="623515" y="148711"/>
                    <a:pt x="623561" y="162931"/>
                  </a:cubicBezTo>
                  <a:lnTo>
                    <a:pt x="514585" y="162931"/>
                  </a:lnTo>
                  <a:cubicBezTo>
                    <a:pt x="514387" y="148512"/>
                    <a:pt x="520179" y="134658"/>
                    <a:pt x="530588" y="124675"/>
                  </a:cubicBezTo>
                  <a:close/>
                  <a:moveTo>
                    <a:pt x="569454" y="217038"/>
                  </a:moveTo>
                  <a:cubicBezTo>
                    <a:pt x="583750" y="216687"/>
                    <a:pt x="597574" y="222189"/>
                    <a:pt x="607710" y="232279"/>
                  </a:cubicBezTo>
                  <a:cubicBezTo>
                    <a:pt x="617845" y="242384"/>
                    <a:pt x="623363" y="256223"/>
                    <a:pt x="622951" y="270535"/>
                  </a:cubicBezTo>
                  <a:lnTo>
                    <a:pt x="514585" y="270535"/>
                  </a:lnTo>
                  <a:cubicBezTo>
                    <a:pt x="514448" y="251118"/>
                    <a:pt x="524827" y="233163"/>
                    <a:pt x="541715" y="223592"/>
                  </a:cubicBezTo>
                  <a:cubicBezTo>
                    <a:pt x="549975" y="219065"/>
                    <a:pt x="559273" y="216809"/>
                    <a:pt x="568692" y="217038"/>
                  </a:cubicBezTo>
                  <a:close/>
                  <a:moveTo>
                    <a:pt x="531351" y="341103"/>
                  </a:moveTo>
                  <a:cubicBezTo>
                    <a:pt x="552978" y="320481"/>
                    <a:pt x="587225" y="321289"/>
                    <a:pt x="607847" y="342901"/>
                  </a:cubicBezTo>
                  <a:cubicBezTo>
                    <a:pt x="617236" y="352747"/>
                    <a:pt x="622570" y="365763"/>
                    <a:pt x="622799" y="379359"/>
                  </a:cubicBezTo>
                  <a:lnTo>
                    <a:pt x="514585" y="379359"/>
                  </a:lnTo>
                  <a:cubicBezTo>
                    <a:pt x="514387" y="364940"/>
                    <a:pt x="520179" y="351086"/>
                    <a:pt x="530588" y="341103"/>
                  </a:cubicBezTo>
                  <a:close/>
                  <a:moveTo>
                    <a:pt x="569454" y="433465"/>
                  </a:moveTo>
                  <a:cubicBezTo>
                    <a:pt x="576571" y="433222"/>
                    <a:pt x="583659" y="434578"/>
                    <a:pt x="590182" y="437428"/>
                  </a:cubicBezTo>
                  <a:cubicBezTo>
                    <a:pt x="596675" y="440340"/>
                    <a:pt x="602604" y="444363"/>
                    <a:pt x="607710" y="449317"/>
                  </a:cubicBezTo>
                  <a:cubicBezTo>
                    <a:pt x="612359" y="454224"/>
                    <a:pt x="616123" y="459894"/>
                    <a:pt x="618836" y="466082"/>
                  </a:cubicBezTo>
                  <a:cubicBezTo>
                    <a:pt x="621976" y="472804"/>
                    <a:pt x="623592" y="480150"/>
                    <a:pt x="623561" y="487573"/>
                  </a:cubicBezTo>
                  <a:lnTo>
                    <a:pt x="514585" y="487573"/>
                  </a:lnTo>
                  <a:cubicBezTo>
                    <a:pt x="514539" y="477818"/>
                    <a:pt x="516993" y="468201"/>
                    <a:pt x="521748" y="459681"/>
                  </a:cubicBezTo>
                  <a:cubicBezTo>
                    <a:pt x="531869" y="443479"/>
                    <a:pt x="549594" y="433588"/>
                    <a:pt x="568692" y="433465"/>
                  </a:cubicBezTo>
                  <a:close/>
                  <a:moveTo>
                    <a:pt x="569454" y="541680"/>
                  </a:moveTo>
                  <a:cubicBezTo>
                    <a:pt x="583720" y="541542"/>
                    <a:pt x="597453" y="547014"/>
                    <a:pt x="607710" y="556921"/>
                  </a:cubicBezTo>
                  <a:cubicBezTo>
                    <a:pt x="618013" y="566919"/>
                    <a:pt x="623561" y="580835"/>
                    <a:pt x="622951" y="595177"/>
                  </a:cubicBezTo>
                  <a:lnTo>
                    <a:pt x="514585" y="595177"/>
                  </a:lnTo>
                  <a:cubicBezTo>
                    <a:pt x="514204" y="580637"/>
                    <a:pt x="520026" y="566615"/>
                    <a:pt x="530588" y="556616"/>
                  </a:cubicBezTo>
                  <a:cubicBezTo>
                    <a:pt x="540755" y="546709"/>
                    <a:pt x="554502" y="541329"/>
                    <a:pt x="568692" y="54168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D67DF2D2-A0C7-4EB0-8292-8623858D5A55}"/>
                </a:ext>
              </a:extLst>
            </p:cNvPr>
            <p:cNvSpPr/>
            <p:nvPr/>
          </p:nvSpPr>
          <p:spPr>
            <a:xfrm>
              <a:off x="4094194" y="5595564"/>
              <a:ext cx="622154" cy="595176"/>
            </a:xfrm>
            <a:custGeom>
              <a:avLst/>
              <a:gdLst>
                <a:gd name="connsiteX0" fmla="*/ 0 w 622154"/>
                <a:gd name="connsiteY0" fmla="*/ 54107 h 595176"/>
                <a:gd name="connsiteX1" fmla="*/ 0 w 622154"/>
                <a:gd name="connsiteY1" fmla="*/ 0 h 595176"/>
                <a:gd name="connsiteX2" fmla="*/ 622154 w 622154"/>
                <a:gd name="connsiteY2" fmla="*/ 0 h 595176"/>
                <a:gd name="connsiteX3" fmla="*/ 622154 w 622154"/>
                <a:gd name="connsiteY3" fmla="*/ 54107 h 595176"/>
                <a:gd name="connsiteX4" fmla="*/ 0 w 622154"/>
                <a:gd name="connsiteY4" fmla="*/ 162321 h 595176"/>
                <a:gd name="connsiteX5" fmla="*/ 0 w 622154"/>
                <a:gd name="connsiteY5" fmla="*/ 108214 h 595176"/>
                <a:gd name="connsiteX6" fmla="*/ 622154 w 622154"/>
                <a:gd name="connsiteY6" fmla="*/ 108214 h 595176"/>
                <a:gd name="connsiteX7" fmla="*/ 622154 w 622154"/>
                <a:gd name="connsiteY7" fmla="*/ 162321 h 595176"/>
                <a:gd name="connsiteX8" fmla="*/ 0 w 622154"/>
                <a:gd name="connsiteY8" fmla="*/ 270535 h 595176"/>
                <a:gd name="connsiteX9" fmla="*/ 0 w 622154"/>
                <a:gd name="connsiteY9" fmla="*/ 216428 h 595176"/>
                <a:gd name="connsiteX10" fmla="*/ 622154 w 622154"/>
                <a:gd name="connsiteY10" fmla="*/ 216428 h 595176"/>
                <a:gd name="connsiteX11" fmla="*/ 622154 w 622154"/>
                <a:gd name="connsiteY11" fmla="*/ 270535 h 595176"/>
                <a:gd name="connsiteX12" fmla="*/ 0 w 622154"/>
                <a:gd name="connsiteY12" fmla="*/ 378749 h 595176"/>
                <a:gd name="connsiteX13" fmla="*/ 0 w 622154"/>
                <a:gd name="connsiteY13" fmla="*/ 324642 h 595176"/>
                <a:gd name="connsiteX14" fmla="*/ 622154 w 622154"/>
                <a:gd name="connsiteY14" fmla="*/ 324642 h 595176"/>
                <a:gd name="connsiteX15" fmla="*/ 622154 w 622154"/>
                <a:gd name="connsiteY15" fmla="*/ 378749 h 595176"/>
                <a:gd name="connsiteX16" fmla="*/ 0 w 622154"/>
                <a:gd name="connsiteY16" fmla="*/ 486963 h 595176"/>
                <a:gd name="connsiteX17" fmla="*/ 0 w 622154"/>
                <a:gd name="connsiteY17" fmla="*/ 432856 h 595176"/>
                <a:gd name="connsiteX18" fmla="*/ 622154 w 622154"/>
                <a:gd name="connsiteY18" fmla="*/ 432856 h 595176"/>
                <a:gd name="connsiteX19" fmla="*/ 622154 w 622154"/>
                <a:gd name="connsiteY19" fmla="*/ 486963 h 595176"/>
                <a:gd name="connsiteX20" fmla="*/ 0 w 622154"/>
                <a:gd name="connsiteY20" fmla="*/ 595177 h 595176"/>
                <a:gd name="connsiteX21" fmla="*/ 0 w 622154"/>
                <a:gd name="connsiteY21" fmla="*/ 541070 h 595176"/>
                <a:gd name="connsiteX22" fmla="*/ 622154 w 622154"/>
                <a:gd name="connsiteY22" fmla="*/ 541070 h 595176"/>
                <a:gd name="connsiteX23" fmla="*/ 622154 w 622154"/>
                <a:gd name="connsiteY23" fmla="*/ 595177 h 5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154" h="595176">
                  <a:moveTo>
                    <a:pt x="0" y="54107"/>
                  </a:moveTo>
                  <a:lnTo>
                    <a:pt x="0" y="0"/>
                  </a:lnTo>
                  <a:lnTo>
                    <a:pt x="622154" y="0"/>
                  </a:lnTo>
                  <a:lnTo>
                    <a:pt x="622154" y="54107"/>
                  </a:lnTo>
                  <a:close/>
                  <a:moveTo>
                    <a:pt x="0" y="162321"/>
                  </a:moveTo>
                  <a:lnTo>
                    <a:pt x="0" y="108214"/>
                  </a:lnTo>
                  <a:lnTo>
                    <a:pt x="622154" y="108214"/>
                  </a:lnTo>
                  <a:lnTo>
                    <a:pt x="622154" y="162321"/>
                  </a:lnTo>
                  <a:close/>
                  <a:moveTo>
                    <a:pt x="0" y="270535"/>
                  </a:moveTo>
                  <a:lnTo>
                    <a:pt x="0" y="216428"/>
                  </a:lnTo>
                  <a:lnTo>
                    <a:pt x="622154" y="216428"/>
                  </a:lnTo>
                  <a:lnTo>
                    <a:pt x="622154" y="270535"/>
                  </a:lnTo>
                  <a:close/>
                  <a:moveTo>
                    <a:pt x="0" y="378749"/>
                  </a:moveTo>
                  <a:lnTo>
                    <a:pt x="0" y="324642"/>
                  </a:lnTo>
                  <a:lnTo>
                    <a:pt x="622154" y="324642"/>
                  </a:lnTo>
                  <a:lnTo>
                    <a:pt x="622154" y="378749"/>
                  </a:lnTo>
                  <a:close/>
                  <a:moveTo>
                    <a:pt x="0" y="486963"/>
                  </a:moveTo>
                  <a:lnTo>
                    <a:pt x="0" y="432856"/>
                  </a:lnTo>
                  <a:lnTo>
                    <a:pt x="622154" y="432856"/>
                  </a:lnTo>
                  <a:lnTo>
                    <a:pt x="622154" y="486963"/>
                  </a:lnTo>
                  <a:close/>
                  <a:moveTo>
                    <a:pt x="0" y="595177"/>
                  </a:moveTo>
                  <a:lnTo>
                    <a:pt x="0" y="541070"/>
                  </a:lnTo>
                  <a:lnTo>
                    <a:pt x="622154" y="541070"/>
                  </a:lnTo>
                  <a:lnTo>
                    <a:pt x="622154" y="595177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97EE3B63-2219-49D6-8566-C54CD8DA1127}"/>
                </a:ext>
              </a:extLst>
            </p:cNvPr>
            <p:cNvSpPr/>
            <p:nvPr/>
          </p:nvSpPr>
          <p:spPr>
            <a:xfrm>
              <a:off x="9504739" y="1712177"/>
              <a:ext cx="622153" cy="594567"/>
            </a:xfrm>
            <a:custGeom>
              <a:avLst/>
              <a:gdLst>
                <a:gd name="connsiteX0" fmla="*/ 0 w 622153"/>
                <a:gd name="connsiteY0" fmla="*/ 53497 h 594567"/>
                <a:gd name="connsiteX1" fmla="*/ 0 w 622153"/>
                <a:gd name="connsiteY1" fmla="*/ 0 h 594567"/>
                <a:gd name="connsiteX2" fmla="*/ 622153 w 622153"/>
                <a:gd name="connsiteY2" fmla="*/ 0 h 594567"/>
                <a:gd name="connsiteX3" fmla="*/ 622153 w 622153"/>
                <a:gd name="connsiteY3" fmla="*/ 54107 h 594567"/>
                <a:gd name="connsiteX4" fmla="*/ 0 w 622153"/>
                <a:gd name="connsiteY4" fmla="*/ 161711 h 594567"/>
                <a:gd name="connsiteX5" fmla="*/ 0 w 622153"/>
                <a:gd name="connsiteY5" fmla="*/ 107604 h 594567"/>
                <a:gd name="connsiteX6" fmla="*/ 622153 w 622153"/>
                <a:gd name="connsiteY6" fmla="*/ 107604 h 594567"/>
                <a:gd name="connsiteX7" fmla="*/ 622153 w 622153"/>
                <a:gd name="connsiteY7" fmla="*/ 161711 h 594567"/>
                <a:gd name="connsiteX8" fmla="*/ 0 w 622153"/>
                <a:gd name="connsiteY8" fmla="*/ 269925 h 594567"/>
                <a:gd name="connsiteX9" fmla="*/ 0 w 622153"/>
                <a:gd name="connsiteY9" fmla="*/ 215818 h 594567"/>
                <a:gd name="connsiteX10" fmla="*/ 622153 w 622153"/>
                <a:gd name="connsiteY10" fmla="*/ 215818 h 594567"/>
                <a:gd name="connsiteX11" fmla="*/ 622153 w 622153"/>
                <a:gd name="connsiteY11" fmla="*/ 269925 h 594567"/>
                <a:gd name="connsiteX12" fmla="*/ 0 w 622153"/>
                <a:gd name="connsiteY12" fmla="*/ 378139 h 594567"/>
                <a:gd name="connsiteX13" fmla="*/ 0 w 622153"/>
                <a:gd name="connsiteY13" fmla="*/ 324032 h 594567"/>
                <a:gd name="connsiteX14" fmla="*/ 622153 w 622153"/>
                <a:gd name="connsiteY14" fmla="*/ 324032 h 594567"/>
                <a:gd name="connsiteX15" fmla="*/ 622153 w 622153"/>
                <a:gd name="connsiteY15" fmla="*/ 378139 h 594567"/>
                <a:gd name="connsiteX16" fmla="*/ 0 w 622153"/>
                <a:gd name="connsiteY16" fmla="*/ 486353 h 594567"/>
                <a:gd name="connsiteX17" fmla="*/ 0 w 622153"/>
                <a:gd name="connsiteY17" fmla="*/ 432246 h 594567"/>
                <a:gd name="connsiteX18" fmla="*/ 622153 w 622153"/>
                <a:gd name="connsiteY18" fmla="*/ 432246 h 594567"/>
                <a:gd name="connsiteX19" fmla="*/ 622153 w 622153"/>
                <a:gd name="connsiteY19" fmla="*/ 486353 h 594567"/>
                <a:gd name="connsiteX20" fmla="*/ 0 w 622153"/>
                <a:gd name="connsiteY20" fmla="*/ 594567 h 594567"/>
                <a:gd name="connsiteX21" fmla="*/ 0 w 622153"/>
                <a:gd name="connsiteY21" fmla="*/ 540460 h 594567"/>
                <a:gd name="connsiteX22" fmla="*/ 622153 w 622153"/>
                <a:gd name="connsiteY22" fmla="*/ 540460 h 594567"/>
                <a:gd name="connsiteX23" fmla="*/ 622153 w 622153"/>
                <a:gd name="connsiteY23" fmla="*/ 594415 h 59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153" h="594567">
                  <a:moveTo>
                    <a:pt x="0" y="53497"/>
                  </a:moveTo>
                  <a:lnTo>
                    <a:pt x="0" y="0"/>
                  </a:lnTo>
                  <a:lnTo>
                    <a:pt x="622153" y="0"/>
                  </a:lnTo>
                  <a:lnTo>
                    <a:pt x="622153" y="54107"/>
                  </a:lnTo>
                  <a:close/>
                  <a:moveTo>
                    <a:pt x="0" y="161711"/>
                  </a:moveTo>
                  <a:lnTo>
                    <a:pt x="0" y="107604"/>
                  </a:lnTo>
                  <a:lnTo>
                    <a:pt x="622153" y="107604"/>
                  </a:lnTo>
                  <a:lnTo>
                    <a:pt x="622153" y="161711"/>
                  </a:lnTo>
                  <a:close/>
                  <a:moveTo>
                    <a:pt x="0" y="269925"/>
                  </a:moveTo>
                  <a:lnTo>
                    <a:pt x="0" y="215818"/>
                  </a:lnTo>
                  <a:lnTo>
                    <a:pt x="622153" y="215818"/>
                  </a:lnTo>
                  <a:lnTo>
                    <a:pt x="622153" y="269925"/>
                  </a:lnTo>
                  <a:close/>
                  <a:moveTo>
                    <a:pt x="0" y="378139"/>
                  </a:moveTo>
                  <a:lnTo>
                    <a:pt x="0" y="324032"/>
                  </a:lnTo>
                  <a:lnTo>
                    <a:pt x="622153" y="324032"/>
                  </a:lnTo>
                  <a:lnTo>
                    <a:pt x="622153" y="378139"/>
                  </a:lnTo>
                  <a:close/>
                  <a:moveTo>
                    <a:pt x="0" y="486353"/>
                  </a:moveTo>
                  <a:lnTo>
                    <a:pt x="0" y="432246"/>
                  </a:lnTo>
                  <a:lnTo>
                    <a:pt x="622153" y="432246"/>
                  </a:lnTo>
                  <a:lnTo>
                    <a:pt x="622153" y="486353"/>
                  </a:lnTo>
                  <a:close/>
                  <a:moveTo>
                    <a:pt x="0" y="594567"/>
                  </a:moveTo>
                  <a:lnTo>
                    <a:pt x="0" y="540460"/>
                  </a:lnTo>
                  <a:lnTo>
                    <a:pt x="622153" y="540460"/>
                  </a:lnTo>
                  <a:lnTo>
                    <a:pt x="622153" y="594415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EBF2F39D-381B-44AB-A34D-26CCE51C8AAB}"/>
                </a:ext>
              </a:extLst>
            </p:cNvPr>
            <p:cNvSpPr/>
            <p:nvPr/>
          </p:nvSpPr>
          <p:spPr>
            <a:xfrm>
              <a:off x="10180695" y="1712177"/>
              <a:ext cx="622154" cy="594414"/>
            </a:xfrm>
            <a:custGeom>
              <a:avLst/>
              <a:gdLst>
                <a:gd name="connsiteX0" fmla="*/ 0 w 622154"/>
                <a:gd name="connsiteY0" fmla="*/ 594415 h 594414"/>
                <a:gd name="connsiteX1" fmla="*/ 0 w 622154"/>
                <a:gd name="connsiteY1" fmla="*/ 0 h 594414"/>
                <a:gd name="connsiteX2" fmla="*/ 54107 w 622154"/>
                <a:gd name="connsiteY2" fmla="*/ 0 h 594414"/>
                <a:gd name="connsiteX3" fmla="*/ 54107 w 622154"/>
                <a:gd name="connsiteY3" fmla="*/ 594415 h 594414"/>
                <a:gd name="connsiteX4" fmla="*/ 113701 w 622154"/>
                <a:gd name="connsiteY4" fmla="*/ 594415 h 594414"/>
                <a:gd name="connsiteX5" fmla="*/ 113701 w 622154"/>
                <a:gd name="connsiteY5" fmla="*/ 0 h 594414"/>
                <a:gd name="connsiteX6" fmla="*/ 167655 w 622154"/>
                <a:gd name="connsiteY6" fmla="*/ 0 h 594414"/>
                <a:gd name="connsiteX7" fmla="*/ 167655 w 622154"/>
                <a:gd name="connsiteY7" fmla="*/ 594415 h 594414"/>
                <a:gd name="connsiteX8" fmla="*/ 227554 w 622154"/>
                <a:gd name="connsiteY8" fmla="*/ 594415 h 594414"/>
                <a:gd name="connsiteX9" fmla="*/ 227554 w 622154"/>
                <a:gd name="connsiteY9" fmla="*/ 0 h 594414"/>
                <a:gd name="connsiteX10" fmla="*/ 281661 w 622154"/>
                <a:gd name="connsiteY10" fmla="*/ 0 h 594414"/>
                <a:gd name="connsiteX11" fmla="*/ 281661 w 622154"/>
                <a:gd name="connsiteY11" fmla="*/ 594415 h 594414"/>
                <a:gd name="connsiteX12" fmla="*/ 340493 w 622154"/>
                <a:gd name="connsiteY12" fmla="*/ 594415 h 594414"/>
                <a:gd name="connsiteX13" fmla="*/ 340493 w 622154"/>
                <a:gd name="connsiteY13" fmla="*/ 0 h 594414"/>
                <a:gd name="connsiteX14" fmla="*/ 394600 w 622154"/>
                <a:gd name="connsiteY14" fmla="*/ 0 h 594414"/>
                <a:gd name="connsiteX15" fmla="*/ 394600 w 622154"/>
                <a:gd name="connsiteY15" fmla="*/ 594415 h 594414"/>
                <a:gd name="connsiteX16" fmla="*/ 454194 w 622154"/>
                <a:gd name="connsiteY16" fmla="*/ 594415 h 594414"/>
                <a:gd name="connsiteX17" fmla="*/ 454194 w 622154"/>
                <a:gd name="connsiteY17" fmla="*/ 0 h 594414"/>
                <a:gd name="connsiteX18" fmla="*/ 508300 w 622154"/>
                <a:gd name="connsiteY18" fmla="*/ 0 h 594414"/>
                <a:gd name="connsiteX19" fmla="*/ 508300 w 622154"/>
                <a:gd name="connsiteY19" fmla="*/ 594415 h 594414"/>
                <a:gd name="connsiteX20" fmla="*/ 568047 w 622154"/>
                <a:gd name="connsiteY20" fmla="*/ 594415 h 594414"/>
                <a:gd name="connsiteX21" fmla="*/ 568047 w 622154"/>
                <a:gd name="connsiteY21" fmla="*/ 0 h 594414"/>
                <a:gd name="connsiteX22" fmla="*/ 622154 w 622154"/>
                <a:gd name="connsiteY22" fmla="*/ 0 h 594414"/>
                <a:gd name="connsiteX23" fmla="*/ 622154 w 622154"/>
                <a:gd name="connsiteY23" fmla="*/ 594415 h 59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154" h="594414">
                  <a:moveTo>
                    <a:pt x="0" y="594415"/>
                  </a:moveTo>
                  <a:lnTo>
                    <a:pt x="0" y="0"/>
                  </a:lnTo>
                  <a:lnTo>
                    <a:pt x="54107" y="0"/>
                  </a:lnTo>
                  <a:lnTo>
                    <a:pt x="54107" y="594415"/>
                  </a:lnTo>
                  <a:close/>
                  <a:moveTo>
                    <a:pt x="113701" y="594415"/>
                  </a:moveTo>
                  <a:lnTo>
                    <a:pt x="113701" y="0"/>
                  </a:lnTo>
                  <a:lnTo>
                    <a:pt x="167655" y="0"/>
                  </a:lnTo>
                  <a:lnTo>
                    <a:pt x="167655" y="594415"/>
                  </a:lnTo>
                  <a:close/>
                  <a:moveTo>
                    <a:pt x="227554" y="594415"/>
                  </a:moveTo>
                  <a:lnTo>
                    <a:pt x="227554" y="0"/>
                  </a:lnTo>
                  <a:lnTo>
                    <a:pt x="281661" y="0"/>
                  </a:lnTo>
                  <a:lnTo>
                    <a:pt x="281661" y="594415"/>
                  </a:lnTo>
                  <a:close/>
                  <a:moveTo>
                    <a:pt x="340493" y="594415"/>
                  </a:moveTo>
                  <a:lnTo>
                    <a:pt x="340493" y="0"/>
                  </a:lnTo>
                  <a:lnTo>
                    <a:pt x="394600" y="0"/>
                  </a:lnTo>
                  <a:lnTo>
                    <a:pt x="394600" y="594415"/>
                  </a:lnTo>
                  <a:close/>
                  <a:moveTo>
                    <a:pt x="454194" y="594415"/>
                  </a:moveTo>
                  <a:lnTo>
                    <a:pt x="454194" y="0"/>
                  </a:lnTo>
                  <a:lnTo>
                    <a:pt x="508300" y="0"/>
                  </a:lnTo>
                  <a:lnTo>
                    <a:pt x="508300" y="594415"/>
                  </a:lnTo>
                  <a:close/>
                  <a:moveTo>
                    <a:pt x="568047" y="594415"/>
                  </a:moveTo>
                  <a:lnTo>
                    <a:pt x="568047" y="0"/>
                  </a:lnTo>
                  <a:lnTo>
                    <a:pt x="622154" y="0"/>
                  </a:lnTo>
                  <a:lnTo>
                    <a:pt x="622154" y="594415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27318594-DB6B-4299-952E-0B83BC2C7242}"/>
                </a:ext>
              </a:extLst>
            </p:cNvPr>
            <p:cNvSpPr/>
            <p:nvPr userDrawn="1"/>
          </p:nvSpPr>
          <p:spPr>
            <a:xfrm>
              <a:off x="8828896" y="1065593"/>
              <a:ext cx="621429" cy="597158"/>
            </a:xfrm>
            <a:custGeom>
              <a:avLst/>
              <a:gdLst>
                <a:gd name="connsiteX0" fmla="*/ 69215 w 621429"/>
                <a:gd name="connsiteY0" fmla="*/ 552501 h 597158"/>
                <a:gd name="connsiteX1" fmla="*/ 92382 w 621429"/>
                <a:gd name="connsiteY1" fmla="*/ 595482 h 597158"/>
                <a:gd name="connsiteX2" fmla="*/ 33398 w 621429"/>
                <a:gd name="connsiteY2" fmla="*/ 595482 h 597158"/>
                <a:gd name="connsiteX3" fmla="*/ 26234 w 621429"/>
                <a:gd name="connsiteY3" fmla="*/ 585270 h 597158"/>
                <a:gd name="connsiteX4" fmla="*/ 19 w 621429"/>
                <a:gd name="connsiteY4" fmla="*/ 514397 h 597158"/>
                <a:gd name="connsiteX5" fmla="*/ 26234 w 621429"/>
                <a:gd name="connsiteY5" fmla="*/ 444439 h 597158"/>
                <a:gd name="connsiteX6" fmla="*/ 34617 w 621429"/>
                <a:gd name="connsiteY6" fmla="*/ 432398 h 597158"/>
                <a:gd name="connsiteX7" fmla="*/ 39341 w 621429"/>
                <a:gd name="connsiteY7" fmla="*/ 421730 h 597158"/>
                <a:gd name="connsiteX8" fmla="*/ 39341 w 621429"/>
                <a:gd name="connsiteY8" fmla="*/ 391247 h 597158"/>
                <a:gd name="connsiteX9" fmla="*/ 34617 w 621429"/>
                <a:gd name="connsiteY9" fmla="*/ 380578 h 597158"/>
                <a:gd name="connsiteX10" fmla="*/ 26234 w 621429"/>
                <a:gd name="connsiteY10" fmla="*/ 368690 h 597158"/>
                <a:gd name="connsiteX11" fmla="*/ 19 w 621429"/>
                <a:gd name="connsiteY11" fmla="*/ 297817 h 597158"/>
                <a:gd name="connsiteX12" fmla="*/ 26234 w 621429"/>
                <a:gd name="connsiteY12" fmla="*/ 227859 h 597158"/>
                <a:gd name="connsiteX13" fmla="*/ 34617 w 621429"/>
                <a:gd name="connsiteY13" fmla="*/ 215971 h 597158"/>
                <a:gd name="connsiteX14" fmla="*/ 39341 w 621429"/>
                <a:gd name="connsiteY14" fmla="*/ 205150 h 597158"/>
                <a:gd name="connsiteX15" fmla="*/ 41475 w 621429"/>
                <a:gd name="connsiteY15" fmla="*/ 189908 h 597158"/>
                <a:gd name="connsiteX16" fmla="*/ 39341 w 621429"/>
                <a:gd name="connsiteY16" fmla="*/ 174667 h 597158"/>
                <a:gd name="connsiteX17" fmla="*/ 34617 w 621429"/>
                <a:gd name="connsiteY17" fmla="*/ 163845 h 597158"/>
                <a:gd name="connsiteX18" fmla="*/ 26234 w 621429"/>
                <a:gd name="connsiteY18" fmla="*/ 151957 h 597158"/>
                <a:gd name="connsiteX19" fmla="*/ 26234 w 621429"/>
                <a:gd name="connsiteY19" fmla="*/ 11126 h 597158"/>
                <a:gd name="connsiteX20" fmla="*/ 34312 w 621429"/>
                <a:gd name="connsiteY20" fmla="*/ 0 h 597158"/>
                <a:gd name="connsiteX21" fmla="*/ 92382 w 621429"/>
                <a:gd name="connsiteY21" fmla="*/ 0 h 597158"/>
                <a:gd name="connsiteX22" fmla="*/ 69215 w 621429"/>
                <a:gd name="connsiteY22" fmla="*/ 43743 h 597158"/>
                <a:gd name="connsiteX23" fmla="*/ 60832 w 621429"/>
                <a:gd name="connsiteY23" fmla="*/ 55631 h 597158"/>
                <a:gd name="connsiteX24" fmla="*/ 56108 w 621429"/>
                <a:gd name="connsiteY24" fmla="*/ 66453 h 597158"/>
                <a:gd name="connsiteX25" fmla="*/ 57326 w 621429"/>
                <a:gd name="connsiteY25" fmla="*/ 101051 h 597158"/>
                <a:gd name="connsiteX26" fmla="*/ 69215 w 621429"/>
                <a:gd name="connsiteY26" fmla="*/ 119340 h 597158"/>
                <a:gd name="connsiteX27" fmla="*/ 69215 w 621429"/>
                <a:gd name="connsiteY27" fmla="*/ 260171 h 597158"/>
                <a:gd name="connsiteX28" fmla="*/ 60832 w 621429"/>
                <a:gd name="connsiteY28" fmla="*/ 272059 h 597158"/>
                <a:gd name="connsiteX29" fmla="*/ 56108 w 621429"/>
                <a:gd name="connsiteY29" fmla="*/ 282880 h 597158"/>
                <a:gd name="connsiteX30" fmla="*/ 54126 w 621429"/>
                <a:gd name="connsiteY30" fmla="*/ 298122 h 597158"/>
                <a:gd name="connsiteX31" fmla="*/ 57326 w 621429"/>
                <a:gd name="connsiteY31" fmla="*/ 318088 h 597158"/>
                <a:gd name="connsiteX32" fmla="*/ 69215 w 621429"/>
                <a:gd name="connsiteY32" fmla="*/ 336378 h 597158"/>
                <a:gd name="connsiteX33" fmla="*/ 95582 w 621429"/>
                <a:gd name="connsiteY33" fmla="*/ 406336 h 597158"/>
                <a:gd name="connsiteX34" fmla="*/ 69215 w 621429"/>
                <a:gd name="connsiteY34" fmla="*/ 477208 h 597158"/>
                <a:gd name="connsiteX35" fmla="*/ 60832 w 621429"/>
                <a:gd name="connsiteY35" fmla="*/ 488639 h 597158"/>
                <a:gd name="connsiteX36" fmla="*/ 56108 w 621429"/>
                <a:gd name="connsiteY36" fmla="*/ 499461 h 597158"/>
                <a:gd name="connsiteX37" fmla="*/ 54126 w 621429"/>
                <a:gd name="connsiteY37" fmla="*/ 514702 h 597158"/>
                <a:gd name="connsiteX38" fmla="*/ 57326 w 621429"/>
                <a:gd name="connsiteY38" fmla="*/ 534516 h 597158"/>
                <a:gd name="connsiteX39" fmla="*/ 69215 w 621429"/>
                <a:gd name="connsiteY39" fmla="*/ 552501 h 597158"/>
                <a:gd name="connsiteX40" fmla="*/ 200596 w 621429"/>
                <a:gd name="connsiteY40" fmla="*/ 552501 h 597158"/>
                <a:gd name="connsiteX41" fmla="*/ 223610 w 621429"/>
                <a:gd name="connsiteY41" fmla="*/ 595482 h 597158"/>
                <a:gd name="connsiteX42" fmla="*/ 165541 w 621429"/>
                <a:gd name="connsiteY42" fmla="*/ 595482 h 597158"/>
                <a:gd name="connsiteX43" fmla="*/ 157615 w 621429"/>
                <a:gd name="connsiteY43" fmla="*/ 585270 h 597158"/>
                <a:gd name="connsiteX44" fmla="*/ 131248 w 621429"/>
                <a:gd name="connsiteY44" fmla="*/ 514397 h 597158"/>
                <a:gd name="connsiteX45" fmla="*/ 157615 w 621429"/>
                <a:gd name="connsiteY45" fmla="*/ 444439 h 597158"/>
                <a:gd name="connsiteX46" fmla="*/ 164321 w 621429"/>
                <a:gd name="connsiteY46" fmla="*/ 435142 h 597158"/>
                <a:gd name="connsiteX47" fmla="*/ 168741 w 621429"/>
                <a:gd name="connsiteY47" fmla="*/ 427674 h 597158"/>
                <a:gd name="connsiteX48" fmla="*/ 171942 w 621429"/>
                <a:gd name="connsiteY48" fmla="*/ 418072 h 597158"/>
                <a:gd name="connsiteX49" fmla="*/ 172704 w 621429"/>
                <a:gd name="connsiteY49" fmla="*/ 406183 h 597158"/>
                <a:gd name="connsiteX50" fmla="*/ 169504 w 621429"/>
                <a:gd name="connsiteY50" fmla="*/ 387131 h 597158"/>
                <a:gd name="connsiteX51" fmla="*/ 157615 w 621429"/>
                <a:gd name="connsiteY51" fmla="*/ 368842 h 597158"/>
                <a:gd name="connsiteX52" fmla="*/ 131248 w 621429"/>
                <a:gd name="connsiteY52" fmla="*/ 297970 h 597158"/>
                <a:gd name="connsiteX53" fmla="*/ 157615 w 621429"/>
                <a:gd name="connsiteY53" fmla="*/ 228012 h 597158"/>
                <a:gd name="connsiteX54" fmla="*/ 164321 w 621429"/>
                <a:gd name="connsiteY54" fmla="*/ 218867 h 597158"/>
                <a:gd name="connsiteX55" fmla="*/ 168741 w 621429"/>
                <a:gd name="connsiteY55" fmla="*/ 211246 h 597158"/>
                <a:gd name="connsiteX56" fmla="*/ 171942 w 621429"/>
                <a:gd name="connsiteY56" fmla="*/ 201796 h 597158"/>
                <a:gd name="connsiteX57" fmla="*/ 172704 w 621429"/>
                <a:gd name="connsiteY57" fmla="*/ 189756 h 597158"/>
                <a:gd name="connsiteX58" fmla="*/ 169504 w 621429"/>
                <a:gd name="connsiteY58" fmla="*/ 170704 h 597158"/>
                <a:gd name="connsiteX59" fmla="*/ 157615 w 621429"/>
                <a:gd name="connsiteY59" fmla="*/ 152414 h 597158"/>
                <a:gd name="connsiteX60" fmla="*/ 157615 w 621429"/>
                <a:gd name="connsiteY60" fmla="*/ 11584 h 597158"/>
                <a:gd name="connsiteX61" fmla="*/ 165541 w 621429"/>
                <a:gd name="connsiteY61" fmla="*/ 457 h 597158"/>
                <a:gd name="connsiteX62" fmla="*/ 224372 w 621429"/>
                <a:gd name="connsiteY62" fmla="*/ 457 h 597158"/>
                <a:gd name="connsiteX63" fmla="*/ 200596 w 621429"/>
                <a:gd name="connsiteY63" fmla="*/ 44200 h 597158"/>
                <a:gd name="connsiteX64" fmla="*/ 192518 w 621429"/>
                <a:gd name="connsiteY64" fmla="*/ 56089 h 597158"/>
                <a:gd name="connsiteX65" fmla="*/ 188250 w 621429"/>
                <a:gd name="connsiteY65" fmla="*/ 66910 h 597158"/>
                <a:gd name="connsiteX66" fmla="*/ 189317 w 621429"/>
                <a:gd name="connsiteY66" fmla="*/ 101508 h 597158"/>
                <a:gd name="connsiteX67" fmla="*/ 200596 w 621429"/>
                <a:gd name="connsiteY67" fmla="*/ 119798 h 597158"/>
                <a:gd name="connsiteX68" fmla="*/ 200596 w 621429"/>
                <a:gd name="connsiteY68" fmla="*/ 260628 h 597158"/>
                <a:gd name="connsiteX69" fmla="*/ 192518 w 621429"/>
                <a:gd name="connsiteY69" fmla="*/ 272516 h 597158"/>
                <a:gd name="connsiteX70" fmla="*/ 188250 w 621429"/>
                <a:gd name="connsiteY70" fmla="*/ 283338 h 597158"/>
                <a:gd name="connsiteX71" fmla="*/ 186269 w 621429"/>
                <a:gd name="connsiteY71" fmla="*/ 298579 h 597158"/>
                <a:gd name="connsiteX72" fmla="*/ 188250 w 621429"/>
                <a:gd name="connsiteY72" fmla="*/ 313820 h 597158"/>
                <a:gd name="connsiteX73" fmla="*/ 192518 w 621429"/>
                <a:gd name="connsiteY73" fmla="*/ 324490 h 597158"/>
                <a:gd name="connsiteX74" fmla="*/ 200596 w 621429"/>
                <a:gd name="connsiteY74" fmla="*/ 336530 h 597158"/>
                <a:gd name="connsiteX75" fmla="*/ 227573 w 621429"/>
                <a:gd name="connsiteY75" fmla="*/ 406488 h 597158"/>
                <a:gd name="connsiteX76" fmla="*/ 200596 w 621429"/>
                <a:gd name="connsiteY76" fmla="*/ 477361 h 597158"/>
                <a:gd name="connsiteX77" fmla="*/ 192518 w 621429"/>
                <a:gd name="connsiteY77" fmla="*/ 488792 h 597158"/>
                <a:gd name="connsiteX78" fmla="*/ 188250 w 621429"/>
                <a:gd name="connsiteY78" fmla="*/ 499613 h 597158"/>
                <a:gd name="connsiteX79" fmla="*/ 186269 w 621429"/>
                <a:gd name="connsiteY79" fmla="*/ 514854 h 597158"/>
                <a:gd name="connsiteX80" fmla="*/ 189317 w 621429"/>
                <a:gd name="connsiteY80" fmla="*/ 534669 h 597158"/>
                <a:gd name="connsiteX81" fmla="*/ 200596 w 621429"/>
                <a:gd name="connsiteY81" fmla="*/ 552501 h 597158"/>
                <a:gd name="connsiteX82" fmla="*/ 332586 w 621429"/>
                <a:gd name="connsiteY82" fmla="*/ 552501 h 597158"/>
                <a:gd name="connsiteX83" fmla="*/ 355601 w 621429"/>
                <a:gd name="connsiteY83" fmla="*/ 595482 h 597158"/>
                <a:gd name="connsiteX84" fmla="*/ 296769 w 621429"/>
                <a:gd name="connsiteY84" fmla="*/ 595482 h 597158"/>
                <a:gd name="connsiteX85" fmla="*/ 289606 w 621429"/>
                <a:gd name="connsiteY85" fmla="*/ 585270 h 597158"/>
                <a:gd name="connsiteX86" fmla="*/ 263390 w 621429"/>
                <a:gd name="connsiteY86" fmla="*/ 514397 h 597158"/>
                <a:gd name="connsiteX87" fmla="*/ 289606 w 621429"/>
                <a:gd name="connsiteY87" fmla="*/ 444439 h 597158"/>
                <a:gd name="connsiteX88" fmla="*/ 297989 w 621429"/>
                <a:gd name="connsiteY88" fmla="*/ 432398 h 597158"/>
                <a:gd name="connsiteX89" fmla="*/ 302713 w 621429"/>
                <a:gd name="connsiteY89" fmla="*/ 421730 h 597158"/>
                <a:gd name="connsiteX90" fmla="*/ 304695 w 621429"/>
                <a:gd name="connsiteY90" fmla="*/ 406488 h 597158"/>
                <a:gd name="connsiteX91" fmla="*/ 301494 w 621429"/>
                <a:gd name="connsiteY91" fmla="*/ 387437 h 597158"/>
                <a:gd name="connsiteX92" fmla="*/ 289606 w 621429"/>
                <a:gd name="connsiteY92" fmla="*/ 369147 h 597158"/>
                <a:gd name="connsiteX93" fmla="*/ 263390 w 621429"/>
                <a:gd name="connsiteY93" fmla="*/ 298274 h 597158"/>
                <a:gd name="connsiteX94" fmla="*/ 289606 w 621429"/>
                <a:gd name="connsiteY94" fmla="*/ 228316 h 597158"/>
                <a:gd name="connsiteX95" fmla="*/ 297989 w 621429"/>
                <a:gd name="connsiteY95" fmla="*/ 216428 h 597158"/>
                <a:gd name="connsiteX96" fmla="*/ 302713 w 621429"/>
                <a:gd name="connsiteY96" fmla="*/ 205607 h 597158"/>
                <a:gd name="connsiteX97" fmla="*/ 304695 w 621429"/>
                <a:gd name="connsiteY97" fmla="*/ 190365 h 597158"/>
                <a:gd name="connsiteX98" fmla="*/ 301494 w 621429"/>
                <a:gd name="connsiteY98" fmla="*/ 171314 h 597158"/>
                <a:gd name="connsiteX99" fmla="*/ 289606 w 621429"/>
                <a:gd name="connsiteY99" fmla="*/ 153024 h 597158"/>
                <a:gd name="connsiteX100" fmla="*/ 289606 w 621429"/>
                <a:gd name="connsiteY100" fmla="*/ 12193 h 597158"/>
                <a:gd name="connsiteX101" fmla="*/ 297531 w 621429"/>
                <a:gd name="connsiteY101" fmla="*/ 1067 h 597158"/>
                <a:gd name="connsiteX102" fmla="*/ 355906 w 621429"/>
                <a:gd name="connsiteY102" fmla="*/ 1067 h 597158"/>
                <a:gd name="connsiteX103" fmla="*/ 332891 w 621429"/>
                <a:gd name="connsiteY103" fmla="*/ 44810 h 597158"/>
                <a:gd name="connsiteX104" fmla="*/ 324508 w 621429"/>
                <a:gd name="connsiteY104" fmla="*/ 56698 h 597158"/>
                <a:gd name="connsiteX105" fmla="*/ 319784 w 621429"/>
                <a:gd name="connsiteY105" fmla="*/ 67520 h 597158"/>
                <a:gd name="connsiteX106" fmla="*/ 321003 w 621429"/>
                <a:gd name="connsiteY106" fmla="*/ 102118 h 597158"/>
                <a:gd name="connsiteX107" fmla="*/ 332891 w 621429"/>
                <a:gd name="connsiteY107" fmla="*/ 120407 h 597158"/>
                <a:gd name="connsiteX108" fmla="*/ 332891 w 621429"/>
                <a:gd name="connsiteY108" fmla="*/ 261238 h 597158"/>
                <a:gd name="connsiteX109" fmla="*/ 324508 w 621429"/>
                <a:gd name="connsiteY109" fmla="*/ 273126 h 597158"/>
                <a:gd name="connsiteX110" fmla="*/ 319784 w 621429"/>
                <a:gd name="connsiteY110" fmla="*/ 283947 h 597158"/>
                <a:gd name="connsiteX111" fmla="*/ 317802 w 621429"/>
                <a:gd name="connsiteY111" fmla="*/ 299189 h 597158"/>
                <a:gd name="connsiteX112" fmla="*/ 319784 w 621429"/>
                <a:gd name="connsiteY112" fmla="*/ 314430 h 597158"/>
                <a:gd name="connsiteX113" fmla="*/ 324508 w 621429"/>
                <a:gd name="connsiteY113" fmla="*/ 325099 h 597158"/>
                <a:gd name="connsiteX114" fmla="*/ 332891 w 621429"/>
                <a:gd name="connsiteY114" fmla="*/ 337140 h 597158"/>
                <a:gd name="connsiteX115" fmla="*/ 359107 w 621429"/>
                <a:gd name="connsiteY115" fmla="*/ 407098 h 597158"/>
                <a:gd name="connsiteX116" fmla="*/ 332891 w 621429"/>
                <a:gd name="connsiteY116" fmla="*/ 477971 h 597158"/>
                <a:gd name="connsiteX117" fmla="*/ 326185 w 621429"/>
                <a:gd name="connsiteY117" fmla="*/ 486658 h 597158"/>
                <a:gd name="connsiteX118" fmla="*/ 321765 w 621429"/>
                <a:gd name="connsiteY118" fmla="*/ 494584 h 597158"/>
                <a:gd name="connsiteX119" fmla="*/ 318564 w 621429"/>
                <a:gd name="connsiteY119" fmla="*/ 504186 h 597158"/>
                <a:gd name="connsiteX120" fmla="*/ 318564 w 621429"/>
                <a:gd name="connsiteY120" fmla="*/ 515312 h 597158"/>
                <a:gd name="connsiteX121" fmla="*/ 321765 w 621429"/>
                <a:gd name="connsiteY121" fmla="*/ 535126 h 597158"/>
                <a:gd name="connsiteX122" fmla="*/ 332586 w 621429"/>
                <a:gd name="connsiteY122" fmla="*/ 552501 h 597158"/>
                <a:gd name="connsiteX123" fmla="*/ 464729 w 621429"/>
                <a:gd name="connsiteY123" fmla="*/ 552501 h 597158"/>
                <a:gd name="connsiteX124" fmla="*/ 486981 w 621429"/>
                <a:gd name="connsiteY124" fmla="*/ 595482 h 597158"/>
                <a:gd name="connsiteX125" fmla="*/ 428912 w 621429"/>
                <a:gd name="connsiteY125" fmla="*/ 595482 h 597158"/>
                <a:gd name="connsiteX126" fmla="*/ 420834 w 621429"/>
                <a:gd name="connsiteY126" fmla="*/ 585270 h 597158"/>
                <a:gd name="connsiteX127" fmla="*/ 394618 w 621429"/>
                <a:gd name="connsiteY127" fmla="*/ 514397 h 597158"/>
                <a:gd name="connsiteX128" fmla="*/ 420834 w 621429"/>
                <a:gd name="connsiteY128" fmla="*/ 444439 h 597158"/>
                <a:gd name="connsiteX129" fmla="*/ 427693 w 621429"/>
                <a:gd name="connsiteY129" fmla="*/ 435142 h 597158"/>
                <a:gd name="connsiteX130" fmla="*/ 431960 w 621429"/>
                <a:gd name="connsiteY130" fmla="*/ 427674 h 597158"/>
                <a:gd name="connsiteX131" fmla="*/ 435161 w 621429"/>
                <a:gd name="connsiteY131" fmla="*/ 418072 h 597158"/>
                <a:gd name="connsiteX132" fmla="*/ 436076 w 621429"/>
                <a:gd name="connsiteY132" fmla="*/ 406183 h 597158"/>
                <a:gd name="connsiteX133" fmla="*/ 432875 w 621429"/>
                <a:gd name="connsiteY133" fmla="*/ 387131 h 597158"/>
                <a:gd name="connsiteX134" fmla="*/ 420834 w 621429"/>
                <a:gd name="connsiteY134" fmla="*/ 368842 h 597158"/>
                <a:gd name="connsiteX135" fmla="*/ 394618 w 621429"/>
                <a:gd name="connsiteY135" fmla="*/ 297970 h 597158"/>
                <a:gd name="connsiteX136" fmla="*/ 420834 w 621429"/>
                <a:gd name="connsiteY136" fmla="*/ 228012 h 597158"/>
                <a:gd name="connsiteX137" fmla="*/ 427693 w 621429"/>
                <a:gd name="connsiteY137" fmla="*/ 218867 h 597158"/>
                <a:gd name="connsiteX138" fmla="*/ 431960 w 621429"/>
                <a:gd name="connsiteY138" fmla="*/ 211246 h 597158"/>
                <a:gd name="connsiteX139" fmla="*/ 435161 w 621429"/>
                <a:gd name="connsiteY139" fmla="*/ 201796 h 597158"/>
                <a:gd name="connsiteX140" fmla="*/ 436076 w 621429"/>
                <a:gd name="connsiteY140" fmla="*/ 189756 h 597158"/>
                <a:gd name="connsiteX141" fmla="*/ 432875 w 621429"/>
                <a:gd name="connsiteY141" fmla="*/ 170704 h 597158"/>
                <a:gd name="connsiteX142" fmla="*/ 420834 w 621429"/>
                <a:gd name="connsiteY142" fmla="*/ 152414 h 597158"/>
                <a:gd name="connsiteX143" fmla="*/ 420834 w 621429"/>
                <a:gd name="connsiteY143" fmla="*/ 11584 h 597158"/>
                <a:gd name="connsiteX144" fmla="*/ 428912 w 621429"/>
                <a:gd name="connsiteY144" fmla="*/ 457 h 597158"/>
                <a:gd name="connsiteX145" fmla="*/ 486981 w 621429"/>
                <a:gd name="connsiteY145" fmla="*/ 457 h 597158"/>
                <a:gd name="connsiteX146" fmla="*/ 464729 w 621429"/>
                <a:gd name="connsiteY146" fmla="*/ 44200 h 597158"/>
                <a:gd name="connsiteX147" fmla="*/ 455889 w 621429"/>
                <a:gd name="connsiteY147" fmla="*/ 56089 h 597158"/>
                <a:gd name="connsiteX148" fmla="*/ 451164 w 621429"/>
                <a:gd name="connsiteY148" fmla="*/ 66910 h 597158"/>
                <a:gd name="connsiteX149" fmla="*/ 448726 w 621429"/>
                <a:gd name="connsiteY149" fmla="*/ 82151 h 597158"/>
                <a:gd name="connsiteX150" fmla="*/ 452384 w 621429"/>
                <a:gd name="connsiteY150" fmla="*/ 102118 h 597158"/>
                <a:gd name="connsiteX151" fmla="*/ 464729 w 621429"/>
                <a:gd name="connsiteY151" fmla="*/ 120407 h 597158"/>
                <a:gd name="connsiteX152" fmla="*/ 464729 w 621429"/>
                <a:gd name="connsiteY152" fmla="*/ 261238 h 597158"/>
                <a:gd name="connsiteX153" fmla="*/ 455889 w 621429"/>
                <a:gd name="connsiteY153" fmla="*/ 273126 h 597158"/>
                <a:gd name="connsiteX154" fmla="*/ 451164 w 621429"/>
                <a:gd name="connsiteY154" fmla="*/ 283947 h 597158"/>
                <a:gd name="connsiteX155" fmla="*/ 448726 w 621429"/>
                <a:gd name="connsiteY155" fmla="*/ 299189 h 597158"/>
                <a:gd name="connsiteX156" fmla="*/ 449945 w 621429"/>
                <a:gd name="connsiteY156" fmla="*/ 310772 h 597158"/>
                <a:gd name="connsiteX157" fmla="*/ 453451 w 621429"/>
                <a:gd name="connsiteY157" fmla="*/ 320679 h 597158"/>
                <a:gd name="connsiteX158" fmla="*/ 457871 w 621429"/>
                <a:gd name="connsiteY158" fmla="*/ 328300 h 597158"/>
                <a:gd name="connsiteX159" fmla="*/ 464729 w 621429"/>
                <a:gd name="connsiteY159" fmla="*/ 337445 h 597158"/>
                <a:gd name="connsiteX160" fmla="*/ 490182 w 621429"/>
                <a:gd name="connsiteY160" fmla="*/ 407403 h 597158"/>
                <a:gd name="connsiteX161" fmla="*/ 464729 w 621429"/>
                <a:gd name="connsiteY161" fmla="*/ 478275 h 597158"/>
                <a:gd name="connsiteX162" fmla="*/ 457871 w 621429"/>
                <a:gd name="connsiteY162" fmla="*/ 486963 h 597158"/>
                <a:gd name="connsiteX163" fmla="*/ 453451 w 621429"/>
                <a:gd name="connsiteY163" fmla="*/ 494888 h 597158"/>
                <a:gd name="connsiteX164" fmla="*/ 449945 w 621429"/>
                <a:gd name="connsiteY164" fmla="*/ 504490 h 597158"/>
                <a:gd name="connsiteX165" fmla="*/ 448726 w 621429"/>
                <a:gd name="connsiteY165" fmla="*/ 515617 h 597158"/>
                <a:gd name="connsiteX166" fmla="*/ 451164 w 621429"/>
                <a:gd name="connsiteY166" fmla="*/ 530858 h 597158"/>
                <a:gd name="connsiteX167" fmla="*/ 455889 w 621429"/>
                <a:gd name="connsiteY167" fmla="*/ 541527 h 597158"/>
                <a:gd name="connsiteX168" fmla="*/ 464729 w 621429"/>
                <a:gd name="connsiteY168" fmla="*/ 552501 h 597158"/>
                <a:gd name="connsiteX169" fmla="*/ 618972 w 621429"/>
                <a:gd name="connsiteY169" fmla="*/ 457 h 597158"/>
                <a:gd name="connsiteX170" fmla="*/ 595958 w 621429"/>
                <a:gd name="connsiteY170" fmla="*/ 44200 h 597158"/>
                <a:gd name="connsiteX171" fmla="*/ 587575 w 621429"/>
                <a:gd name="connsiteY171" fmla="*/ 56089 h 597158"/>
                <a:gd name="connsiteX172" fmla="*/ 582850 w 621429"/>
                <a:gd name="connsiteY172" fmla="*/ 66910 h 597158"/>
                <a:gd name="connsiteX173" fmla="*/ 580869 w 621429"/>
                <a:gd name="connsiteY173" fmla="*/ 82151 h 597158"/>
                <a:gd name="connsiteX174" fmla="*/ 580869 w 621429"/>
                <a:gd name="connsiteY174" fmla="*/ 94192 h 597158"/>
                <a:gd name="connsiteX175" fmla="*/ 584069 w 621429"/>
                <a:gd name="connsiteY175" fmla="*/ 103642 h 597158"/>
                <a:gd name="connsiteX176" fmla="*/ 588337 w 621429"/>
                <a:gd name="connsiteY176" fmla="*/ 111263 h 597158"/>
                <a:gd name="connsiteX177" fmla="*/ 595196 w 621429"/>
                <a:gd name="connsiteY177" fmla="*/ 120407 h 597158"/>
                <a:gd name="connsiteX178" fmla="*/ 595196 w 621429"/>
                <a:gd name="connsiteY178" fmla="*/ 261238 h 597158"/>
                <a:gd name="connsiteX179" fmla="*/ 586813 w 621429"/>
                <a:gd name="connsiteY179" fmla="*/ 273126 h 597158"/>
                <a:gd name="connsiteX180" fmla="*/ 582088 w 621429"/>
                <a:gd name="connsiteY180" fmla="*/ 283947 h 597158"/>
                <a:gd name="connsiteX181" fmla="*/ 580107 w 621429"/>
                <a:gd name="connsiteY181" fmla="*/ 299189 h 597158"/>
                <a:gd name="connsiteX182" fmla="*/ 583307 w 621429"/>
                <a:gd name="connsiteY182" fmla="*/ 319155 h 597158"/>
                <a:gd name="connsiteX183" fmla="*/ 595196 w 621429"/>
                <a:gd name="connsiteY183" fmla="*/ 337445 h 597158"/>
                <a:gd name="connsiteX184" fmla="*/ 621411 w 621429"/>
                <a:gd name="connsiteY184" fmla="*/ 407403 h 597158"/>
                <a:gd name="connsiteX185" fmla="*/ 595196 w 621429"/>
                <a:gd name="connsiteY185" fmla="*/ 478275 h 597158"/>
                <a:gd name="connsiteX186" fmla="*/ 586813 w 621429"/>
                <a:gd name="connsiteY186" fmla="*/ 490163 h 597158"/>
                <a:gd name="connsiteX187" fmla="*/ 582088 w 621429"/>
                <a:gd name="connsiteY187" fmla="*/ 500833 h 597158"/>
                <a:gd name="connsiteX188" fmla="*/ 580107 w 621429"/>
                <a:gd name="connsiteY188" fmla="*/ 516074 h 597158"/>
                <a:gd name="connsiteX189" fmla="*/ 583307 w 621429"/>
                <a:gd name="connsiteY189" fmla="*/ 535888 h 597158"/>
                <a:gd name="connsiteX190" fmla="*/ 595196 w 621429"/>
                <a:gd name="connsiteY190" fmla="*/ 554178 h 597158"/>
                <a:gd name="connsiteX191" fmla="*/ 618210 w 621429"/>
                <a:gd name="connsiteY191" fmla="*/ 597158 h 597158"/>
                <a:gd name="connsiteX192" fmla="*/ 560141 w 621429"/>
                <a:gd name="connsiteY192" fmla="*/ 597158 h 597158"/>
                <a:gd name="connsiteX193" fmla="*/ 552977 w 621429"/>
                <a:gd name="connsiteY193" fmla="*/ 586946 h 597158"/>
                <a:gd name="connsiteX194" fmla="*/ 526762 w 621429"/>
                <a:gd name="connsiteY194" fmla="*/ 516074 h 597158"/>
                <a:gd name="connsiteX195" fmla="*/ 552977 w 621429"/>
                <a:gd name="connsiteY195" fmla="*/ 446116 h 597158"/>
                <a:gd name="connsiteX196" fmla="*/ 561359 w 621429"/>
                <a:gd name="connsiteY196" fmla="*/ 434075 h 597158"/>
                <a:gd name="connsiteX197" fmla="*/ 566084 w 621429"/>
                <a:gd name="connsiteY197" fmla="*/ 423406 h 597158"/>
                <a:gd name="connsiteX198" fmla="*/ 566084 w 621429"/>
                <a:gd name="connsiteY198" fmla="*/ 392923 h 597158"/>
                <a:gd name="connsiteX199" fmla="*/ 561359 w 621429"/>
                <a:gd name="connsiteY199" fmla="*/ 382255 h 597158"/>
                <a:gd name="connsiteX200" fmla="*/ 552977 w 621429"/>
                <a:gd name="connsiteY200" fmla="*/ 370366 h 597158"/>
                <a:gd name="connsiteX201" fmla="*/ 526762 w 621429"/>
                <a:gd name="connsiteY201" fmla="*/ 299493 h 597158"/>
                <a:gd name="connsiteX202" fmla="*/ 552977 w 621429"/>
                <a:gd name="connsiteY202" fmla="*/ 229535 h 597158"/>
                <a:gd name="connsiteX203" fmla="*/ 561359 w 621429"/>
                <a:gd name="connsiteY203" fmla="*/ 217647 h 597158"/>
                <a:gd name="connsiteX204" fmla="*/ 566084 w 621429"/>
                <a:gd name="connsiteY204" fmla="*/ 206826 h 597158"/>
                <a:gd name="connsiteX205" fmla="*/ 568066 w 621429"/>
                <a:gd name="connsiteY205" fmla="*/ 191585 h 597158"/>
                <a:gd name="connsiteX206" fmla="*/ 564866 w 621429"/>
                <a:gd name="connsiteY206" fmla="*/ 172533 h 597158"/>
                <a:gd name="connsiteX207" fmla="*/ 552977 w 621429"/>
                <a:gd name="connsiteY207" fmla="*/ 154243 h 597158"/>
                <a:gd name="connsiteX208" fmla="*/ 552977 w 621429"/>
                <a:gd name="connsiteY208" fmla="*/ 13413 h 597158"/>
                <a:gd name="connsiteX209" fmla="*/ 560903 w 621429"/>
                <a:gd name="connsiteY209" fmla="*/ 2286 h 59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621429" h="597158">
                  <a:moveTo>
                    <a:pt x="69215" y="552501"/>
                  </a:moveTo>
                  <a:cubicBezTo>
                    <a:pt x="79915" y="565014"/>
                    <a:pt x="87809" y="579661"/>
                    <a:pt x="92382" y="595482"/>
                  </a:cubicBezTo>
                  <a:lnTo>
                    <a:pt x="33398" y="595482"/>
                  </a:lnTo>
                  <a:cubicBezTo>
                    <a:pt x="31340" y="591854"/>
                    <a:pt x="28947" y="588440"/>
                    <a:pt x="26234" y="585270"/>
                  </a:cubicBezTo>
                  <a:cubicBezTo>
                    <a:pt x="9834" y="565228"/>
                    <a:pt x="598" y="540292"/>
                    <a:pt x="19" y="514397"/>
                  </a:cubicBezTo>
                  <a:cubicBezTo>
                    <a:pt x="674" y="488807"/>
                    <a:pt x="9911" y="464162"/>
                    <a:pt x="26234" y="444439"/>
                  </a:cubicBezTo>
                  <a:lnTo>
                    <a:pt x="34617" y="432398"/>
                  </a:lnTo>
                  <a:cubicBezTo>
                    <a:pt x="36781" y="429137"/>
                    <a:pt x="38381" y="425525"/>
                    <a:pt x="39341" y="421730"/>
                  </a:cubicBezTo>
                  <a:cubicBezTo>
                    <a:pt x="42208" y="411777"/>
                    <a:pt x="42208" y="401199"/>
                    <a:pt x="39341" y="391247"/>
                  </a:cubicBezTo>
                  <a:cubicBezTo>
                    <a:pt x="38381" y="387452"/>
                    <a:pt x="36781" y="383840"/>
                    <a:pt x="34617" y="380578"/>
                  </a:cubicBezTo>
                  <a:lnTo>
                    <a:pt x="26234" y="368690"/>
                  </a:lnTo>
                  <a:cubicBezTo>
                    <a:pt x="9834" y="348647"/>
                    <a:pt x="598" y="323712"/>
                    <a:pt x="19" y="297817"/>
                  </a:cubicBezTo>
                  <a:cubicBezTo>
                    <a:pt x="705" y="272227"/>
                    <a:pt x="9926" y="247596"/>
                    <a:pt x="26234" y="227859"/>
                  </a:cubicBezTo>
                  <a:lnTo>
                    <a:pt x="34617" y="215971"/>
                  </a:lnTo>
                  <a:cubicBezTo>
                    <a:pt x="36781" y="212648"/>
                    <a:pt x="38367" y="208990"/>
                    <a:pt x="39341" y="205150"/>
                  </a:cubicBezTo>
                  <a:cubicBezTo>
                    <a:pt x="40805" y="200211"/>
                    <a:pt x="41537" y="195060"/>
                    <a:pt x="41475" y="189908"/>
                  </a:cubicBezTo>
                  <a:cubicBezTo>
                    <a:pt x="41537" y="184756"/>
                    <a:pt x="40821" y="179605"/>
                    <a:pt x="39341" y="174667"/>
                  </a:cubicBezTo>
                  <a:cubicBezTo>
                    <a:pt x="38367" y="170826"/>
                    <a:pt x="36781" y="167168"/>
                    <a:pt x="34617" y="163845"/>
                  </a:cubicBezTo>
                  <a:lnTo>
                    <a:pt x="26234" y="151957"/>
                  </a:lnTo>
                  <a:cubicBezTo>
                    <a:pt x="-8745" y="111537"/>
                    <a:pt x="-8745" y="51547"/>
                    <a:pt x="26234" y="11126"/>
                  </a:cubicBezTo>
                  <a:cubicBezTo>
                    <a:pt x="30044" y="5792"/>
                    <a:pt x="32635" y="2134"/>
                    <a:pt x="34312" y="0"/>
                  </a:cubicBezTo>
                  <a:lnTo>
                    <a:pt x="92382" y="0"/>
                  </a:lnTo>
                  <a:cubicBezTo>
                    <a:pt x="87734" y="16019"/>
                    <a:pt x="79853" y="30894"/>
                    <a:pt x="69215" y="43743"/>
                  </a:cubicBezTo>
                  <a:cubicBezTo>
                    <a:pt x="65557" y="49077"/>
                    <a:pt x="62814" y="53040"/>
                    <a:pt x="60832" y="55631"/>
                  </a:cubicBezTo>
                  <a:cubicBezTo>
                    <a:pt x="58729" y="58984"/>
                    <a:pt x="57144" y="62627"/>
                    <a:pt x="56108" y="66453"/>
                  </a:cubicBezTo>
                  <a:cubicBezTo>
                    <a:pt x="53090" y="77853"/>
                    <a:pt x="53516" y="89894"/>
                    <a:pt x="57326" y="101051"/>
                  </a:cubicBezTo>
                  <a:cubicBezTo>
                    <a:pt x="60603" y="107559"/>
                    <a:pt x="64597" y="113701"/>
                    <a:pt x="69215" y="119340"/>
                  </a:cubicBezTo>
                  <a:cubicBezTo>
                    <a:pt x="104606" y="159624"/>
                    <a:pt x="104606" y="219888"/>
                    <a:pt x="69215" y="260171"/>
                  </a:cubicBezTo>
                  <a:cubicBezTo>
                    <a:pt x="65557" y="265505"/>
                    <a:pt x="62814" y="269468"/>
                    <a:pt x="60832" y="272059"/>
                  </a:cubicBezTo>
                  <a:cubicBezTo>
                    <a:pt x="58729" y="275412"/>
                    <a:pt x="57144" y="279055"/>
                    <a:pt x="56108" y="282880"/>
                  </a:cubicBezTo>
                  <a:cubicBezTo>
                    <a:pt x="54659" y="287819"/>
                    <a:pt x="53988" y="292970"/>
                    <a:pt x="54126" y="298122"/>
                  </a:cubicBezTo>
                  <a:cubicBezTo>
                    <a:pt x="53837" y="304920"/>
                    <a:pt x="54919" y="311717"/>
                    <a:pt x="57326" y="318088"/>
                  </a:cubicBezTo>
                  <a:cubicBezTo>
                    <a:pt x="60603" y="324596"/>
                    <a:pt x="64597" y="330739"/>
                    <a:pt x="69215" y="336378"/>
                  </a:cubicBezTo>
                  <a:cubicBezTo>
                    <a:pt x="85645" y="356055"/>
                    <a:pt x="94942" y="380715"/>
                    <a:pt x="95582" y="406336"/>
                  </a:cubicBezTo>
                  <a:cubicBezTo>
                    <a:pt x="95004" y="432246"/>
                    <a:pt x="85721" y="457212"/>
                    <a:pt x="69215" y="477208"/>
                  </a:cubicBezTo>
                  <a:cubicBezTo>
                    <a:pt x="65557" y="482390"/>
                    <a:pt x="62814" y="486353"/>
                    <a:pt x="60832" y="488639"/>
                  </a:cubicBezTo>
                  <a:cubicBezTo>
                    <a:pt x="58622" y="491931"/>
                    <a:pt x="57022" y="495605"/>
                    <a:pt x="56108" y="499461"/>
                  </a:cubicBezTo>
                  <a:cubicBezTo>
                    <a:pt x="54721" y="504414"/>
                    <a:pt x="54050" y="509551"/>
                    <a:pt x="54126" y="514702"/>
                  </a:cubicBezTo>
                  <a:cubicBezTo>
                    <a:pt x="53821" y="521454"/>
                    <a:pt x="54903" y="528206"/>
                    <a:pt x="57326" y="534516"/>
                  </a:cubicBezTo>
                  <a:cubicBezTo>
                    <a:pt x="60558" y="540963"/>
                    <a:pt x="64551" y="546999"/>
                    <a:pt x="69215" y="552501"/>
                  </a:cubicBezTo>
                  <a:close/>
                  <a:moveTo>
                    <a:pt x="200596" y="552501"/>
                  </a:moveTo>
                  <a:cubicBezTo>
                    <a:pt x="211249" y="565014"/>
                    <a:pt x="219099" y="579677"/>
                    <a:pt x="223610" y="595482"/>
                  </a:cubicBezTo>
                  <a:lnTo>
                    <a:pt x="165541" y="595482"/>
                  </a:lnTo>
                  <a:lnTo>
                    <a:pt x="157615" y="585270"/>
                  </a:lnTo>
                  <a:cubicBezTo>
                    <a:pt x="141108" y="565273"/>
                    <a:pt x="131826" y="540308"/>
                    <a:pt x="131248" y="514397"/>
                  </a:cubicBezTo>
                  <a:cubicBezTo>
                    <a:pt x="131888" y="488776"/>
                    <a:pt x="141185" y="464116"/>
                    <a:pt x="157615" y="444439"/>
                  </a:cubicBezTo>
                  <a:cubicBezTo>
                    <a:pt x="160816" y="440172"/>
                    <a:pt x="162950" y="437124"/>
                    <a:pt x="164321" y="435142"/>
                  </a:cubicBezTo>
                  <a:cubicBezTo>
                    <a:pt x="165983" y="432765"/>
                    <a:pt x="167461" y="430265"/>
                    <a:pt x="168741" y="427674"/>
                  </a:cubicBezTo>
                  <a:cubicBezTo>
                    <a:pt x="170220" y="424626"/>
                    <a:pt x="171287" y="421394"/>
                    <a:pt x="171942" y="418072"/>
                  </a:cubicBezTo>
                  <a:cubicBezTo>
                    <a:pt x="172476" y="414139"/>
                    <a:pt x="172734" y="410161"/>
                    <a:pt x="172704" y="406183"/>
                  </a:cubicBezTo>
                  <a:cubicBezTo>
                    <a:pt x="172963" y="399676"/>
                    <a:pt x="171881" y="393198"/>
                    <a:pt x="169504" y="387131"/>
                  </a:cubicBezTo>
                  <a:cubicBezTo>
                    <a:pt x="166303" y="380578"/>
                    <a:pt x="162309" y="374436"/>
                    <a:pt x="157615" y="368842"/>
                  </a:cubicBezTo>
                  <a:cubicBezTo>
                    <a:pt x="141108" y="348845"/>
                    <a:pt x="131826" y="323880"/>
                    <a:pt x="131248" y="297970"/>
                  </a:cubicBezTo>
                  <a:cubicBezTo>
                    <a:pt x="131918" y="272349"/>
                    <a:pt x="141200" y="247703"/>
                    <a:pt x="157615" y="228012"/>
                  </a:cubicBezTo>
                  <a:lnTo>
                    <a:pt x="164321" y="218867"/>
                  </a:lnTo>
                  <a:cubicBezTo>
                    <a:pt x="165983" y="216443"/>
                    <a:pt x="167446" y="213883"/>
                    <a:pt x="168741" y="211246"/>
                  </a:cubicBezTo>
                  <a:cubicBezTo>
                    <a:pt x="170189" y="208243"/>
                    <a:pt x="171271" y="205073"/>
                    <a:pt x="171942" y="201796"/>
                  </a:cubicBezTo>
                  <a:cubicBezTo>
                    <a:pt x="172476" y="197803"/>
                    <a:pt x="172734" y="193779"/>
                    <a:pt x="172704" y="189756"/>
                  </a:cubicBezTo>
                  <a:cubicBezTo>
                    <a:pt x="172963" y="183248"/>
                    <a:pt x="171881" y="176770"/>
                    <a:pt x="169504" y="170704"/>
                  </a:cubicBezTo>
                  <a:cubicBezTo>
                    <a:pt x="166226" y="164196"/>
                    <a:pt x="162234" y="158053"/>
                    <a:pt x="157615" y="152414"/>
                  </a:cubicBezTo>
                  <a:cubicBezTo>
                    <a:pt x="122225" y="112131"/>
                    <a:pt x="122225" y="51867"/>
                    <a:pt x="157615" y="11584"/>
                  </a:cubicBezTo>
                  <a:cubicBezTo>
                    <a:pt x="160527" y="8078"/>
                    <a:pt x="163178" y="4359"/>
                    <a:pt x="165541" y="457"/>
                  </a:cubicBezTo>
                  <a:lnTo>
                    <a:pt x="224372" y="457"/>
                  </a:lnTo>
                  <a:cubicBezTo>
                    <a:pt x="219297" y="16415"/>
                    <a:pt x="211219" y="31260"/>
                    <a:pt x="200596" y="44200"/>
                  </a:cubicBezTo>
                  <a:cubicBezTo>
                    <a:pt x="196785" y="49535"/>
                    <a:pt x="194195" y="53497"/>
                    <a:pt x="192518" y="56089"/>
                  </a:cubicBezTo>
                  <a:cubicBezTo>
                    <a:pt x="190659" y="59503"/>
                    <a:pt x="189226" y="63145"/>
                    <a:pt x="188250" y="66910"/>
                  </a:cubicBezTo>
                  <a:cubicBezTo>
                    <a:pt x="185263" y="78310"/>
                    <a:pt x="185629" y="90320"/>
                    <a:pt x="189317" y="101508"/>
                  </a:cubicBezTo>
                  <a:cubicBezTo>
                    <a:pt x="192518" y="107940"/>
                    <a:pt x="196282" y="114051"/>
                    <a:pt x="200596" y="119798"/>
                  </a:cubicBezTo>
                  <a:cubicBezTo>
                    <a:pt x="236596" y="159837"/>
                    <a:pt x="236596" y="220589"/>
                    <a:pt x="200596" y="260628"/>
                  </a:cubicBezTo>
                  <a:cubicBezTo>
                    <a:pt x="196785" y="265963"/>
                    <a:pt x="194195" y="269926"/>
                    <a:pt x="192518" y="272516"/>
                  </a:cubicBezTo>
                  <a:cubicBezTo>
                    <a:pt x="190659" y="275930"/>
                    <a:pt x="189226" y="279573"/>
                    <a:pt x="188250" y="283338"/>
                  </a:cubicBezTo>
                  <a:cubicBezTo>
                    <a:pt x="186818" y="288291"/>
                    <a:pt x="186162" y="293428"/>
                    <a:pt x="186269" y="298579"/>
                  </a:cubicBezTo>
                  <a:cubicBezTo>
                    <a:pt x="186178" y="303731"/>
                    <a:pt x="186848" y="308867"/>
                    <a:pt x="188250" y="313820"/>
                  </a:cubicBezTo>
                  <a:cubicBezTo>
                    <a:pt x="189180" y="317555"/>
                    <a:pt x="190628" y="321136"/>
                    <a:pt x="192518" y="324490"/>
                  </a:cubicBezTo>
                  <a:cubicBezTo>
                    <a:pt x="194195" y="327233"/>
                    <a:pt x="196785" y="331196"/>
                    <a:pt x="200596" y="336530"/>
                  </a:cubicBezTo>
                  <a:cubicBezTo>
                    <a:pt x="217377" y="356039"/>
                    <a:pt x="226903" y="380761"/>
                    <a:pt x="227573" y="406488"/>
                  </a:cubicBezTo>
                  <a:cubicBezTo>
                    <a:pt x="226963" y="432505"/>
                    <a:pt x="217437" y="457532"/>
                    <a:pt x="200596" y="477361"/>
                  </a:cubicBezTo>
                  <a:cubicBezTo>
                    <a:pt x="196785" y="482543"/>
                    <a:pt x="194195" y="486506"/>
                    <a:pt x="192518" y="488792"/>
                  </a:cubicBezTo>
                  <a:cubicBezTo>
                    <a:pt x="190552" y="492160"/>
                    <a:pt x="189104" y="495803"/>
                    <a:pt x="188250" y="499613"/>
                  </a:cubicBezTo>
                  <a:cubicBezTo>
                    <a:pt x="186863" y="504567"/>
                    <a:pt x="186192" y="509703"/>
                    <a:pt x="186269" y="514854"/>
                  </a:cubicBezTo>
                  <a:cubicBezTo>
                    <a:pt x="185918" y="521591"/>
                    <a:pt x="186954" y="528343"/>
                    <a:pt x="189317" y="534669"/>
                  </a:cubicBezTo>
                  <a:cubicBezTo>
                    <a:pt x="192472" y="540979"/>
                    <a:pt x="196252" y="546953"/>
                    <a:pt x="200596" y="552501"/>
                  </a:cubicBezTo>
                  <a:close/>
                  <a:moveTo>
                    <a:pt x="332586" y="552501"/>
                  </a:moveTo>
                  <a:cubicBezTo>
                    <a:pt x="343240" y="565014"/>
                    <a:pt x="351090" y="579677"/>
                    <a:pt x="355601" y="595482"/>
                  </a:cubicBezTo>
                  <a:lnTo>
                    <a:pt x="296769" y="595482"/>
                  </a:lnTo>
                  <a:cubicBezTo>
                    <a:pt x="294651" y="591885"/>
                    <a:pt x="292257" y="588471"/>
                    <a:pt x="289606" y="585270"/>
                  </a:cubicBezTo>
                  <a:cubicBezTo>
                    <a:pt x="273145" y="565273"/>
                    <a:pt x="263908" y="540292"/>
                    <a:pt x="263390" y="514397"/>
                  </a:cubicBezTo>
                  <a:cubicBezTo>
                    <a:pt x="263970" y="488792"/>
                    <a:pt x="273221" y="464131"/>
                    <a:pt x="289606" y="444439"/>
                  </a:cubicBezTo>
                  <a:lnTo>
                    <a:pt x="297989" y="432398"/>
                  </a:lnTo>
                  <a:cubicBezTo>
                    <a:pt x="300152" y="429137"/>
                    <a:pt x="301753" y="425525"/>
                    <a:pt x="302713" y="421730"/>
                  </a:cubicBezTo>
                  <a:cubicBezTo>
                    <a:pt x="304100" y="416776"/>
                    <a:pt x="304755" y="411640"/>
                    <a:pt x="304695" y="406488"/>
                  </a:cubicBezTo>
                  <a:cubicBezTo>
                    <a:pt x="304953" y="399980"/>
                    <a:pt x="303871" y="393503"/>
                    <a:pt x="301494" y="387437"/>
                  </a:cubicBezTo>
                  <a:cubicBezTo>
                    <a:pt x="298339" y="380852"/>
                    <a:pt x="294346" y="374695"/>
                    <a:pt x="289606" y="369147"/>
                  </a:cubicBezTo>
                  <a:cubicBezTo>
                    <a:pt x="273145" y="349150"/>
                    <a:pt x="263908" y="324170"/>
                    <a:pt x="263390" y="298274"/>
                  </a:cubicBezTo>
                  <a:cubicBezTo>
                    <a:pt x="264000" y="272669"/>
                    <a:pt x="273236" y="248023"/>
                    <a:pt x="289606" y="228316"/>
                  </a:cubicBezTo>
                  <a:lnTo>
                    <a:pt x="297989" y="216428"/>
                  </a:lnTo>
                  <a:cubicBezTo>
                    <a:pt x="300152" y="213105"/>
                    <a:pt x="301737" y="209447"/>
                    <a:pt x="302713" y="205607"/>
                  </a:cubicBezTo>
                  <a:cubicBezTo>
                    <a:pt x="304115" y="200653"/>
                    <a:pt x="304786" y="195517"/>
                    <a:pt x="304695" y="190365"/>
                  </a:cubicBezTo>
                  <a:cubicBezTo>
                    <a:pt x="304953" y="183857"/>
                    <a:pt x="303871" y="177379"/>
                    <a:pt x="301494" y="171314"/>
                  </a:cubicBezTo>
                  <a:cubicBezTo>
                    <a:pt x="298278" y="164760"/>
                    <a:pt x="294284" y="158617"/>
                    <a:pt x="289606" y="153024"/>
                  </a:cubicBezTo>
                  <a:cubicBezTo>
                    <a:pt x="254626" y="112603"/>
                    <a:pt x="254626" y="52613"/>
                    <a:pt x="289606" y="12193"/>
                  </a:cubicBezTo>
                  <a:cubicBezTo>
                    <a:pt x="293264" y="6859"/>
                    <a:pt x="296007" y="3201"/>
                    <a:pt x="297531" y="1067"/>
                  </a:cubicBezTo>
                  <a:lnTo>
                    <a:pt x="355906" y="1067"/>
                  </a:lnTo>
                  <a:cubicBezTo>
                    <a:pt x="351333" y="17086"/>
                    <a:pt x="343499" y="31977"/>
                    <a:pt x="332891" y="44810"/>
                  </a:cubicBezTo>
                  <a:lnTo>
                    <a:pt x="324508" y="56698"/>
                  </a:lnTo>
                  <a:cubicBezTo>
                    <a:pt x="322405" y="60051"/>
                    <a:pt x="320820" y="63694"/>
                    <a:pt x="319784" y="67520"/>
                  </a:cubicBezTo>
                  <a:cubicBezTo>
                    <a:pt x="316766" y="78920"/>
                    <a:pt x="317193" y="90961"/>
                    <a:pt x="321003" y="102118"/>
                  </a:cubicBezTo>
                  <a:cubicBezTo>
                    <a:pt x="324280" y="108626"/>
                    <a:pt x="328273" y="114768"/>
                    <a:pt x="332891" y="120407"/>
                  </a:cubicBezTo>
                  <a:cubicBezTo>
                    <a:pt x="367870" y="160827"/>
                    <a:pt x="367870" y="220818"/>
                    <a:pt x="332891" y="261238"/>
                  </a:cubicBezTo>
                  <a:lnTo>
                    <a:pt x="324508" y="273126"/>
                  </a:lnTo>
                  <a:cubicBezTo>
                    <a:pt x="322405" y="276479"/>
                    <a:pt x="320820" y="280122"/>
                    <a:pt x="319784" y="283947"/>
                  </a:cubicBezTo>
                  <a:cubicBezTo>
                    <a:pt x="318351" y="288901"/>
                    <a:pt x="317695" y="294037"/>
                    <a:pt x="317802" y="299189"/>
                  </a:cubicBezTo>
                  <a:cubicBezTo>
                    <a:pt x="317711" y="304341"/>
                    <a:pt x="318382" y="309477"/>
                    <a:pt x="319784" y="314430"/>
                  </a:cubicBezTo>
                  <a:cubicBezTo>
                    <a:pt x="320789" y="318210"/>
                    <a:pt x="322374" y="321807"/>
                    <a:pt x="324508" y="325099"/>
                  </a:cubicBezTo>
                  <a:lnTo>
                    <a:pt x="332891" y="337140"/>
                  </a:lnTo>
                  <a:cubicBezTo>
                    <a:pt x="349276" y="356832"/>
                    <a:pt x="358527" y="381492"/>
                    <a:pt x="359107" y="407098"/>
                  </a:cubicBezTo>
                  <a:cubicBezTo>
                    <a:pt x="358589" y="432993"/>
                    <a:pt x="349352" y="457974"/>
                    <a:pt x="332891" y="477971"/>
                  </a:cubicBezTo>
                  <a:cubicBezTo>
                    <a:pt x="330391" y="480653"/>
                    <a:pt x="328151" y="483564"/>
                    <a:pt x="326185" y="486658"/>
                  </a:cubicBezTo>
                  <a:cubicBezTo>
                    <a:pt x="324539" y="489203"/>
                    <a:pt x="323060" y="491855"/>
                    <a:pt x="321765" y="494584"/>
                  </a:cubicBezTo>
                  <a:cubicBezTo>
                    <a:pt x="320225" y="497601"/>
                    <a:pt x="319144" y="500848"/>
                    <a:pt x="318564" y="504186"/>
                  </a:cubicBezTo>
                  <a:cubicBezTo>
                    <a:pt x="318305" y="507889"/>
                    <a:pt x="318305" y="511608"/>
                    <a:pt x="318564" y="515312"/>
                  </a:cubicBezTo>
                  <a:cubicBezTo>
                    <a:pt x="318260" y="522064"/>
                    <a:pt x="319342" y="528816"/>
                    <a:pt x="321765" y="535126"/>
                  </a:cubicBezTo>
                  <a:cubicBezTo>
                    <a:pt x="324692" y="541314"/>
                    <a:pt x="328334" y="547136"/>
                    <a:pt x="332586" y="552501"/>
                  </a:cubicBezTo>
                  <a:close/>
                  <a:moveTo>
                    <a:pt x="464729" y="552501"/>
                  </a:moveTo>
                  <a:cubicBezTo>
                    <a:pt x="474972" y="565182"/>
                    <a:pt x="482531" y="579798"/>
                    <a:pt x="486981" y="595482"/>
                  </a:cubicBezTo>
                  <a:lnTo>
                    <a:pt x="428912" y="595482"/>
                  </a:lnTo>
                  <a:lnTo>
                    <a:pt x="420834" y="585270"/>
                  </a:lnTo>
                  <a:cubicBezTo>
                    <a:pt x="404435" y="565228"/>
                    <a:pt x="395198" y="540292"/>
                    <a:pt x="394618" y="514397"/>
                  </a:cubicBezTo>
                  <a:cubicBezTo>
                    <a:pt x="395274" y="488807"/>
                    <a:pt x="404511" y="464162"/>
                    <a:pt x="420834" y="444439"/>
                  </a:cubicBezTo>
                  <a:lnTo>
                    <a:pt x="427693" y="435142"/>
                  </a:lnTo>
                  <a:cubicBezTo>
                    <a:pt x="429293" y="432765"/>
                    <a:pt x="430726" y="430265"/>
                    <a:pt x="431960" y="427674"/>
                  </a:cubicBezTo>
                  <a:cubicBezTo>
                    <a:pt x="433560" y="424671"/>
                    <a:pt x="434643" y="421425"/>
                    <a:pt x="435161" y="418072"/>
                  </a:cubicBezTo>
                  <a:cubicBezTo>
                    <a:pt x="435832" y="414139"/>
                    <a:pt x="436136" y="410161"/>
                    <a:pt x="436076" y="406183"/>
                  </a:cubicBezTo>
                  <a:cubicBezTo>
                    <a:pt x="436334" y="399676"/>
                    <a:pt x="435252" y="393198"/>
                    <a:pt x="432875" y="387131"/>
                  </a:cubicBezTo>
                  <a:cubicBezTo>
                    <a:pt x="429659" y="380548"/>
                    <a:pt x="425619" y="374390"/>
                    <a:pt x="420834" y="368842"/>
                  </a:cubicBezTo>
                  <a:cubicBezTo>
                    <a:pt x="404435" y="348800"/>
                    <a:pt x="395198" y="323865"/>
                    <a:pt x="394618" y="297970"/>
                  </a:cubicBezTo>
                  <a:cubicBezTo>
                    <a:pt x="395305" y="272379"/>
                    <a:pt x="404526" y="247749"/>
                    <a:pt x="420834" y="228012"/>
                  </a:cubicBezTo>
                  <a:lnTo>
                    <a:pt x="427693" y="218867"/>
                  </a:lnTo>
                  <a:cubicBezTo>
                    <a:pt x="429293" y="216428"/>
                    <a:pt x="430726" y="213883"/>
                    <a:pt x="431960" y="211246"/>
                  </a:cubicBezTo>
                  <a:cubicBezTo>
                    <a:pt x="433545" y="208289"/>
                    <a:pt x="434627" y="205104"/>
                    <a:pt x="435161" y="201796"/>
                  </a:cubicBezTo>
                  <a:cubicBezTo>
                    <a:pt x="435832" y="197818"/>
                    <a:pt x="436136" y="193794"/>
                    <a:pt x="436076" y="189756"/>
                  </a:cubicBezTo>
                  <a:cubicBezTo>
                    <a:pt x="436334" y="183248"/>
                    <a:pt x="435252" y="176770"/>
                    <a:pt x="432875" y="170704"/>
                  </a:cubicBezTo>
                  <a:cubicBezTo>
                    <a:pt x="429598" y="164150"/>
                    <a:pt x="425543" y="158023"/>
                    <a:pt x="420834" y="152414"/>
                  </a:cubicBezTo>
                  <a:cubicBezTo>
                    <a:pt x="385855" y="111994"/>
                    <a:pt x="385855" y="52004"/>
                    <a:pt x="420834" y="11584"/>
                  </a:cubicBezTo>
                  <a:cubicBezTo>
                    <a:pt x="423821" y="8109"/>
                    <a:pt x="426534" y="4375"/>
                    <a:pt x="428912" y="457"/>
                  </a:cubicBezTo>
                  <a:lnTo>
                    <a:pt x="486981" y="457"/>
                  </a:lnTo>
                  <a:cubicBezTo>
                    <a:pt x="482470" y="16339"/>
                    <a:pt x="474910" y="31199"/>
                    <a:pt x="464729" y="44200"/>
                  </a:cubicBezTo>
                  <a:cubicBezTo>
                    <a:pt x="460461" y="49535"/>
                    <a:pt x="457566" y="53497"/>
                    <a:pt x="455889" y="56089"/>
                  </a:cubicBezTo>
                  <a:cubicBezTo>
                    <a:pt x="453984" y="59533"/>
                    <a:pt x="452399" y="63161"/>
                    <a:pt x="451164" y="66910"/>
                  </a:cubicBezTo>
                  <a:cubicBezTo>
                    <a:pt x="449412" y="71787"/>
                    <a:pt x="448588" y="76969"/>
                    <a:pt x="448726" y="82151"/>
                  </a:cubicBezTo>
                  <a:cubicBezTo>
                    <a:pt x="448390" y="88995"/>
                    <a:pt x="449641" y="95838"/>
                    <a:pt x="452384" y="102118"/>
                  </a:cubicBezTo>
                  <a:cubicBezTo>
                    <a:pt x="455858" y="108626"/>
                    <a:pt x="459989" y="114753"/>
                    <a:pt x="464729" y="120407"/>
                  </a:cubicBezTo>
                  <a:cubicBezTo>
                    <a:pt x="498641" y="161224"/>
                    <a:pt x="498641" y="220421"/>
                    <a:pt x="464729" y="261238"/>
                  </a:cubicBezTo>
                  <a:cubicBezTo>
                    <a:pt x="460461" y="266572"/>
                    <a:pt x="457566" y="270535"/>
                    <a:pt x="455889" y="273126"/>
                  </a:cubicBezTo>
                  <a:cubicBezTo>
                    <a:pt x="453984" y="276570"/>
                    <a:pt x="452399" y="280198"/>
                    <a:pt x="451164" y="283947"/>
                  </a:cubicBezTo>
                  <a:cubicBezTo>
                    <a:pt x="449396" y="288825"/>
                    <a:pt x="448574" y="294007"/>
                    <a:pt x="448726" y="299189"/>
                  </a:cubicBezTo>
                  <a:cubicBezTo>
                    <a:pt x="448710" y="303075"/>
                    <a:pt x="449122" y="306962"/>
                    <a:pt x="449945" y="310772"/>
                  </a:cubicBezTo>
                  <a:cubicBezTo>
                    <a:pt x="450753" y="314186"/>
                    <a:pt x="451926" y="317509"/>
                    <a:pt x="453451" y="320679"/>
                  </a:cubicBezTo>
                  <a:cubicBezTo>
                    <a:pt x="454777" y="323301"/>
                    <a:pt x="456240" y="325846"/>
                    <a:pt x="457871" y="328300"/>
                  </a:cubicBezTo>
                  <a:lnTo>
                    <a:pt x="464729" y="337445"/>
                  </a:lnTo>
                  <a:cubicBezTo>
                    <a:pt x="480671" y="357335"/>
                    <a:pt x="489619" y="381919"/>
                    <a:pt x="490182" y="407403"/>
                  </a:cubicBezTo>
                  <a:cubicBezTo>
                    <a:pt x="489679" y="433176"/>
                    <a:pt x="480733" y="458065"/>
                    <a:pt x="464729" y="478275"/>
                  </a:cubicBezTo>
                  <a:cubicBezTo>
                    <a:pt x="462245" y="481019"/>
                    <a:pt x="459959" y="483914"/>
                    <a:pt x="457871" y="486963"/>
                  </a:cubicBezTo>
                  <a:cubicBezTo>
                    <a:pt x="456499" y="489096"/>
                    <a:pt x="455127" y="491688"/>
                    <a:pt x="453451" y="494888"/>
                  </a:cubicBezTo>
                  <a:cubicBezTo>
                    <a:pt x="451957" y="497952"/>
                    <a:pt x="450768" y="501183"/>
                    <a:pt x="449945" y="504490"/>
                  </a:cubicBezTo>
                  <a:cubicBezTo>
                    <a:pt x="449107" y="508133"/>
                    <a:pt x="448695" y="511867"/>
                    <a:pt x="448726" y="515617"/>
                  </a:cubicBezTo>
                  <a:cubicBezTo>
                    <a:pt x="448665" y="520799"/>
                    <a:pt x="449488" y="525950"/>
                    <a:pt x="451164" y="530858"/>
                  </a:cubicBezTo>
                  <a:cubicBezTo>
                    <a:pt x="452399" y="534562"/>
                    <a:pt x="453984" y="538128"/>
                    <a:pt x="455889" y="541527"/>
                  </a:cubicBezTo>
                  <a:cubicBezTo>
                    <a:pt x="458602" y="545368"/>
                    <a:pt x="461559" y="549026"/>
                    <a:pt x="464729" y="552501"/>
                  </a:cubicBezTo>
                  <a:close/>
                  <a:moveTo>
                    <a:pt x="618972" y="457"/>
                  </a:moveTo>
                  <a:cubicBezTo>
                    <a:pt x="614400" y="16476"/>
                    <a:pt x="606565" y="31367"/>
                    <a:pt x="595958" y="44200"/>
                  </a:cubicBezTo>
                  <a:lnTo>
                    <a:pt x="587575" y="56089"/>
                  </a:lnTo>
                  <a:cubicBezTo>
                    <a:pt x="585410" y="59411"/>
                    <a:pt x="583825" y="63069"/>
                    <a:pt x="582850" y="66910"/>
                  </a:cubicBezTo>
                  <a:cubicBezTo>
                    <a:pt x="581402" y="71863"/>
                    <a:pt x="580747" y="77000"/>
                    <a:pt x="580869" y="82151"/>
                  </a:cubicBezTo>
                  <a:cubicBezTo>
                    <a:pt x="580503" y="86160"/>
                    <a:pt x="580503" y="90184"/>
                    <a:pt x="580869" y="94192"/>
                  </a:cubicBezTo>
                  <a:cubicBezTo>
                    <a:pt x="581387" y="97499"/>
                    <a:pt x="582469" y="100700"/>
                    <a:pt x="584069" y="103642"/>
                  </a:cubicBezTo>
                  <a:cubicBezTo>
                    <a:pt x="585319" y="106279"/>
                    <a:pt x="586737" y="108824"/>
                    <a:pt x="588337" y="111263"/>
                  </a:cubicBezTo>
                  <a:lnTo>
                    <a:pt x="595196" y="120407"/>
                  </a:lnTo>
                  <a:cubicBezTo>
                    <a:pt x="630175" y="160827"/>
                    <a:pt x="630175" y="220818"/>
                    <a:pt x="595196" y="261238"/>
                  </a:cubicBezTo>
                  <a:lnTo>
                    <a:pt x="586813" y="273126"/>
                  </a:lnTo>
                  <a:cubicBezTo>
                    <a:pt x="584649" y="276449"/>
                    <a:pt x="583063" y="280107"/>
                    <a:pt x="582088" y="283947"/>
                  </a:cubicBezTo>
                  <a:cubicBezTo>
                    <a:pt x="580640" y="288886"/>
                    <a:pt x="579969" y="294037"/>
                    <a:pt x="580107" y="299189"/>
                  </a:cubicBezTo>
                  <a:cubicBezTo>
                    <a:pt x="579817" y="305987"/>
                    <a:pt x="580900" y="312784"/>
                    <a:pt x="583307" y="319155"/>
                  </a:cubicBezTo>
                  <a:cubicBezTo>
                    <a:pt x="586523" y="325709"/>
                    <a:pt x="590517" y="331851"/>
                    <a:pt x="595196" y="337445"/>
                  </a:cubicBezTo>
                  <a:cubicBezTo>
                    <a:pt x="611581" y="357137"/>
                    <a:pt x="620832" y="381797"/>
                    <a:pt x="621411" y="407403"/>
                  </a:cubicBezTo>
                  <a:cubicBezTo>
                    <a:pt x="620892" y="433298"/>
                    <a:pt x="611657" y="458279"/>
                    <a:pt x="595196" y="478275"/>
                  </a:cubicBezTo>
                  <a:cubicBezTo>
                    <a:pt x="591385" y="483457"/>
                    <a:pt x="588642" y="487420"/>
                    <a:pt x="586813" y="490163"/>
                  </a:cubicBezTo>
                  <a:cubicBezTo>
                    <a:pt x="584649" y="493425"/>
                    <a:pt x="583048" y="497038"/>
                    <a:pt x="582088" y="500833"/>
                  </a:cubicBezTo>
                  <a:cubicBezTo>
                    <a:pt x="580655" y="505786"/>
                    <a:pt x="580000" y="510922"/>
                    <a:pt x="580107" y="516074"/>
                  </a:cubicBezTo>
                  <a:cubicBezTo>
                    <a:pt x="579802" y="522826"/>
                    <a:pt x="580884" y="529578"/>
                    <a:pt x="583307" y="535888"/>
                  </a:cubicBezTo>
                  <a:cubicBezTo>
                    <a:pt x="586463" y="542472"/>
                    <a:pt x="590455" y="548629"/>
                    <a:pt x="595196" y="554178"/>
                  </a:cubicBezTo>
                  <a:cubicBezTo>
                    <a:pt x="605453" y="566965"/>
                    <a:pt x="613257" y="581536"/>
                    <a:pt x="618210" y="597158"/>
                  </a:cubicBezTo>
                  <a:lnTo>
                    <a:pt x="560141" y="597158"/>
                  </a:lnTo>
                  <a:cubicBezTo>
                    <a:pt x="558022" y="593576"/>
                    <a:pt x="555629" y="590147"/>
                    <a:pt x="552977" y="586946"/>
                  </a:cubicBezTo>
                  <a:cubicBezTo>
                    <a:pt x="536516" y="566950"/>
                    <a:pt x="527280" y="541969"/>
                    <a:pt x="526762" y="516074"/>
                  </a:cubicBezTo>
                  <a:cubicBezTo>
                    <a:pt x="527341" y="490469"/>
                    <a:pt x="536592" y="465808"/>
                    <a:pt x="552977" y="446116"/>
                  </a:cubicBezTo>
                  <a:lnTo>
                    <a:pt x="561359" y="434075"/>
                  </a:lnTo>
                  <a:cubicBezTo>
                    <a:pt x="563463" y="430783"/>
                    <a:pt x="565048" y="427186"/>
                    <a:pt x="566084" y="423406"/>
                  </a:cubicBezTo>
                  <a:cubicBezTo>
                    <a:pt x="568752" y="413423"/>
                    <a:pt x="568752" y="402906"/>
                    <a:pt x="566084" y="392923"/>
                  </a:cubicBezTo>
                  <a:cubicBezTo>
                    <a:pt x="565048" y="389144"/>
                    <a:pt x="563463" y="385547"/>
                    <a:pt x="561359" y="382255"/>
                  </a:cubicBezTo>
                  <a:cubicBezTo>
                    <a:pt x="559378" y="379663"/>
                    <a:pt x="556635" y="375700"/>
                    <a:pt x="552977" y="370366"/>
                  </a:cubicBezTo>
                  <a:cubicBezTo>
                    <a:pt x="536516" y="350369"/>
                    <a:pt x="527280" y="325389"/>
                    <a:pt x="526762" y="299493"/>
                  </a:cubicBezTo>
                  <a:cubicBezTo>
                    <a:pt x="527371" y="273888"/>
                    <a:pt x="536608" y="249243"/>
                    <a:pt x="552977" y="229535"/>
                  </a:cubicBezTo>
                  <a:cubicBezTo>
                    <a:pt x="556635" y="224201"/>
                    <a:pt x="559378" y="220238"/>
                    <a:pt x="561359" y="217647"/>
                  </a:cubicBezTo>
                  <a:cubicBezTo>
                    <a:pt x="563463" y="214294"/>
                    <a:pt x="565048" y="210652"/>
                    <a:pt x="566084" y="206826"/>
                  </a:cubicBezTo>
                  <a:cubicBezTo>
                    <a:pt x="567487" y="201872"/>
                    <a:pt x="568158" y="196736"/>
                    <a:pt x="568066" y="191585"/>
                  </a:cubicBezTo>
                  <a:cubicBezTo>
                    <a:pt x="568325" y="185076"/>
                    <a:pt x="567243" y="178599"/>
                    <a:pt x="564866" y="172533"/>
                  </a:cubicBezTo>
                  <a:cubicBezTo>
                    <a:pt x="561588" y="166025"/>
                    <a:pt x="557595" y="159883"/>
                    <a:pt x="552977" y="154243"/>
                  </a:cubicBezTo>
                  <a:cubicBezTo>
                    <a:pt x="517998" y="113823"/>
                    <a:pt x="517998" y="53833"/>
                    <a:pt x="552977" y="13413"/>
                  </a:cubicBezTo>
                  <a:cubicBezTo>
                    <a:pt x="556635" y="8078"/>
                    <a:pt x="559378" y="4420"/>
                    <a:pt x="560903" y="2286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B4D3CFB9-A26F-4A97-AE4C-9D8A2B5212D1}"/>
                </a:ext>
              </a:extLst>
            </p:cNvPr>
            <p:cNvSpPr/>
            <p:nvPr userDrawn="1"/>
          </p:nvSpPr>
          <p:spPr>
            <a:xfrm>
              <a:off x="9504841" y="1065277"/>
              <a:ext cx="622051" cy="595035"/>
            </a:xfrm>
            <a:custGeom>
              <a:avLst/>
              <a:gdLst>
                <a:gd name="connsiteX0" fmla="*/ 16186 w 622051"/>
                <a:gd name="connsiteY0" fmla="*/ 16624 h 595035"/>
                <a:gd name="connsiteX1" fmla="*/ 92698 w 622051"/>
                <a:gd name="connsiteY1" fmla="*/ 16624 h 595035"/>
                <a:gd name="connsiteX2" fmla="*/ 108548 w 622051"/>
                <a:gd name="connsiteY2" fmla="*/ 54880 h 595035"/>
                <a:gd name="connsiteX3" fmla="*/ 30 w 622051"/>
                <a:gd name="connsiteY3" fmla="*/ 54880 h 595035"/>
                <a:gd name="connsiteX4" fmla="*/ 16186 w 622051"/>
                <a:gd name="connsiteY4" fmla="*/ 16624 h 595035"/>
                <a:gd name="connsiteX5" fmla="*/ 16186 w 622051"/>
                <a:gd name="connsiteY5" fmla="*/ 124838 h 595035"/>
                <a:gd name="connsiteX6" fmla="*/ 92698 w 622051"/>
                <a:gd name="connsiteY6" fmla="*/ 124838 h 595035"/>
                <a:gd name="connsiteX7" fmla="*/ 108548 w 622051"/>
                <a:gd name="connsiteY7" fmla="*/ 163094 h 595035"/>
                <a:gd name="connsiteX8" fmla="*/ 30 w 622051"/>
                <a:gd name="connsiteY8" fmla="*/ 163094 h 595035"/>
                <a:gd name="connsiteX9" fmla="*/ 16186 w 622051"/>
                <a:gd name="connsiteY9" fmla="*/ 124838 h 595035"/>
                <a:gd name="connsiteX10" fmla="*/ 16186 w 622051"/>
                <a:gd name="connsiteY10" fmla="*/ 233052 h 595035"/>
                <a:gd name="connsiteX11" fmla="*/ 92698 w 622051"/>
                <a:gd name="connsiteY11" fmla="*/ 233052 h 595035"/>
                <a:gd name="connsiteX12" fmla="*/ 108548 w 622051"/>
                <a:gd name="connsiteY12" fmla="*/ 271308 h 595035"/>
                <a:gd name="connsiteX13" fmla="*/ 30 w 622051"/>
                <a:gd name="connsiteY13" fmla="*/ 271308 h 595035"/>
                <a:gd name="connsiteX14" fmla="*/ 16186 w 622051"/>
                <a:gd name="connsiteY14" fmla="*/ 233052 h 595035"/>
                <a:gd name="connsiteX15" fmla="*/ 16186 w 622051"/>
                <a:gd name="connsiteY15" fmla="*/ 341266 h 595035"/>
                <a:gd name="connsiteX16" fmla="*/ 92393 w 622051"/>
                <a:gd name="connsiteY16" fmla="*/ 341266 h 595035"/>
                <a:gd name="connsiteX17" fmla="*/ 107634 w 622051"/>
                <a:gd name="connsiteY17" fmla="*/ 379522 h 595035"/>
                <a:gd name="connsiteX18" fmla="*/ 30 w 622051"/>
                <a:gd name="connsiteY18" fmla="*/ 379522 h 595035"/>
                <a:gd name="connsiteX19" fmla="*/ 16186 w 622051"/>
                <a:gd name="connsiteY19" fmla="*/ 341266 h 595035"/>
                <a:gd name="connsiteX20" fmla="*/ 54442 w 622051"/>
                <a:gd name="connsiteY20" fmla="*/ 433476 h 595035"/>
                <a:gd name="connsiteX21" fmla="*/ 75170 w 622051"/>
                <a:gd name="connsiteY21" fmla="*/ 437591 h 595035"/>
                <a:gd name="connsiteX22" fmla="*/ 92698 w 622051"/>
                <a:gd name="connsiteY22" fmla="*/ 449480 h 595035"/>
                <a:gd name="connsiteX23" fmla="*/ 103824 w 622051"/>
                <a:gd name="connsiteY23" fmla="*/ 466245 h 595035"/>
                <a:gd name="connsiteX24" fmla="*/ 108548 w 622051"/>
                <a:gd name="connsiteY24" fmla="*/ 487583 h 595035"/>
                <a:gd name="connsiteX25" fmla="*/ 30 w 622051"/>
                <a:gd name="connsiteY25" fmla="*/ 487583 h 595035"/>
                <a:gd name="connsiteX26" fmla="*/ 54137 w 622051"/>
                <a:gd name="connsiteY26" fmla="*/ 433476 h 595035"/>
                <a:gd name="connsiteX27" fmla="*/ 54442 w 622051"/>
                <a:gd name="connsiteY27" fmla="*/ 541691 h 595035"/>
                <a:gd name="connsiteX28" fmla="*/ 92698 w 622051"/>
                <a:gd name="connsiteY28" fmla="*/ 556932 h 595035"/>
                <a:gd name="connsiteX29" fmla="*/ 107939 w 622051"/>
                <a:gd name="connsiteY29" fmla="*/ 595035 h 595035"/>
                <a:gd name="connsiteX30" fmla="*/ 30 w 622051"/>
                <a:gd name="connsiteY30" fmla="*/ 595035 h 595035"/>
                <a:gd name="connsiteX31" fmla="*/ 15271 w 622051"/>
                <a:gd name="connsiteY31" fmla="*/ 556475 h 595035"/>
                <a:gd name="connsiteX32" fmla="*/ 54442 w 622051"/>
                <a:gd name="connsiteY32" fmla="*/ 541995 h 595035"/>
                <a:gd name="connsiteX33" fmla="*/ 182927 w 622051"/>
                <a:gd name="connsiteY33" fmla="*/ 773 h 595035"/>
                <a:gd name="connsiteX34" fmla="*/ 236881 w 622051"/>
                <a:gd name="connsiteY34" fmla="*/ 54880 h 595035"/>
                <a:gd name="connsiteX35" fmla="*/ 128820 w 622051"/>
                <a:gd name="connsiteY35" fmla="*/ 54880 h 595035"/>
                <a:gd name="connsiteX36" fmla="*/ 144061 w 622051"/>
                <a:gd name="connsiteY36" fmla="*/ 16624 h 595035"/>
                <a:gd name="connsiteX37" fmla="*/ 182927 w 622051"/>
                <a:gd name="connsiteY37" fmla="*/ 773 h 595035"/>
                <a:gd name="connsiteX38" fmla="*/ 182927 w 622051"/>
                <a:gd name="connsiteY38" fmla="*/ 108987 h 595035"/>
                <a:gd name="connsiteX39" fmla="*/ 236881 w 622051"/>
                <a:gd name="connsiteY39" fmla="*/ 163094 h 595035"/>
                <a:gd name="connsiteX40" fmla="*/ 128820 w 622051"/>
                <a:gd name="connsiteY40" fmla="*/ 163094 h 595035"/>
                <a:gd name="connsiteX41" fmla="*/ 144061 w 622051"/>
                <a:gd name="connsiteY41" fmla="*/ 124838 h 595035"/>
                <a:gd name="connsiteX42" fmla="*/ 182927 w 622051"/>
                <a:gd name="connsiteY42" fmla="*/ 108987 h 595035"/>
                <a:gd name="connsiteX43" fmla="*/ 182927 w 622051"/>
                <a:gd name="connsiteY43" fmla="*/ 217201 h 595035"/>
                <a:gd name="connsiteX44" fmla="*/ 236881 w 622051"/>
                <a:gd name="connsiteY44" fmla="*/ 271308 h 595035"/>
                <a:gd name="connsiteX45" fmla="*/ 128820 w 622051"/>
                <a:gd name="connsiteY45" fmla="*/ 271308 h 595035"/>
                <a:gd name="connsiteX46" fmla="*/ 144061 w 622051"/>
                <a:gd name="connsiteY46" fmla="*/ 233052 h 595035"/>
                <a:gd name="connsiteX47" fmla="*/ 182927 w 622051"/>
                <a:gd name="connsiteY47" fmla="*/ 217201 h 595035"/>
                <a:gd name="connsiteX48" fmla="*/ 182927 w 622051"/>
                <a:gd name="connsiteY48" fmla="*/ 325415 h 595035"/>
                <a:gd name="connsiteX49" fmla="*/ 236881 w 622051"/>
                <a:gd name="connsiteY49" fmla="*/ 379522 h 595035"/>
                <a:gd name="connsiteX50" fmla="*/ 128820 w 622051"/>
                <a:gd name="connsiteY50" fmla="*/ 379522 h 595035"/>
                <a:gd name="connsiteX51" fmla="*/ 144061 w 622051"/>
                <a:gd name="connsiteY51" fmla="*/ 341266 h 595035"/>
                <a:gd name="connsiteX52" fmla="*/ 182927 w 622051"/>
                <a:gd name="connsiteY52" fmla="*/ 325415 h 595035"/>
                <a:gd name="connsiteX53" fmla="*/ 182927 w 622051"/>
                <a:gd name="connsiteY53" fmla="*/ 433476 h 595035"/>
                <a:gd name="connsiteX54" fmla="*/ 203502 w 622051"/>
                <a:gd name="connsiteY54" fmla="*/ 437591 h 595035"/>
                <a:gd name="connsiteX55" fmla="*/ 220268 w 622051"/>
                <a:gd name="connsiteY55" fmla="*/ 449480 h 595035"/>
                <a:gd name="connsiteX56" fmla="*/ 236881 w 622051"/>
                <a:gd name="connsiteY56" fmla="*/ 487583 h 595035"/>
                <a:gd name="connsiteX57" fmla="*/ 128820 w 622051"/>
                <a:gd name="connsiteY57" fmla="*/ 487583 h 595035"/>
                <a:gd name="connsiteX58" fmla="*/ 144061 w 622051"/>
                <a:gd name="connsiteY58" fmla="*/ 449480 h 595035"/>
                <a:gd name="connsiteX59" fmla="*/ 182927 w 622051"/>
                <a:gd name="connsiteY59" fmla="*/ 433476 h 595035"/>
                <a:gd name="connsiteX60" fmla="*/ 182927 w 622051"/>
                <a:gd name="connsiteY60" fmla="*/ 541691 h 595035"/>
                <a:gd name="connsiteX61" fmla="*/ 221030 w 622051"/>
                <a:gd name="connsiteY61" fmla="*/ 556932 h 595035"/>
                <a:gd name="connsiteX62" fmla="*/ 236271 w 622051"/>
                <a:gd name="connsiteY62" fmla="*/ 595035 h 595035"/>
                <a:gd name="connsiteX63" fmla="*/ 128210 w 622051"/>
                <a:gd name="connsiteY63" fmla="*/ 595035 h 595035"/>
                <a:gd name="connsiteX64" fmla="*/ 180914 w 622051"/>
                <a:gd name="connsiteY64" fmla="*/ 541964 h 595035"/>
                <a:gd name="connsiteX65" fmla="*/ 182927 w 622051"/>
                <a:gd name="connsiteY65" fmla="*/ 541995 h 595035"/>
                <a:gd name="connsiteX66" fmla="*/ 272699 w 622051"/>
                <a:gd name="connsiteY66" fmla="*/ 16624 h 595035"/>
                <a:gd name="connsiteX67" fmla="*/ 349195 w 622051"/>
                <a:gd name="connsiteY67" fmla="*/ 15084 h 595035"/>
                <a:gd name="connsiteX68" fmla="*/ 365823 w 622051"/>
                <a:gd name="connsiteY68" fmla="*/ 54270 h 595035"/>
                <a:gd name="connsiteX69" fmla="*/ 257610 w 622051"/>
                <a:gd name="connsiteY69" fmla="*/ 54270 h 595035"/>
                <a:gd name="connsiteX70" fmla="*/ 273155 w 622051"/>
                <a:gd name="connsiteY70" fmla="*/ 16624 h 595035"/>
                <a:gd name="connsiteX71" fmla="*/ 272699 w 622051"/>
                <a:gd name="connsiteY71" fmla="*/ 124838 h 595035"/>
                <a:gd name="connsiteX72" fmla="*/ 349210 w 622051"/>
                <a:gd name="connsiteY72" fmla="*/ 124838 h 595035"/>
                <a:gd name="connsiteX73" fmla="*/ 365061 w 622051"/>
                <a:gd name="connsiteY73" fmla="*/ 163094 h 595035"/>
                <a:gd name="connsiteX74" fmla="*/ 256847 w 622051"/>
                <a:gd name="connsiteY74" fmla="*/ 163094 h 595035"/>
                <a:gd name="connsiteX75" fmla="*/ 273155 w 622051"/>
                <a:gd name="connsiteY75" fmla="*/ 124838 h 595035"/>
                <a:gd name="connsiteX76" fmla="*/ 272699 w 622051"/>
                <a:gd name="connsiteY76" fmla="*/ 233052 h 595035"/>
                <a:gd name="connsiteX77" fmla="*/ 349210 w 622051"/>
                <a:gd name="connsiteY77" fmla="*/ 233052 h 595035"/>
                <a:gd name="connsiteX78" fmla="*/ 365061 w 622051"/>
                <a:gd name="connsiteY78" fmla="*/ 271308 h 595035"/>
                <a:gd name="connsiteX79" fmla="*/ 256847 w 622051"/>
                <a:gd name="connsiteY79" fmla="*/ 271308 h 595035"/>
                <a:gd name="connsiteX80" fmla="*/ 273155 w 622051"/>
                <a:gd name="connsiteY80" fmla="*/ 233052 h 595035"/>
                <a:gd name="connsiteX81" fmla="*/ 272699 w 622051"/>
                <a:gd name="connsiteY81" fmla="*/ 341266 h 595035"/>
                <a:gd name="connsiteX82" fmla="*/ 349210 w 622051"/>
                <a:gd name="connsiteY82" fmla="*/ 341266 h 595035"/>
                <a:gd name="connsiteX83" fmla="*/ 365061 w 622051"/>
                <a:gd name="connsiteY83" fmla="*/ 379522 h 595035"/>
                <a:gd name="connsiteX84" fmla="*/ 256847 w 622051"/>
                <a:gd name="connsiteY84" fmla="*/ 379522 h 595035"/>
                <a:gd name="connsiteX85" fmla="*/ 273155 w 622051"/>
                <a:gd name="connsiteY85" fmla="*/ 341266 h 595035"/>
                <a:gd name="connsiteX86" fmla="*/ 310955 w 622051"/>
                <a:gd name="connsiteY86" fmla="*/ 433476 h 595035"/>
                <a:gd name="connsiteX87" fmla="*/ 331683 w 622051"/>
                <a:gd name="connsiteY87" fmla="*/ 437591 h 595035"/>
                <a:gd name="connsiteX88" fmla="*/ 349210 w 622051"/>
                <a:gd name="connsiteY88" fmla="*/ 449480 h 595035"/>
                <a:gd name="connsiteX89" fmla="*/ 361099 w 622051"/>
                <a:gd name="connsiteY89" fmla="*/ 466245 h 595035"/>
                <a:gd name="connsiteX90" fmla="*/ 365061 w 622051"/>
                <a:gd name="connsiteY90" fmla="*/ 487583 h 595035"/>
                <a:gd name="connsiteX91" fmla="*/ 256847 w 622051"/>
                <a:gd name="connsiteY91" fmla="*/ 487583 h 595035"/>
                <a:gd name="connsiteX92" fmla="*/ 310955 w 622051"/>
                <a:gd name="connsiteY92" fmla="*/ 433476 h 595035"/>
                <a:gd name="connsiteX93" fmla="*/ 310955 w 622051"/>
                <a:gd name="connsiteY93" fmla="*/ 541691 h 595035"/>
                <a:gd name="connsiteX94" fmla="*/ 349210 w 622051"/>
                <a:gd name="connsiteY94" fmla="*/ 556932 h 595035"/>
                <a:gd name="connsiteX95" fmla="*/ 364451 w 622051"/>
                <a:gd name="connsiteY95" fmla="*/ 592749 h 595035"/>
                <a:gd name="connsiteX96" fmla="*/ 364451 w 622051"/>
                <a:gd name="connsiteY96" fmla="*/ 595035 h 595035"/>
                <a:gd name="connsiteX97" fmla="*/ 256238 w 622051"/>
                <a:gd name="connsiteY97" fmla="*/ 595035 h 595035"/>
                <a:gd name="connsiteX98" fmla="*/ 271479 w 622051"/>
                <a:gd name="connsiteY98" fmla="*/ 556475 h 595035"/>
                <a:gd name="connsiteX99" fmla="*/ 311411 w 622051"/>
                <a:gd name="connsiteY99" fmla="*/ 541995 h 595035"/>
                <a:gd name="connsiteX100" fmla="*/ 438982 w 622051"/>
                <a:gd name="connsiteY100" fmla="*/ 773 h 595035"/>
                <a:gd name="connsiteX101" fmla="*/ 478000 w 622051"/>
                <a:gd name="connsiteY101" fmla="*/ 16014 h 595035"/>
                <a:gd name="connsiteX102" fmla="*/ 493241 w 622051"/>
                <a:gd name="connsiteY102" fmla="*/ 54270 h 595035"/>
                <a:gd name="connsiteX103" fmla="*/ 385028 w 622051"/>
                <a:gd name="connsiteY103" fmla="*/ 54270 h 595035"/>
                <a:gd name="connsiteX104" fmla="*/ 439134 w 622051"/>
                <a:gd name="connsiteY104" fmla="*/ 164 h 595035"/>
                <a:gd name="connsiteX105" fmla="*/ 438982 w 622051"/>
                <a:gd name="connsiteY105" fmla="*/ 108987 h 595035"/>
                <a:gd name="connsiteX106" fmla="*/ 478000 w 622051"/>
                <a:gd name="connsiteY106" fmla="*/ 124228 h 595035"/>
                <a:gd name="connsiteX107" fmla="*/ 493241 w 622051"/>
                <a:gd name="connsiteY107" fmla="*/ 162484 h 595035"/>
                <a:gd name="connsiteX108" fmla="*/ 385028 w 622051"/>
                <a:gd name="connsiteY108" fmla="*/ 162484 h 595035"/>
                <a:gd name="connsiteX109" fmla="*/ 439134 w 622051"/>
                <a:gd name="connsiteY109" fmla="*/ 108377 h 595035"/>
                <a:gd name="connsiteX110" fmla="*/ 438982 w 622051"/>
                <a:gd name="connsiteY110" fmla="*/ 217201 h 595035"/>
                <a:gd name="connsiteX111" fmla="*/ 478000 w 622051"/>
                <a:gd name="connsiteY111" fmla="*/ 232442 h 595035"/>
                <a:gd name="connsiteX112" fmla="*/ 493241 w 622051"/>
                <a:gd name="connsiteY112" fmla="*/ 270698 h 595035"/>
                <a:gd name="connsiteX113" fmla="*/ 385028 w 622051"/>
                <a:gd name="connsiteY113" fmla="*/ 270698 h 595035"/>
                <a:gd name="connsiteX114" fmla="*/ 439134 w 622051"/>
                <a:gd name="connsiteY114" fmla="*/ 216591 h 595035"/>
                <a:gd name="connsiteX115" fmla="*/ 438982 w 622051"/>
                <a:gd name="connsiteY115" fmla="*/ 325415 h 595035"/>
                <a:gd name="connsiteX116" fmla="*/ 478000 w 622051"/>
                <a:gd name="connsiteY116" fmla="*/ 340656 h 595035"/>
                <a:gd name="connsiteX117" fmla="*/ 493241 w 622051"/>
                <a:gd name="connsiteY117" fmla="*/ 378912 h 595035"/>
                <a:gd name="connsiteX118" fmla="*/ 385028 w 622051"/>
                <a:gd name="connsiteY118" fmla="*/ 378912 h 595035"/>
                <a:gd name="connsiteX119" fmla="*/ 439134 w 622051"/>
                <a:gd name="connsiteY119" fmla="*/ 324805 h 595035"/>
                <a:gd name="connsiteX120" fmla="*/ 438982 w 622051"/>
                <a:gd name="connsiteY120" fmla="*/ 433476 h 595035"/>
                <a:gd name="connsiteX121" fmla="*/ 460473 w 622051"/>
                <a:gd name="connsiteY121" fmla="*/ 437591 h 595035"/>
                <a:gd name="connsiteX122" fmla="*/ 477238 w 622051"/>
                <a:gd name="connsiteY122" fmla="*/ 449480 h 595035"/>
                <a:gd name="connsiteX123" fmla="*/ 489127 w 622051"/>
                <a:gd name="connsiteY123" fmla="*/ 466245 h 595035"/>
                <a:gd name="connsiteX124" fmla="*/ 493089 w 622051"/>
                <a:gd name="connsiteY124" fmla="*/ 487583 h 595035"/>
                <a:gd name="connsiteX125" fmla="*/ 384875 w 622051"/>
                <a:gd name="connsiteY125" fmla="*/ 487583 h 595035"/>
                <a:gd name="connsiteX126" fmla="*/ 438982 w 622051"/>
                <a:gd name="connsiteY126" fmla="*/ 433476 h 595035"/>
                <a:gd name="connsiteX127" fmla="*/ 438982 w 622051"/>
                <a:gd name="connsiteY127" fmla="*/ 541691 h 595035"/>
                <a:gd name="connsiteX128" fmla="*/ 478000 w 622051"/>
                <a:gd name="connsiteY128" fmla="*/ 556932 h 595035"/>
                <a:gd name="connsiteX129" fmla="*/ 493241 w 622051"/>
                <a:gd name="connsiteY129" fmla="*/ 595035 h 595035"/>
                <a:gd name="connsiteX130" fmla="*/ 385028 w 622051"/>
                <a:gd name="connsiteY130" fmla="*/ 595035 h 595035"/>
                <a:gd name="connsiteX131" fmla="*/ 401031 w 622051"/>
                <a:gd name="connsiteY131" fmla="*/ 556475 h 595035"/>
                <a:gd name="connsiteX132" fmla="*/ 439440 w 622051"/>
                <a:gd name="connsiteY132" fmla="*/ 541995 h 595035"/>
                <a:gd name="connsiteX133" fmla="*/ 529668 w 622051"/>
                <a:gd name="connsiteY133" fmla="*/ 16624 h 595035"/>
                <a:gd name="connsiteX134" fmla="*/ 606394 w 622051"/>
                <a:gd name="connsiteY134" fmla="*/ 17142 h 595035"/>
                <a:gd name="connsiteX135" fmla="*/ 622031 w 622051"/>
                <a:gd name="connsiteY135" fmla="*/ 54880 h 595035"/>
                <a:gd name="connsiteX136" fmla="*/ 513818 w 622051"/>
                <a:gd name="connsiteY136" fmla="*/ 54880 h 595035"/>
                <a:gd name="connsiteX137" fmla="*/ 530126 w 622051"/>
                <a:gd name="connsiteY137" fmla="*/ 16624 h 595035"/>
                <a:gd name="connsiteX138" fmla="*/ 529668 w 622051"/>
                <a:gd name="connsiteY138" fmla="*/ 124838 h 595035"/>
                <a:gd name="connsiteX139" fmla="*/ 606394 w 622051"/>
                <a:gd name="connsiteY139" fmla="*/ 125356 h 595035"/>
                <a:gd name="connsiteX140" fmla="*/ 622031 w 622051"/>
                <a:gd name="connsiteY140" fmla="*/ 163094 h 595035"/>
                <a:gd name="connsiteX141" fmla="*/ 513818 w 622051"/>
                <a:gd name="connsiteY141" fmla="*/ 163094 h 595035"/>
                <a:gd name="connsiteX142" fmla="*/ 530126 w 622051"/>
                <a:gd name="connsiteY142" fmla="*/ 124838 h 595035"/>
                <a:gd name="connsiteX143" fmla="*/ 567925 w 622051"/>
                <a:gd name="connsiteY143" fmla="*/ 217201 h 595035"/>
                <a:gd name="connsiteX144" fmla="*/ 622031 w 622051"/>
                <a:gd name="connsiteY144" fmla="*/ 271308 h 595035"/>
                <a:gd name="connsiteX145" fmla="*/ 513818 w 622051"/>
                <a:gd name="connsiteY145" fmla="*/ 271308 h 595035"/>
                <a:gd name="connsiteX146" fmla="*/ 520981 w 622051"/>
                <a:gd name="connsiteY146" fmla="*/ 244178 h 595035"/>
                <a:gd name="connsiteX147" fmla="*/ 540794 w 622051"/>
                <a:gd name="connsiteY147" fmla="*/ 224364 h 595035"/>
                <a:gd name="connsiteX148" fmla="*/ 568381 w 622051"/>
                <a:gd name="connsiteY148" fmla="*/ 217201 h 595035"/>
                <a:gd name="connsiteX149" fmla="*/ 529668 w 622051"/>
                <a:gd name="connsiteY149" fmla="*/ 341266 h 595035"/>
                <a:gd name="connsiteX150" fmla="*/ 606394 w 622051"/>
                <a:gd name="connsiteY150" fmla="*/ 341784 h 595035"/>
                <a:gd name="connsiteX151" fmla="*/ 622031 w 622051"/>
                <a:gd name="connsiteY151" fmla="*/ 379522 h 595035"/>
                <a:gd name="connsiteX152" fmla="*/ 513818 w 622051"/>
                <a:gd name="connsiteY152" fmla="*/ 379522 h 595035"/>
                <a:gd name="connsiteX153" fmla="*/ 530126 w 622051"/>
                <a:gd name="connsiteY153" fmla="*/ 341266 h 595035"/>
                <a:gd name="connsiteX154" fmla="*/ 567925 w 622051"/>
                <a:gd name="connsiteY154" fmla="*/ 433476 h 595035"/>
                <a:gd name="connsiteX155" fmla="*/ 588653 w 622051"/>
                <a:gd name="connsiteY155" fmla="*/ 437591 h 595035"/>
                <a:gd name="connsiteX156" fmla="*/ 606028 w 622051"/>
                <a:gd name="connsiteY156" fmla="*/ 449480 h 595035"/>
                <a:gd name="connsiteX157" fmla="*/ 617306 w 622051"/>
                <a:gd name="connsiteY157" fmla="*/ 466245 h 595035"/>
                <a:gd name="connsiteX158" fmla="*/ 622031 w 622051"/>
                <a:gd name="connsiteY158" fmla="*/ 487583 h 595035"/>
                <a:gd name="connsiteX159" fmla="*/ 513818 w 622051"/>
                <a:gd name="connsiteY159" fmla="*/ 487583 h 595035"/>
                <a:gd name="connsiteX160" fmla="*/ 520981 w 622051"/>
                <a:gd name="connsiteY160" fmla="*/ 459844 h 595035"/>
                <a:gd name="connsiteX161" fmla="*/ 540794 w 622051"/>
                <a:gd name="connsiteY161" fmla="*/ 440640 h 595035"/>
                <a:gd name="connsiteX162" fmla="*/ 568381 w 622051"/>
                <a:gd name="connsiteY162" fmla="*/ 433476 h 595035"/>
                <a:gd name="connsiteX163" fmla="*/ 567925 w 622051"/>
                <a:gd name="connsiteY163" fmla="*/ 541691 h 595035"/>
                <a:gd name="connsiteX164" fmla="*/ 606028 w 622051"/>
                <a:gd name="connsiteY164" fmla="*/ 556932 h 595035"/>
                <a:gd name="connsiteX165" fmla="*/ 622031 w 622051"/>
                <a:gd name="connsiteY165" fmla="*/ 595035 h 595035"/>
                <a:gd name="connsiteX166" fmla="*/ 513818 w 622051"/>
                <a:gd name="connsiteY166" fmla="*/ 595035 h 595035"/>
                <a:gd name="connsiteX167" fmla="*/ 529059 w 622051"/>
                <a:gd name="connsiteY167" fmla="*/ 556475 h 595035"/>
                <a:gd name="connsiteX168" fmla="*/ 568381 w 622051"/>
                <a:gd name="connsiteY168" fmla="*/ 541995 h 59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2051" h="595035">
                  <a:moveTo>
                    <a:pt x="16186" y="16624"/>
                  </a:moveTo>
                  <a:cubicBezTo>
                    <a:pt x="37310" y="-4500"/>
                    <a:pt x="71572" y="-4500"/>
                    <a:pt x="92698" y="16624"/>
                  </a:cubicBezTo>
                  <a:cubicBezTo>
                    <a:pt x="102848" y="26775"/>
                    <a:pt x="108548" y="40538"/>
                    <a:pt x="108548" y="54880"/>
                  </a:cubicBezTo>
                  <a:lnTo>
                    <a:pt x="30" y="54880"/>
                  </a:lnTo>
                  <a:cubicBezTo>
                    <a:pt x="-77" y="40446"/>
                    <a:pt x="5760" y="26607"/>
                    <a:pt x="16186" y="16624"/>
                  </a:cubicBezTo>
                  <a:close/>
                  <a:moveTo>
                    <a:pt x="16186" y="124838"/>
                  </a:moveTo>
                  <a:cubicBezTo>
                    <a:pt x="37310" y="103713"/>
                    <a:pt x="71572" y="103713"/>
                    <a:pt x="92698" y="124838"/>
                  </a:cubicBezTo>
                  <a:cubicBezTo>
                    <a:pt x="102848" y="134989"/>
                    <a:pt x="108548" y="148752"/>
                    <a:pt x="108548" y="163094"/>
                  </a:cubicBezTo>
                  <a:lnTo>
                    <a:pt x="30" y="163094"/>
                  </a:lnTo>
                  <a:cubicBezTo>
                    <a:pt x="-77" y="148660"/>
                    <a:pt x="5760" y="134821"/>
                    <a:pt x="16186" y="124838"/>
                  </a:cubicBezTo>
                  <a:close/>
                  <a:moveTo>
                    <a:pt x="16186" y="233052"/>
                  </a:moveTo>
                  <a:cubicBezTo>
                    <a:pt x="37310" y="211927"/>
                    <a:pt x="71572" y="211927"/>
                    <a:pt x="92698" y="233052"/>
                  </a:cubicBezTo>
                  <a:cubicBezTo>
                    <a:pt x="102848" y="243203"/>
                    <a:pt x="108548" y="256966"/>
                    <a:pt x="108548" y="271308"/>
                  </a:cubicBezTo>
                  <a:lnTo>
                    <a:pt x="30" y="271308"/>
                  </a:lnTo>
                  <a:cubicBezTo>
                    <a:pt x="-77" y="256874"/>
                    <a:pt x="5760" y="243035"/>
                    <a:pt x="16186" y="233052"/>
                  </a:cubicBezTo>
                  <a:close/>
                  <a:moveTo>
                    <a:pt x="16186" y="341266"/>
                  </a:moveTo>
                  <a:cubicBezTo>
                    <a:pt x="37279" y="320339"/>
                    <a:pt x="71299" y="320339"/>
                    <a:pt x="92393" y="341266"/>
                  </a:cubicBezTo>
                  <a:cubicBezTo>
                    <a:pt x="102482" y="351401"/>
                    <a:pt x="107985" y="365226"/>
                    <a:pt x="107634" y="379522"/>
                  </a:cubicBezTo>
                  <a:lnTo>
                    <a:pt x="30" y="379522"/>
                  </a:lnTo>
                  <a:cubicBezTo>
                    <a:pt x="-77" y="365088"/>
                    <a:pt x="5760" y="351249"/>
                    <a:pt x="16186" y="341266"/>
                  </a:cubicBezTo>
                  <a:close/>
                  <a:moveTo>
                    <a:pt x="54442" y="433476"/>
                  </a:moveTo>
                  <a:cubicBezTo>
                    <a:pt x="61575" y="433324"/>
                    <a:pt x="68647" y="434726"/>
                    <a:pt x="75170" y="437591"/>
                  </a:cubicBezTo>
                  <a:cubicBezTo>
                    <a:pt x="81663" y="440503"/>
                    <a:pt x="87592" y="444527"/>
                    <a:pt x="92698" y="449480"/>
                  </a:cubicBezTo>
                  <a:cubicBezTo>
                    <a:pt x="97330" y="454403"/>
                    <a:pt x="101095" y="460073"/>
                    <a:pt x="103824" y="466245"/>
                  </a:cubicBezTo>
                  <a:cubicBezTo>
                    <a:pt x="106948" y="472921"/>
                    <a:pt x="108563" y="480207"/>
                    <a:pt x="108548" y="487583"/>
                  </a:cubicBezTo>
                  <a:lnTo>
                    <a:pt x="30" y="487583"/>
                  </a:lnTo>
                  <a:cubicBezTo>
                    <a:pt x="197" y="457771"/>
                    <a:pt x="24324" y="433644"/>
                    <a:pt x="54137" y="433476"/>
                  </a:cubicBezTo>
                  <a:close/>
                  <a:moveTo>
                    <a:pt x="54442" y="541691"/>
                  </a:moveTo>
                  <a:cubicBezTo>
                    <a:pt x="68707" y="541523"/>
                    <a:pt x="82456" y="547010"/>
                    <a:pt x="92698" y="556932"/>
                  </a:cubicBezTo>
                  <a:cubicBezTo>
                    <a:pt x="102955" y="566900"/>
                    <a:pt x="108488" y="580754"/>
                    <a:pt x="107939" y="595035"/>
                  </a:cubicBezTo>
                  <a:lnTo>
                    <a:pt x="30" y="595035"/>
                  </a:lnTo>
                  <a:cubicBezTo>
                    <a:pt x="-458" y="580617"/>
                    <a:pt x="5060" y="566656"/>
                    <a:pt x="15271" y="556475"/>
                  </a:cubicBezTo>
                  <a:cubicBezTo>
                    <a:pt x="25788" y="546476"/>
                    <a:pt x="39947" y="541248"/>
                    <a:pt x="54442" y="541995"/>
                  </a:cubicBezTo>
                  <a:close/>
                  <a:moveTo>
                    <a:pt x="182927" y="773"/>
                  </a:moveTo>
                  <a:cubicBezTo>
                    <a:pt x="212754" y="865"/>
                    <a:pt x="236881" y="25053"/>
                    <a:pt x="236881" y="54880"/>
                  </a:cubicBezTo>
                  <a:lnTo>
                    <a:pt x="128820" y="54880"/>
                  </a:lnTo>
                  <a:cubicBezTo>
                    <a:pt x="128576" y="40599"/>
                    <a:pt x="134063" y="26821"/>
                    <a:pt x="144061" y="16624"/>
                  </a:cubicBezTo>
                  <a:cubicBezTo>
                    <a:pt x="154227" y="6138"/>
                    <a:pt x="168325" y="392"/>
                    <a:pt x="182927" y="773"/>
                  </a:cubicBezTo>
                  <a:close/>
                  <a:moveTo>
                    <a:pt x="182927" y="108987"/>
                  </a:moveTo>
                  <a:cubicBezTo>
                    <a:pt x="212754" y="109079"/>
                    <a:pt x="236881" y="133267"/>
                    <a:pt x="236881" y="163094"/>
                  </a:cubicBezTo>
                  <a:lnTo>
                    <a:pt x="128820" y="163094"/>
                  </a:lnTo>
                  <a:cubicBezTo>
                    <a:pt x="128576" y="148813"/>
                    <a:pt x="134063" y="135035"/>
                    <a:pt x="144061" y="124838"/>
                  </a:cubicBezTo>
                  <a:cubicBezTo>
                    <a:pt x="154227" y="114352"/>
                    <a:pt x="168325" y="108606"/>
                    <a:pt x="182927" y="108987"/>
                  </a:cubicBezTo>
                  <a:close/>
                  <a:moveTo>
                    <a:pt x="182927" y="217201"/>
                  </a:moveTo>
                  <a:cubicBezTo>
                    <a:pt x="212754" y="217293"/>
                    <a:pt x="236881" y="241480"/>
                    <a:pt x="236881" y="271308"/>
                  </a:cubicBezTo>
                  <a:lnTo>
                    <a:pt x="128820" y="271308"/>
                  </a:lnTo>
                  <a:cubicBezTo>
                    <a:pt x="128576" y="257027"/>
                    <a:pt x="134063" y="243248"/>
                    <a:pt x="144061" y="233052"/>
                  </a:cubicBezTo>
                  <a:cubicBezTo>
                    <a:pt x="154227" y="222566"/>
                    <a:pt x="168325" y="216820"/>
                    <a:pt x="182927" y="217201"/>
                  </a:cubicBezTo>
                  <a:close/>
                  <a:moveTo>
                    <a:pt x="182927" y="325415"/>
                  </a:moveTo>
                  <a:cubicBezTo>
                    <a:pt x="212754" y="325506"/>
                    <a:pt x="236881" y="349694"/>
                    <a:pt x="236881" y="379522"/>
                  </a:cubicBezTo>
                  <a:lnTo>
                    <a:pt x="128820" y="379522"/>
                  </a:lnTo>
                  <a:cubicBezTo>
                    <a:pt x="128576" y="365241"/>
                    <a:pt x="134063" y="351462"/>
                    <a:pt x="144061" y="341266"/>
                  </a:cubicBezTo>
                  <a:cubicBezTo>
                    <a:pt x="154196" y="330719"/>
                    <a:pt x="168310" y="324958"/>
                    <a:pt x="182927" y="325415"/>
                  </a:cubicBezTo>
                  <a:close/>
                  <a:moveTo>
                    <a:pt x="182927" y="433476"/>
                  </a:moveTo>
                  <a:cubicBezTo>
                    <a:pt x="190014" y="433233"/>
                    <a:pt x="197055" y="434650"/>
                    <a:pt x="203502" y="437591"/>
                  </a:cubicBezTo>
                  <a:cubicBezTo>
                    <a:pt x="209630" y="440731"/>
                    <a:pt x="215284" y="444725"/>
                    <a:pt x="220268" y="449480"/>
                  </a:cubicBezTo>
                  <a:cubicBezTo>
                    <a:pt x="230709" y="459417"/>
                    <a:pt x="236698" y="473165"/>
                    <a:pt x="236881" y="487583"/>
                  </a:cubicBezTo>
                  <a:lnTo>
                    <a:pt x="128820" y="487583"/>
                  </a:lnTo>
                  <a:cubicBezTo>
                    <a:pt x="128606" y="473348"/>
                    <a:pt x="134093" y="459631"/>
                    <a:pt x="144061" y="449480"/>
                  </a:cubicBezTo>
                  <a:cubicBezTo>
                    <a:pt x="154182" y="438902"/>
                    <a:pt x="168294" y="433080"/>
                    <a:pt x="182927" y="433476"/>
                  </a:cubicBezTo>
                  <a:close/>
                  <a:moveTo>
                    <a:pt x="182927" y="541691"/>
                  </a:moveTo>
                  <a:cubicBezTo>
                    <a:pt x="197147" y="541507"/>
                    <a:pt x="210864" y="546994"/>
                    <a:pt x="221030" y="556932"/>
                  </a:cubicBezTo>
                  <a:cubicBezTo>
                    <a:pt x="231334" y="566869"/>
                    <a:pt x="236881" y="580739"/>
                    <a:pt x="236271" y="595035"/>
                  </a:cubicBezTo>
                  <a:lnTo>
                    <a:pt x="128210" y="595035"/>
                  </a:lnTo>
                  <a:cubicBezTo>
                    <a:pt x="128103" y="565833"/>
                    <a:pt x="151697" y="542071"/>
                    <a:pt x="180914" y="541964"/>
                  </a:cubicBezTo>
                  <a:cubicBezTo>
                    <a:pt x="181585" y="541964"/>
                    <a:pt x="182256" y="541964"/>
                    <a:pt x="182927" y="541995"/>
                  </a:cubicBezTo>
                  <a:close/>
                  <a:moveTo>
                    <a:pt x="272699" y="16624"/>
                  </a:moveTo>
                  <a:cubicBezTo>
                    <a:pt x="293396" y="-4927"/>
                    <a:pt x="327658" y="-5613"/>
                    <a:pt x="349195" y="15084"/>
                  </a:cubicBezTo>
                  <a:cubicBezTo>
                    <a:pt x="359864" y="25327"/>
                    <a:pt x="365869" y="39486"/>
                    <a:pt x="365823" y="54270"/>
                  </a:cubicBezTo>
                  <a:lnTo>
                    <a:pt x="257610" y="54270"/>
                  </a:lnTo>
                  <a:cubicBezTo>
                    <a:pt x="257503" y="40142"/>
                    <a:pt x="263111" y="26562"/>
                    <a:pt x="273155" y="16624"/>
                  </a:cubicBezTo>
                  <a:close/>
                  <a:moveTo>
                    <a:pt x="272699" y="124838"/>
                  </a:moveTo>
                  <a:cubicBezTo>
                    <a:pt x="293823" y="103713"/>
                    <a:pt x="328085" y="103713"/>
                    <a:pt x="349210" y="124838"/>
                  </a:cubicBezTo>
                  <a:cubicBezTo>
                    <a:pt x="359361" y="134989"/>
                    <a:pt x="365061" y="148752"/>
                    <a:pt x="365061" y="163094"/>
                  </a:cubicBezTo>
                  <a:lnTo>
                    <a:pt x="256847" y="163094"/>
                  </a:lnTo>
                  <a:cubicBezTo>
                    <a:pt x="256771" y="148645"/>
                    <a:pt x="262684" y="134790"/>
                    <a:pt x="273155" y="124838"/>
                  </a:cubicBezTo>
                  <a:close/>
                  <a:moveTo>
                    <a:pt x="272699" y="233052"/>
                  </a:moveTo>
                  <a:cubicBezTo>
                    <a:pt x="293823" y="211927"/>
                    <a:pt x="328085" y="211927"/>
                    <a:pt x="349210" y="233052"/>
                  </a:cubicBezTo>
                  <a:cubicBezTo>
                    <a:pt x="359361" y="243203"/>
                    <a:pt x="365061" y="256966"/>
                    <a:pt x="365061" y="271308"/>
                  </a:cubicBezTo>
                  <a:lnTo>
                    <a:pt x="256847" y="271308"/>
                  </a:lnTo>
                  <a:cubicBezTo>
                    <a:pt x="256771" y="256859"/>
                    <a:pt x="262684" y="243005"/>
                    <a:pt x="273155" y="233052"/>
                  </a:cubicBezTo>
                  <a:close/>
                  <a:moveTo>
                    <a:pt x="272699" y="341266"/>
                  </a:moveTo>
                  <a:cubicBezTo>
                    <a:pt x="293823" y="320141"/>
                    <a:pt x="328085" y="320141"/>
                    <a:pt x="349210" y="341266"/>
                  </a:cubicBezTo>
                  <a:cubicBezTo>
                    <a:pt x="359361" y="351417"/>
                    <a:pt x="365061" y="365179"/>
                    <a:pt x="365061" y="379522"/>
                  </a:cubicBezTo>
                  <a:lnTo>
                    <a:pt x="256847" y="379522"/>
                  </a:lnTo>
                  <a:cubicBezTo>
                    <a:pt x="256771" y="365073"/>
                    <a:pt x="262684" y="351219"/>
                    <a:pt x="273155" y="341266"/>
                  </a:cubicBezTo>
                  <a:close/>
                  <a:moveTo>
                    <a:pt x="310955" y="433476"/>
                  </a:moveTo>
                  <a:cubicBezTo>
                    <a:pt x="318087" y="433324"/>
                    <a:pt x="325159" y="434726"/>
                    <a:pt x="331683" y="437591"/>
                  </a:cubicBezTo>
                  <a:cubicBezTo>
                    <a:pt x="338175" y="440503"/>
                    <a:pt x="344105" y="444527"/>
                    <a:pt x="349210" y="449480"/>
                  </a:cubicBezTo>
                  <a:cubicBezTo>
                    <a:pt x="354256" y="454220"/>
                    <a:pt x="358294" y="459920"/>
                    <a:pt x="361099" y="466245"/>
                  </a:cubicBezTo>
                  <a:cubicBezTo>
                    <a:pt x="363689" y="473058"/>
                    <a:pt x="365031" y="480298"/>
                    <a:pt x="365061" y="487583"/>
                  </a:cubicBezTo>
                  <a:lnTo>
                    <a:pt x="256847" y="487583"/>
                  </a:lnTo>
                  <a:cubicBezTo>
                    <a:pt x="257015" y="457771"/>
                    <a:pt x="281142" y="433644"/>
                    <a:pt x="310955" y="433476"/>
                  </a:cubicBezTo>
                  <a:close/>
                  <a:moveTo>
                    <a:pt x="310955" y="541691"/>
                  </a:moveTo>
                  <a:cubicBezTo>
                    <a:pt x="325175" y="541721"/>
                    <a:pt x="338862" y="547177"/>
                    <a:pt x="349210" y="556932"/>
                  </a:cubicBezTo>
                  <a:cubicBezTo>
                    <a:pt x="359377" y="566001"/>
                    <a:pt x="364955" y="579139"/>
                    <a:pt x="364451" y="592749"/>
                  </a:cubicBezTo>
                  <a:lnTo>
                    <a:pt x="364451" y="595035"/>
                  </a:lnTo>
                  <a:lnTo>
                    <a:pt x="256238" y="595035"/>
                  </a:lnTo>
                  <a:cubicBezTo>
                    <a:pt x="255750" y="580617"/>
                    <a:pt x="261268" y="566656"/>
                    <a:pt x="271479" y="556475"/>
                  </a:cubicBezTo>
                  <a:cubicBezTo>
                    <a:pt x="282194" y="546293"/>
                    <a:pt x="296658" y="541050"/>
                    <a:pt x="311411" y="541995"/>
                  </a:cubicBezTo>
                  <a:close/>
                  <a:moveTo>
                    <a:pt x="438982" y="773"/>
                  </a:moveTo>
                  <a:cubicBezTo>
                    <a:pt x="453553" y="103"/>
                    <a:pt x="467743" y="5635"/>
                    <a:pt x="478000" y="16014"/>
                  </a:cubicBezTo>
                  <a:cubicBezTo>
                    <a:pt x="487968" y="26226"/>
                    <a:pt x="493455" y="40004"/>
                    <a:pt x="493241" y="54270"/>
                  </a:cubicBezTo>
                  <a:lnTo>
                    <a:pt x="385028" y="54270"/>
                  </a:lnTo>
                  <a:cubicBezTo>
                    <a:pt x="385195" y="24458"/>
                    <a:pt x="409322" y="331"/>
                    <a:pt x="439134" y="164"/>
                  </a:cubicBezTo>
                  <a:close/>
                  <a:moveTo>
                    <a:pt x="438982" y="108987"/>
                  </a:moveTo>
                  <a:cubicBezTo>
                    <a:pt x="453553" y="108316"/>
                    <a:pt x="467743" y="113849"/>
                    <a:pt x="478000" y="124228"/>
                  </a:cubicBezTo>
                  <a:cubicBezTo>
                    <a:pt x="487968" y="134440"/>
                    <a:pt x="493455" y="148218"/>
                    <a:pt x="493241" y="162484"/>
                  </a:cubicBezTo>
                  <a:lnTo>
                    <a:pt x="385028" y="162484"/>
                  </a:lnTo>
                  <a:cubicBezTo>
                    <a:pt x="385195" y="132672"/>
                    <a:pt x="409322" y="108545"/>
                    <a:pt x="439134" y="108377"/>
                  </a:cubicBezTo>
                  <a:close/>
                  <a:moveTo>
                    <a:pt x="438982" y="217201"/>
                  </a:moveTo>
                  <a:cubicBezTo>
                    <a:pt x="453553" y="216530"/>
                    <a:pt x="467743" y="222063"/>
                    <a:pt x="478000" y="232442"/>
                  </a:cubicBezTo>
                  <a:cubicBezTo>
                    <a:pt x="487968" y="242654"/>
                    <a:pt x="493455" y="256432"/>
                    <a:pt x="493241" y="270698"/>
                  </a:cubicBezTo>
                  <a:lnTo>
                    <a:pt x="385028" y="270698"/>
                  </a:lnTo>
                  <a:cubicBezTo>
                    <a:pt x="385195" y="240886"/>
                    <a:pt x="409322" y="216759"/>
                    <a:pt x="439134" y="216591"/>
                  </a:cubicBezTo>
                  <a:close/>
                  <a:moveTo>
                    <a:pt x="438982" y="325415"/>
                  </a:moveTo>
                  <a:cubicBezTo>
                    <a:pt x="453568" y="324683"/>
                    <a:pt x="467774" y="330231"/>
                    <a:pt x="478000" y="340656"/>
                  </a:cubicBezTo>
                  <a:cubicBezTo>
                    <a:pt x="487968" y="350868"/>
                    <a:pt x="493455" y="364646"/>
                    <a:pt x="493241" y="378912"/>
                  </a:cubicBezTo>
                  <a:lnTo>
                    <a:pt x="385028" y="378912"/>
                  </a:lnTo>
                  <a:cubicBezTo>
                    <a:pt x="385195" y="349100"/>
                    <a:pt x="409322" y="324973"/>
                    <a:pt x="439134" y="324805"/>
                  </a:cubicBezTo>
                  <a:close/>
                  <a:moveTo>
                    <a:pt x="438982" y="433476"/>
                  </a:moveTo>
                  <a:cubicBezTo>
                    <a:pt x="446374" y="433141"/>
                    <a:pt x="453736" y="434558"/>
                    <a:pt x="460473" y="437591"/>
                  </a:cubicBezTo>
                  <a:cubicBezTo>
                    <a:pt x="466600" y="440731"/>
                    <a:pt x="472254" y="444725"/>
                    <a:pt x="477238" y="449480"/>
                  </a:cubicBezTo>
                  <a:cubicBezTo>
                    <a:pt x="482512" y="454022"/>
                    <a:pt x="486581" y="459768"/>
                    <a:pt x="489127" y="466245"/>
                  </a:cubicBezTo>
                  <a:cubicBezTo>
                    <a:pt x="491717" y="473058"/>
                    <a:pt x="493059" y="480298"/>
                    <a:pt x="493089" y="487583"/>
                  </a:cubicBezTo>
                  <a:lnTo>
                    <a:pt x="384875" y="487583"/>
                  </a:lnTo>
                  <a:cubicBezTo>
                    <a:pt x="385210" y="457832"/>
                    <a:pt x="409231" y="433812"/>
                    <a:pt x="438982" y="433476"/>
                  </a:cubicBezTo>
                  <a:close/>
                  <a:moveTo>
                    <a:pt x="438982" y="541691"/>
                  </a:moveTo>
                  <a:cubicBezTo>
                    <a:pt x="453523" y="541203"/>
                    <a:pt x="467636" y="546720"/>
                    <a:pt x="478000" y="556932"/>
                  </a:cubicBezTo>
                  <a:cubicBezTo>
                    <a:pt x="488136" y="566976"/>
                    <a:pt x="493653" y="580769"/>
                    <a:pt x="493241" y="595035"/>
                  </a:cubicBezTo>
                  <a:lnTo>
                    <a:pt x="385028" y="595035"/>
                  </a:lnTo>
                  <a:cubicBezTo>
                    <a:pt x="384677" y="580495"/>
                    <a:pt x="390499" y="566488"/>
                    <a:pt x="401031" y="556475"/>
                  </a:cubicBezTo>
                  <a:cubicBezTo>
                    <a:pt x="411335" y="546628"/>
                    <a:pt x="425204" y="541401"/>
                    <a:pt x="439440" y="541995"/>
                  </a:cubicBezTo>
                  <a:close/>
                  <a:moveTo>
                    <a:pt x="529668" y="16624"/>
                  </a:moveTo>
                  <a:cubicBezTo>
                    <a:pt x="551007" y="-4424"/>
                    <a:pt x="585360" y="-4180"/>
                    <a:pt x="606394" y="17142"/>
                  </a:cubicBezTo>
                  <a:cubicBezTo>
                    <a:pt x="616331" y="27202"/>
                    <a:pt x="621940" y="40751"/>
                    <a:pt x="622031" y="54880"/>
                  </a:cubicBezTo>
                  <a:lnTo>
                    <a:pt x="513818" y="54880"/>
                  </a:lnTo>
                  <a:cubicBezTo>
                    <a:pt x="513741" y="40431"/>
                    <a:pt x="519655" y="26577"/>
                    <a:pt x="530126" y="16624"/>
                  </a:cubicBezTo>
                  <a:close/>
                  <a:moveTo>
                    <a:pt x="529668" y="124838"/>
                  </a:moveTo>
                  <a:cubicBezTo>
                    <a:pt x="551007" y="103790"/>
                    <a:pt x="585360" y="104034"/>
                    <a:pt x="606394" y="125356"/>
                  </a:cubicBezTo>
                  <a:cubicBezTo>
                    <a:pt x="616331" y="135416"/>
                    <a:pt x="621940" y="148965"/>
                    <a:pt x="622031" y="163094"/>
                  </a:cubicBezTo>
                  <a:lnTo>
                    <a:pt x="513818" y="163094"/>
                  </a:lnTo>
                  <a:cubicBezTo>
                    <a:pt x="513741" y="148645"/>
                    <a:pt x="519655" y="134790"/>
                    <a:pt x="530126" y="124838"/>
                  </a:cubicBezTo>
                  <a:close/>
                  <a:moveTo>
                    <a:pt x="567925" y="217201"/>
                  </a:moveTo>
                  <a:cubicBezTo>
                    <a:pt x="597737" y="217368"/>
                    <a:pt x="621864" y="241496"/>
                    <a:pt x="622031" y="271308"/>
                  </a:cubicBezTo>
                  <a:lnTo>
                    <a:pt x="513818" y="271308"/>
                  </a:lnTo>
                  <a:cubicBezTo>
                    <a:pt x="513696" y="261782"/>
                    <a:pt x="516165" y="252393"/>
                    <a:pt x="520981" y="244178"/>
                  </a:cubicBezTo>
                  <a:cubicBezTo>
                    <a:pt x="525629" y="235872"/>
                    <a:pt x="532488" y="229013"/>
                    <a:pt x="540794" y="224364"/>
                  </a:cubicBezTo>
                  <a:cubicBezTo>
                    <a:pt x="549178" y="219533"/>
                    <a:pt x="558704" y="217048"/>
                    <a:pt x="568381" y="217201"/>
                  </a:cubicBezTo>
                  <a:close/>
                  <a:moveTo>
                    <a:pt x="529668" y="341266"/>
                  </a:moveTo>
                  <a:cubicBezTo>
                    <a:pt x="551007" y="320218"/>
                    <a:pt x="585360" y="320461"/>
                    <a:pt x="606394" y="341784"/>
                  </a:cubicBezTo>
                  <a:cubicBezTo>
                    <a:pt x="616331" y="351843"/>
                    <a:pt x="621940" y="365393"/>
                    <a:pt x="622031" y="379522"/>
                  </a:cubicBezTo>
                  <a:lnTo>
                    <a:pt x="513818" y="379522"/>
                  </a:lnTo>
                  <a:cubicBezTo>
                    <a:pt x="513741" y="365073"/>
                    <a:pt x="519655" y="351219"/>
                    <a:pt x="530126" y="341266"/>
                  </a:cubicBezTo>
                  <a:close/>
                  <a:moveTo>
                    <a:pt x="567925" y="433476"/>
                  </a:moveTo>
                  <a:cubicBezTo>
                    <a:pt x="575058" y="433324"/>
                    <a:pt x="582130" y="434726"/>
                    <a:pt x="588653" y="437591"/>
                  </a:cubicBezTo>
                  <a:cubicBezTo>
                    <a:pt x="595130" y="440457"/>
                    <a:pt x="601014" y="444481"/>
                    <a:pt x="606028" y="449480"/>
                  </a:cubicBezTo>
                  <a:cubicBezTo>
                    <a:pt x="610768" y="454342"/>
                    <a:pt x="614578" y="460027"/>
                    <a:pt x="617306" y="466245"/>
                  </a:cubicBezTo>
                  <a:cubicBezTo>
                    <a:pt x="620370" y="472952"/>
                    <a:pt x="621971" y="480222"/>
                    <a:pt x="622031" y="487583"/>
                  </a:cubicBezTo>
                  <a:lnTo>
                    <a:pt x="513818" y="487583"/>
                  </a:lnTo>
                  <a:cubicBezTo>
                    <a:pt x="513756" y="477875"/>
                    <a:pt x="516225" y="468303"/>
                    <a:pt x="520981" y="459844"/>
                  </a:cubicBezTo>
                  <a:cubicBezTo>
                    <a:pt x="525827" y="451842"/>
                    <a:pt x="532656" y="445228"/>
                    <a:pt x="540794" y="440640"/>
                  </a:cubicBezTo>
                  <a:cubicBezTo>
                    <a:pt x="549208" y="435869"/>
                    <a:pt x="558719" y="433400"/>
                    <a:pt x="568381" y="433476"/>
                  </a:cubicBezTo>
                  <a:close/>
                  <a:moveTo>
                    <a:pt x="567925" y="541691"/>
                  </a:moveTo>
                  <a:cubicBezTo>
                    <a:pt x="582144" y="541507"/>
                    <a:pt x="595862" y="546994"/>
                    <a:pt x="606028" y="556932"/>
                  </a:cubicBezTo>
                  <a:cubicBezTo>
                    <a:pt x="616605" y="566732"/>
                    <a:pt x="622442" y="580617"/>
                    <a:pt x="622031" y="595035"/>
                  </a:cubicBezTo>
                  <a:lnTo>
                    <a:pt x="513818" y="595035"/>
                  </a:lnTo>
                  <a:cubicBezTo>
                    <a:pt x="513329" y="580617"/>
                    <a:pt x="518847" y="566656"/>
                    <a:pt x="529059" y="556475"/>
                  </a:cubicBezTo>
                  <a:cubicBezTo>
                    <a:pt x="539621" y="546446"/>
                    <a:pt x="553841" y="541203"/>
                    <a:pt x="568381" y="541995"/>
                  </a:cubicBez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954339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GLB-lintj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7864" y="2836278"/>
            <a:ext cx="8133628" cy="25472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677863" y="1231858"/>
            <a:ext cx="8133628" cy="151311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de titel</a:t>
            </a:r>
            <a:br>
              <a:rPr lang="nl-NL" dirty="0"/>
            </a:br>
            <a:r>
              <a:rPr lang="nl-NL" dirty="0"/>
              <a:t>over max drie regels</a:t>
            </a:r>
          </a:p>
        </p:txBody>
      </p:sp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012" y="-1"/>
            <a:ext cx="4029075" cy="1594485"/>
          </a:xfrm>
          <a:prstGeom prst="rect">
            <a:avLst/>
          </a:prstGeom>
        </p:spPr>
      </p:pic>
      <p:grpSp>
        <p:nvGrpSpPr>
          <p:cNvPr id="7" name="Graphic 5">
            <a:extLst>
              <a:ext uri="{FF2B5EF4-FFF2-40B4-BE49-F238E27FC236}">
                <a16:creationId xmlns:a16="http://schemas.microsoft.com/office/drawing/2014/main" id="{A2EB6031-5309-437A-AADC-AF8E35B4F4F3}"/>
              </a:ext>
            </a:extLst>
          </p:cNvPr>
          <p:cNvGrpSpPr/>
          <p:nvPr/>
        </p:nvGrpSpPr>
        <p:grpSpPr>
          <a:xfrm>
            <a:off x="712275" y="3647083"/>
            <a:ext cx="10090141" cy="2552564"/>
            <a:chOff x="712275" y="3647083"/>
            <a:chExt cx="10090141" cy="2552564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5A1C7380-86B6-472B-8CE7-0F20FB4FE0A0}"/>
                </a:ext>
              </a:extLst>
            </p:cNvPr>
            <p:cNvSpPr/>
            <p:nvPr/>
          </p:nvSpPr>
          <p:spPr>
            <a:xfrm>
              <a:off x="712275" y="3647083"/>
              <a:ext cx="623662" cy="595121"/>
            </a:xfrm>
            <a:custGeom>
              <a:avLst/>
              <a:gdLst>
                <a:gd name="connsiteX0" fmla="*/ 16653 w 623662"/>
                <a:gd name="connsiteY0" fmla="*/ 16459 h 595121"/>
                <a:gd name="connsiteX1" fmla="*/ 93164 w 623662"/>
                <a:gd name="connsiteY1" fmla="*/ 16764 h 595121"/>
                <a:gd name="connsiteX2" fmla="*/ 108855 w 623662"/>
                <a:gd name="connsiteY2" fmla="*/ 54712 h 595121"/>
                <a:gd name="connsiteX3" fmla="*/ 651 w 623662"/>
                <a:gd name="connsiteY3" fmla="*/ 54712 h 595121"/>
                <a:gd name="connsiteX4" fmla="*/ 16653 w 623662"/>
                <a:gd name="connsiteY4" fmla="*/ 16459 h 595121"/>
                <a:gd name="connsiteX5" fmla="*/ 16653 w 623662"/>
                <a:gd name="connsiteY5" fmla="*/ 124663 h 595121"/>
                <a:gd name="connsiteX6" fmla="*/ 93164 w 623662"/>
                <a:gd name="connsiteY6" fmla="*/ 124968 h 595121"/>
                <a:gd name="connsiteX7" fmla="*/ 108855 w 623662"/>
                <a:gd name="connsiteY7" fmla="*/ 162916 h 595121"/>
                <a:gd name="connsiteX8" fmla="*/ 651 w 623662"/>
                <a:gd name="connsiteY8" fmla="*/ 162916 h 595121"/>
                <a:gd name="connsiteX9" fmla="*/ 16653 w 623662"/>
                <a:gd name="connsiteY9" fmla="*/ 124663 h 595121"/>
                <a:gd name="connsiteX10" fmla="*/ 16653 w 623662"/>
                <a:gd name="connsiteY10" fmla="*/ 232867 h 595121"/>
                <a:gd name="connsiteX11" fmla="*/ 93164 w 623662"/>
                <a:gd name="connsiteY11" fmla="*/ 233172 h 595121"/>
                <a:gd name="connsiteX12" fmla="*/ 108855 w 623662"/>
                <a:gd name="connsiteY12" fmla="*/ 271120 h 595121"/>
                <a:gd name="connsiteX13" fmla="*/ 651 w 623662"/>
                <a:gd name="connsiteY13" fmla="*/ 271120 h 595121"/>
                <a:gd name="connsiteX14" fmla="*/ 16653 w 623662"/>
                <a:gd name="connsiteY14" fmla="*/ 232867 h 595121"/>
                <a:gd name="connsiteX15" fmla="*/ 16653 w 623662"/>
                <a:gd name="connsiteY15" fmla="*/ 341071 h 595121"/>
                <a:gd name="connsiteX16" fmla="*/ 93164 w 623662"/>
                <a:gd name="connsiteY16" fmla="*/ 341376 h 595121"/>
                <a:gd name="connsiteX17" fmla="*/ 108855 w 623662"/>
                <a:gd name="connsiteY17" fmla="*/ 379324 h 595121"/>
                <a:gd name="connsiteX18" fmla="*/ 651 w 623662"/>
                <a:gd name="connsiteY18" fmla="*/ 379324 h 595121"/>
                <a:gd name="connsiteX19" fmla="*/ 16653 w 623662"/>
                <a:gd name="connsiteY19" fmla="*/ 341071 h 595121"/>
                <a:gd name="connsiteX20" fmla="*/ 54753 w 623662"/>
                <a:gd name="connsiteY20" fmla="*/ 433426 h 595121"/>
                <a:gd name="connsiteX21" fmla="*/ 75480 w 623662"/>
                <a:gd name="connsiteY21" fmla="*/ 437388 h 595121"/>
                <a:gd name="connsiteX22" fmla="*/ 93006 w 623662"/>
                <a:gd name="connsiteY22" fmla="*/ 449275 h 595121"/>
                <a:gd name="connsiteX23" fmla="*/ 104131 w 623662"/>
                <a:gd name="connsiteY23" fmla="*/ 466040 h 595121"/>
                <a:gd name="connsiteX24" fmla="*/ 108855 w 623662"/>
                <a:gd name="connsiteY24" fmla="*/ 487528 h 595121"/>
                <a:gd name="connsiteX25" fmla="*/ 651 w 623662"/>
                <a:gd name="connsiteY25" fmla="*/ 487528 h 595121"/>
                <a:gd name="connsiteX26" fmla="*/ 54753 w 623662"/>
                <a:gd name="connsiteY26" fmla="*/ 433426 h 595121"/>
                <a:gd name="connsiteX27" fmla="*/ 54753 w 623662"/>
                <a:gd name="connsiteY27" fmla="*/ 541630 h 595121"/>
                <a:gd name="connsiteX28" fmla="*/ 93006 w 623662"/>
                <a:gd name="connsiteY28" fmla="*/ 556870 h 595121"/>
                <a:gd name="connsiteX29" fmla="*/ 108246 w 623662"/>
                <a:gd name="connsiteY29" fmla="*/ 595122 h 595121"/>
                <a:gd name="connsiteX30" fmla="*/ 42 w 623662"/>
                <a:gd name="connsiteY30" fmla="*/ 595122 h 595121"/>
                <a:gd name="connsiteX31" fmla="*/ 15282 w 623662"/>
                <a:gd name="connsiteY31" fmla="*/ 556565 h 595121"/>
                <a:gd name="connsiteX32" fmla="*/ 54753 w 623662"/>
                <a:gd name="connsiteY32" fmla="*/ 541630 h 595121"/>
                <a:gd name="connsiteX33" fmla="*/ 183684 w 623662"/>
                <a:gd name="connsiteY33" fmla="*/ 610 h 595121"/>
                <a:gd name="connsiteX34" fmla="*/ 237786 w 623662"/>
                <a:gd name="connsiteY34" fmla="*/ 54712 h 595121"/>
                <a:gd name="connsiteX35" fmla="*/ 129582 w 623662"/>
                <a:gd name="connsiteY35" fmla="*/ 54712 h 595121"/>
                <a:gd name="connsiteX36" fmla="*/ 144822 w 623662"/>
                <a:gd name="connsiteY36" fmla="*/ 16459 h 595121"/>
                <a:gd name="connsiteX37" fmla="*/ 183684 w 623662"/>
                <a:gd name="connsiteY37" fmla="*/ 610 h 595121"/>
                <a:gd name="connsiteX38" fmla="*/ 183684 w 623662"/>
                <a:gd name="connsiteY38" fmla="*/ 108814 h 595121"/>
                <a:gd name="connsiteX39" fmla="*/ 237786 w 623662"/>
                <a:gd name="connsiteY39" fmla="*/ 162916 h 595121"/>
                <a:gd name="connsiteX40" fmla="*/ 129582 w 623662"/>
                <a:gd name="connsiteY40" fmla="*/ 162916 h 595121"/>
                <a:gd name="connsiteX41" fmla="*/ 144822 w 623662"/>
                <a:gd name="connsiteY41" fmla="*/ 124663 h 595121"/>
                <a:gd name="connsiteX42" fmla="*/ 183684 w 623662"/>
                <a:gd name="connsiteY42" fmla="*/ 108814 h 595121"/>
                <a:gd name="connsiteX43" fmla="*/ 183684 w 623662"/>
                <a:gd name="connsiteY43" fmla="*/ 217018 h 595121"/>
                <a:gd name="connsiteX44" fmla="*/ 237786 w 623662"/>
                <a:gd name="connsiteY44" fmla="*/ 271120 h 595121"/>
                <a:gd name="connsiteX45" fmla="*/ 129582 w 623662"/>
                <a:gd name="connsiteY45" fmla="*/ 271120 h 595121"/>
                <a:gd name="connsiteX46" fmla="*/ 144822 w 623662"/>
                <a:gd name="connsiteY46" fmla="*/ 232867 h 595121"/>
                <a:gd name="connsiteX47" fmla="*/ 183684 w 623662"/>
                <a:gd name="connsiteY47" fmla="*/ 217018 h 595121"/>
                <a:gd name="connsiteX48" fmla="*/ 183684 w 623662"/>
                <a:gd name="connsiteY48" fmla="*/ 325222 h 595121"/>
                <a:gd name="connsiteX49" fmla="*/ 237786 w 623662"/>
                <a:gd name="connsiteY49" fmla="*/ 379324 h 595121"/>
                <a:gd name="connsiteX50" fmla="*/ 129582 w 623662"/>
                <a:gd name="connsiteY50" fmla="*/ 379324 h 595121"/>
                <a:gd name="connsiteX51" fmla="*/ 144822 w 623662"/>
                <a:gd name="connsiteY51" fmla="*/ 341071 h 595121"/>
                <a:gd name="connsiteX52" fmla="*/ 183684 w 623662"/>
                <a:gd name="connsiteY52" fmla="*/ 325222 h 595121"/>
                <a:gd name="connsiteX53" fmla="*/ 183684 w 623662"/>
                <a:gd name="connsiteY53" fmla="*/ 433426 h 595121"/>
                <a:gd name="connsiteX54" fmla="*/ 204410 w 623662"/>
                <a:gd name="connsiteY54" fmla="*/ 437388 h 595121"/>
                <a:gd name="connsiteX55" fmla="*/ 221022 w 623662"/>
                <a:gd name="connsiteY55" fmla="*/ 449275 h 595121"/>
                <a:gd name="connsiteX56" fmla="*/ 233061 w 623662"/>
                <a:gd name="connsiteY56" fmla="*/ 466040 h 595121"/>
                <a:gd name="connsiteX57" fmla="*/ 237786 w 623662"/>
                <a:gd name="connsiteY57" fmla="*/ 487528 h 595121"/>
                <a:gd name="connsiteX58" fmla="*/ 129582 w 623662"/>
                <a:gd name="connsiteY58" fmla="*/ 487528 h 595121"/>
                <a:gd name="connsiteX59" fmla="*/ 144822 w 623662"/>
                <a:gd name="connsiteY59" fmla="*/ 449275 h 595121"/>
                <a:gd name="connsiteX60" fmla="*/ 183684 w 623662"/>
                <a:gd name="connsiteY60" fmla="*/ 433426 h 595121"/>
                <a:gd name="connsiteX61" fmla="*/ 183684 w 623662"/>
                <a:gd name="connsiteY61" fmla="*/ 541630 h 595121"/>
                <a:gd name="connsiteX62" fmla="*/ 221784 w 623662"/>
                <a:gd name="connsiteY62" fmla="*/ 556870 h 595121"/>
                <a:gd name="connsiteX63" fmla="*/ 237786 w 623662"/>
                <a:gd name="connsiteY63" fmla="*/ 595122 h 595121"/>
                <a:gd name="connsiteX64" fmla="*/ 129582 w 623662"/>
                <a:gd name="connsiteY64" fmla="*/ 595122 h 595121"/>
                <a:gd name="connsiteX65" fmla="*/ 181529 w 623662"/>
                <a:gd name="connsiteY65" fmla="*/ 541020 h 595121"/>
                <a:gd name="connsiteX66" fmla="*/ 183684 w 623662"/>
                <a:gd name="connsiteY66" fmla="*/ 541020 h 595121"/>
                <a:gd name="connsiteX67" fmla="*/ 273600 w 623662"/>
                <a:gd name="connsiteY67" fmla="*/ 16459 h 595121"/>
                <a:gd name="connsiteX68" fmla="*/ 350091 w 623662"/>
                <a:gd name="connsiteY68" fmla="*/ 18257 h 595121"/>
                <a:gd name="connsiteX69" fmla="*/ 365040 w 623662"/>
                <a:gd name="connsiteY69" fmla="*/ 54712 h 595121"/>
                <a:gd name="connsiteX70" fmla="*/ 256836 w 623662"/>
                <a:gd name="connsiteY70" fmla="*/ 54712 h 595121"/>
                <a:gd name="connsiteX71" fmla="*/ 273600 w 623662"/>
                <a:gd name="connsiteY71" fmla="*/ 16459 h 595121"/>
                <a:gd name="connsiteX72" fmla="*/ 273600 w 623662"/>
                <a:gd name="connsiteY72" fmla="*/ 124663 h 595121"/>
                <a:gd name="connsiteX73" fmla="*/ 350091 w 623662"/>
                <a:gd name="connsiteY73" fmla="*/ 126462 h 595121"/>
                <a:gd name="connsiteX74" fmla="*/ 365040 w 623662"/>
                <a:gd name="connsiteY74" fmla="*/ 162916 h 595121"/>
                <a:gd name="connsiteX75" fmla="*/ 256836 w 623662"/>
                <a:gd name="connsiteY75" fmla="*/ 162916 h 595121"/>
                <a:gd name="connsiteX76" fmla="*/ 273600 w 623662"/>
                <a:gd name="connsiteY76" fmla="*/ 124663 h 595121"/>
                <a:gd name="connsiteX77" fmla="*/ 273600 w 623662"/>
                <a:gd name="connsiteY77" fmla="*/ 232867 h 595121"/>
                <a:gd name="connsiteX78" fmla="*/ 350091 w 623662"/>
                <a:gd name="connsiteY78" fmla="*/ 234665 h 595121"/>
                <a:gd name="connsiteX79" fmla="*/ 365040 w 623662"/>
                <a:gd name="connsiteY79" fmla="*/ 271120 h 595121"/>
                <a:gd name="connsiteX80" fmla="*/ 256836 w 623662"/>
                <a:gd name="connsiteY80" fmla="*/ 271120 h 595121"/>
                <a:gd name="connsiteX81" fmla="*/ 273600 w 623662"/>
                <a:gd name="connsiteY81" fmla="*/ 232867 h 595121"/>
                <a:gd name="connsiteX82" fmla="*/ 273600 w 623662"/>
                <a:gd name="connsiteY82" fmla="*/ 341071 h 595121"/>
                <a:gd name="connsiteX83" fmla="*/ 350091 w 623662"/>
                <a:gd name="connsiteY83" fmla="*/ 342870 h 595121"/>
                <a:gd name="connsiteX84" fmla="*/ 365040 w 623662"/>
                <a:gd name="connsiteY84" fmla="*/ 379324 h 595121"/>
                <a:gd name="connsiteX85" fmla="*/ 256836 w 623662"/>
                <a:gd name="connsiteY85" fmla="*/ 379324 h 595121"/>
                <a:gd name="connsiteX86" fmla="*/ 273600 w 623662"/>
                <a:gd name="connsiteY86" fmla="*/ 341071 h 595121"/>
                <a:gd name="connsiteX87" fmla="*/ 311700 w 623662"/>
                <a:gd name="connsiteY87" fmla="*/ 433426 h 595121"/>
                <a:gd name="connsiteX88" fmla="*/ 332426 w 623662"/>
                <a:gd name="connsiteY88" fmla="*/ 437388 h 595121"/>
                <a:gd name="connsiteX89" fmla="*/ 349952 w 623662"/>
                <a:gd name="connsiteY89" fmla="*/ 449275 h 595121"/>
                <a:gd name="connsiteX90" fmla="*/ 361839 w 623662"/>
                <a:gd name="connsiteY90" fmla="*/ 466040 h 595121"/>
                <a:gd name="connsiteX91" fmla="*/ 365802 w 623662"/>
                <a:gd name="connsiteY91" fmla="*/ 487528 h 595121"/>
                <a:gd name="connsiteX92" fmla="*/ 257598 w 623662"/>
                <a:gd name="connsiteY92" fmla="*/ 487528 h 595121"/>
                <a:gd name="connsiteX93" fmla="*/ 311700 w 623662"/>
                <a:gd name="connsiteY93" fmla="*/ 433426 h 595121"/>
                <a:gd name="connsiteX94" fmla="*/ 311700 w 623662"/>
                <a:gd name="connsiteY94" fmla="*/ 541630 h 595121"/>
                <a:gd name="connsiteX95" fmla="*/ 349952 w 623662"/>
                <a:gd name="connsiteY95" fmla="*/ 556870 h 595121"/>
                <a:gd name="connsiteX96" fmla="*/ 365192 w 623662"/>
                <a:gd name="connsiteY96" fmla="*/ 592684 h 595121"/>
                <a:gd name="connsiteX97" fmla="*/ 365192 w 623662"/>
                <a:gd name="connsiteY97" fmla="*/ 595122 h 595121"/>
                <a:gd name="connsiteX98" fmla="*/ 256988 w 623662"/>
                <a:gd name="connsiteY98" fmla="*/ 595122 h 595121"/>
                <a:gd name="connsiteX99" fmla="*/ 272228 w 623662"/>
                <a:gd name="connsiteY99" fmla="*/ 556565 h 595121"/>
                <a:gd name="connsiteX100" fmla="*/ 311700 w 623662"/>
                <a:gd name="connsiteY100" fmla="*/ 541630 h 595121"/>
                <a:gd name="connsiteX101" fmla="*/ 439868 w 623662"/>
                <a:gd name="connsiteY101" fmla="*/ 610 h 595121"/>
                <a:gd name="connsiteX102" fmla="*/ 478883 w 623662"/>
                <a:gd name="connsiteY102" fmla="*/ 15850 h 595121"/>
                <a:gd name="connsiteX103" fmla="*/ 494123 w 623662"/>
                <a:gd name="connsiteY103" fmla="*/ 54102 h 595121"/>
                <a:gd name="connsiteX104" fmla="*/ 385918 w 623662"/>
                <a:gd name="connsiteY104" fmla="*/ 54102 h 595121"/>
                <a:gd name="connsiteX105" fmla="*/ 440021 w 623662"/>
                <a:gd name="connsiteY105" fmla="*/ 0 h 595121"/>
                <a:gd name="connsiteX106" fmla="*/ 439868 w 623662"/>
                <a:gd name="connsiteY106" fmla="*/ 108814 h 595121"/>
                <a:gd name="connsiteX107" fmla="*/ 478883 w 623662"/>
                <a:gd name="connsiteY107" fmla="*/ 124054 h 595121"/>
                <a:gd name="connsiteX108" fmla="*/ 494123 w 623662"/>
                <a:gd name="connsiteY108" fmla="*/ 162306 h 595121"/>
                <a:gd name="connsiteX109" fmla="*/ 385918 w 623662"/>
                <a:gd name="connsiteY109" fmla="*/ 162306 h 595121"/>
                <a:gd name="connsiteX110" fmla="*/ 440021 w 623662"/>
                <a:gd name="connsiteY110" fmla="*/ 108204 h 595121"/>
                <a:gd name="connsiteX111" fmla="*/ 439868 w 623662"/>
                <a:gd name="connsiteY111" fmla="*/ 217018 h 595121"/>
                <a:gd name="connsiteX112" fmla="*/ 478883 w 623662"/>
                <a:gd name="connsiteY112" fmla="*/ 232258 h 595121"/>
                <a:gd name="connsiteX113" fmla="*/ 494123 w 623662"/>
                <a:gd name="connsiteY113" fmla="*/ 270510 h 595121"/>
                <a:gd name="connsiteX114" fmla="*/ 385918 w 623662"/>
                <a:gd name="connsiteY114" fmla="*/ 270510 h 595121"/>
                <a:gd name="connsiteX115" fmla="*/ 440021 w 623662"/>
                <a:gd name="connsiteY115" fmla="*/ 216408 h 595121"/>
                <a:gd name="connsiteX116" fmla="*/ 439868 w 623662"/>
                <a:gd name="connsiteY116" fmla="*/ 325222 h 595121"/>
                <a:gd name="connsiteX117" fmla="*/ 478883 w 623662"/>
                <a:gd name="connsiteY117" fmla="*/ 340462 h 595121"/>
                <a:gd name="connsiteX118" fmla="*/ 494123 w 623662"/>
                <a:gd name="connsiteY118" fmla="*/ 378714 h 595121"/>
                <a:gd name="connsiteX119" fmla="*/ 385918 w 623662"/>
                <a:gd name="connsiteY119" fmla="*/ 378714 h 595121"/>
                <a:gd name="connsiteX120" fmla="*/ 440021 w 623662"/>
                <a:gd name="connsiteY120" fmla="*/ 324612 h 595121"/>
                <a:gd name="connsiteX121" fmla="*/ 439868 w 623662"/>
                <a:gd name="connsiteY121" fmla="*/ 433426 h 595121"/>
                <a:gd name="connsiteX122" fmla="*/ 461204 w 623662"/>
                <a:gd name="connsiteY122" fmla="*/ 437236 h 595121"/>
                <a:gd name="connsiteX123" fmla="*/ 477968 w 623662"/>
                <a:gd name="connsiteY123" fmla="*/ 449123 h 595121"/>
                <a:gd name="connsiteX124" fmla="*/ 489855 w 623662"/>
                <a:gd name="connsiteY124" fmla="*/ 465887 h 595121"/>
                <a:gd name="connsiteX125" fmla="*/ 493818 w 623662"/>
                <a:gd name="connsiteY125" fmla="*/ 487375 h 595121"/>
                <a:gd name="connsiteX126" fmla="*/ 385614 w 623662"/>
                <a:gd name="connsiteY126" fmla="*/ 487375 h 595121"/>
                <a:gd name="connsiteX127" fmla="*/ 439716 w 623662"/>
                <a:gd name="connsiteY127" fmla="*/ 433273 h 595121"/>
                <a:gd name="connsiteX128" fmla="*/ 439868 w 623662"/>
                <a:gd name="connsiteY128" fmla="*/ 541630 h 595121"/>
                <a:gd name="connsiteX129" fmla="*/ 478883 w 623662"/>
                <a:gd name="connsiteY129" fmla="*/ 556870 h 595121"/>
                <a:gd name="connsiteX130" fmla="*/ 494123 w 623662"/>
                <a:gd name="connsiteY130" fmla="*/ 595122 h 595121"/>
                <a:gd name="connsiteX131" fmla="*/ 385918 w 623662"/>
                <a:gd name="connsiteY131" fmla="*/ 595122 h 595121"/>
                <a:gd name="connsiteX132" fmla="*/ 401158 w 623662"/>
                <a:gd name="connsiteY132" fmla="*/ 556565 h 595121"/>
                <a:gd name="connsiteX133" fmla="*/ 439868 w 623662"/>
                <a:gd name="connsiteY133" fmla="*/ 541630 h 595121"/>
                <a:gd name="connsiteX134" fmla="*/ 531308 w 623662"/>
                <a:gd name="connsiteY134" fmla="*/ 16459 h 595121"/>
                <a:gd name="connsiteX135" fmla="*/ 608034 w 623662"/>
                <a:gd name="connsiteY135" fmla="*/ 16977 h 595121"/>
                <a:gd name="connsiteX136" fmla="*/ 623663 w 623662"/>
                <a:gd name="connsiteY136" fmla="*/ 54712 h 595121"/>
                <a:gd name="connsiteX137" fmla="*/ 515458 w 623662"/>
                <a:gd name="connsiteY137" fmla="*/ 54712 h 595121"/>
                <a:gd name="connsiteX138" fmla="*/ 530546 w 623662"/>
                <a:gd name="connsiteY138" fmla="*/ 16459 h 595121"/>
                <a:gd name="connsiteX139" fmla="*/ 531308 w 623662"/>
                <a:gd name="connsiteY139" fmla="*/ 124663 h 595121"/>
                <a:gd name="connsiteX140" fmla="*/ 608009 w 623662"/>
                <a:gd name="connsiteY140" fmla="*/ 126660 h 595121"/>
                <a:gd name="connsiteX141" fmla="*/ 622901 w 623662"/>
                <a:gd name="connsiteY141" fmla="*/ 162916 h 595121"/>
                <a:gd name="connsiteX142" fmla="*/ 514697 w 623662"/>
                <a:gd name="connsiteY142" fmla="*/ 162916 h 595121"/>
                <a:gd name="connsiteX143" fmla="*/ 530546 w 623662"/>
                <a:gd name="connsiteY143" fmla="*/ 124663 h 595121"/>
                <a:gd name="connsiteX144" fmla="*/ 569561 w 623662"/>
                <a:gd name="connsiteY144" fmla="*/ 217018 h 595121"/>
                <a:gd name="connsiteX145" fmla="*/ 623663 w 623662"/>
                <a:gd name="connsiteY145" fmla="*/ 271120 h 595121"/>
                <a:gd name="connsiteX146" fmla="*/ 515458 w 623662"/>
                <a:gd name="connsiteY146" fmla="*/ 271120 h 595121"/>
                <a:gd name="connsiteX147" fmla="*/ 522621 w 623662"/>
                <a:gd name="connsiteY147" fmla="*/ 243993 h 595121"/>
                <a:gd name="connsiteX148" fmla="*/ 542433 w 623662"/>
                <a:gd name="connsiteY148" fmla="*/ 224181 h 595121"/>
                <a:gd name="connsiteX149" fmla="*/ 568798 w 623662"/>
                <a:gd name="connsiteY149" fmla="*/ 217018 h 595121"/>
                <a:gd name="connsiteX150" fmla="*/ 531308 w 623662"/>
                <a:gd name="connsiteY150" fmla="*/ 341071 h 595121"/>
                <a:gd name="connsiteX151" fmla="*/ 608034 w 623662"/>
                <a:gd name="connsiteY151" fmla="*/ 341589 h 595121"/>
                <a:gd name="connsiteX152" fmla="*/ 623663 w 623662"/>
                <a:gd name="connsiteY152" fmla="*/ 379324 h 595121"/>
                <a:gd name="connsiteX153" fmla="*/ 515458 w 623662"/>
                <a:gd name="connsiteY153" fmla="*/ 379324 h 595121"/>
                <a:gd name="connsiteX154" fmla="*/ 530546 w 623662"/>
                <a:gd name="connsiteY154" fmla="*/ 341071 h 595121"/>
                <a:gd name="connsiteX155" fmla="*/ 569561 w 623662"/>
                <a:gd name="connsiteY155" fmla="*/ 433426 h 595121"/>
                <a:gd name="connsiteX156" fmla="*/ 590135 w 623662"/>
                <a:gd name="connsiteY156" fmla="*/ 437388 h 595121"/>
                <a:gd name="connsiteX157" fmla="*/ 607661 w 623662"/>
                <a:gd name="connsiteY157" fmla="*/ 449275 h 595121"/>
                <a:gd name="connsiteX158" fmla="*/ 618786 w 623662"/>
                <a:gd name="connsiteY158" fmla="*/ 466040 h 595121"/>
                <a:gd name="connsiteX159" fmla="*/ 623663 w 623662"/>
                <a:gd name="connsiteY159" fmla="*/ 487528 h 595121"/>
                <a:gd name="connsiteX160" fmla="*/ 515458 w 623662"/>
                <a:gd name="connsiteY160" fmla="*/ 487528 h 595121"/>
                <a:gd name="connsiteX161" fmla="*/ 522621 w 623662"/>
                <a:gd name="connsiteY161" fmla="*/ 459639 h 595121"/>
                <a:gd name="connsiteX162" fmla="*/ 542433 w 623662"/>
                <a:gd name="connsiteY162" fmla="*/ 440589 h 595121"/>
                <a:gd name="connsiteX163" fmla="*/ 568798 w 623662"/>
                <a:gd name="connsiteY163" fmla="*/ 433426 h 595121"/>
                <a:gd name="connsiteX164" fmla="*/ 569561 w 623662"/>
                <a:gd name="connsiteY164" fmla="*/ 541630 h 595121"/>
                <a:gd name="connsiteX165" fmla="*/ 607661 w 623662"/>
                <a:gd name="connsiteY165" fmla="*/ 556870 h 595121"/>
                <a:gd name="connsiteX166" fmla="*/ 622901 w 623662"/>
                <a:gd name="connsiteY166" fmla="*/ 595122 h 595121"/>
                <a:gd name="connsiteX167" fmla="*/ 514697 w 623662"/>
                <a:gd name="connsiteY167" fmla="*/ 595122 h 595121"/>
                <a:gd name="connsiteX168" fmla="*/ 529937 w 623662"/>
                <a:gd name="connsiteY168" fmla="*/ 556565 h 595121"/>
                <a:gd name="connsiteX169" fmla="*/ 568798 w 623662"/>
                <a:gd name="connsiteY169" fmla="*/ 541630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623662" h="595121">
                  <a:moveTo>
                    <a:pt x="16653" y="16459"/>
                  </a:moveTo>
                  <a:cubicBezTo>
                    <a:pt x="37867" y="-4587"/>
                    <a:pt x="72122" y="-4450"/>
                    <a:pt x="93164" y="16764"/>
                  </a:cubicBezTo>
                  <a:cubicBezTo>
                    <a:pt x="103177" y="26868"/>
                    <a:pt x="108814" y="40493"/>
                    <a:pt x="108855" y="54712"/>
                  </a:cubicBezTo>
                  <a:lnTo>
                    <a:pt x="651" y="54712"/>
                  </a:lnTo>
                  <a:cubicBezTo>
                    <a:pt x="447" y="40295"/>
                    <a:pt x="6243" y="26441"/>
                    <a:pt x="16653" y="16459"/>
                  </a:cubicBezTo>
                  <a:close/>
                  <a:moveTo>
                    <a:pt x="16653" y="124663"/>
                  </a:moveTo>
                  <a:cubicBezTo>
                    <a:pt x="37867" y="103617"/>
                    <a:pt x="72122" y="103754"/>
                    <a:pt x="93164" y="124968"/>
                  </a:cubicBezTo>
                  <a:cubicBezTo>
                    <a:pt x="103177" y="135072"/>
                    <a:pt x="108814" y="148697"/>
                    <a:pt x="108855" y="162916"/>
                  </a:cubicBezTo>
                  <a:lnTo>
                    <a:pt x="651" y="162916"/>
                  </a:lnTo>
                  <a:cubicBezTo>
                    <a:pt x="447" y="148499"/>
                    <a:pt x="6243" y="134646"/>
                    <a:pt x="16653" y="124663"/>
                  </a:cubicBezTo>
                  <a:close/>
                  <a:moveTo>
                    <a:pt x="16653" y="232867"/>
                  </a:moveTo>
                  <a:cubicBezTo>
                    <a:pt x="37867" y="211821"/>
                    <a:pt x="72122" y="211958"/>
                    <a:pt x="93164" y="233172"/>
                  </a:cubicBezTo>
                  <a:cubicBezTo>
                    <a:pt x="103177" y="243276"/>
                    <a:pt x="108814" y="256901"/>
                    <a:pt x="108855" y="271120"/>
                  </a:cubicBezTo>
                  <a:lnTo>
                    <a:pt x="651" y="271120"/>
                  </a:lnTo>
                  <a:cubicBezTo>
                    <a:pt x="447" y="256703"/>
                    <a:pt x="6243" y="242849"/>
                    <a:pt x="16653" y="232867"/>
                  </a:cubicBezTo>
                  <a:close/>
                  <a:moveTo>
                    <a:pt x="16653" y="341071"/>
                  </a:moveTo>
                  <a:cubicBezTo>
                    <a:pt x="37867" y="320025"/>
                    <a:pt x="72122" y="320162"/>
                    <a:pt x="93164" y="341376"/>
                  </a:cubicBezTo>
                  <a:cubicBezTo>
                    <a:pt x="103177" y="351480"/>
                    <a:pt x="108814" y="365105"/>
                    <a:pt x="108855" y="379324"/>
                  </a:cubicBezTo>
                  <a:lnTo>
                    <a:pt x="651" y="379324"/>
                  </a:lnTo>
                  <a:cubicBezTo>
                    <a:pt x="447" y="364907"/>
                    <a:pt x="6243" y="351054"/>
                    <a:pt x="16653" y="341071"/>
                  </a:cubicBezTo>
                  <a:close/>
                  <a:moveTo>
                    <a:pt x="54753" y="433426"/>
                  </a:moveTo>
                  <a:cubicBezTo>
                    <a:pt x="61869" y="433212"/>
                    <a:pt x="68946" y="434554"/>
                    <a:pt x="75480" y="437388"/>
                  </a:cubicBezTo>
                  <a:cubicBezTo>
                    <a:pt x="81948" y="440345"/>
                    <a:pt x="87871" y="444353"/>
                    <a:pt x="93006" y="449275"/>
                  </a:cubicBezTo>
                  <a:cubicBezTo>
                    <a:pt x="97657" y="454183"/>
                    <a:pt x="101421" y="459852"/>
                    <a:pt x="104131" y="466040"/>
                  </a:cubicBezTo>
                  <a:cubicBezTo>
                    <a:pt x="107278" y="472760"/>
                    <a:pt x="108890" y="480106"/>
                    <a:pt x="108855" y="487528"/>
                  </a:cubicBezTo>
                  <a:lnTo>
                    <a:pt x="651" y="487528"/>
                  </a:lnTo>
                  <a:cubicBezTo>
                    <a:pt x="817" y="457718"/>
                    <a:pt x="24942" y="433593"/>
                    <a:pt x="54753" y="433426"/>
                  </a:cubicBezTo>
                  <a:close/>
                  <a:moveTo>
                    <a:pt x="54753" y="541630"/>
                  </a:moveTo>
                  <a:cubicBezTo>
                    <a:pt x="69012" y="541493"/>
                    <a:pt x="82752" y="546964"/>
                    <a:pt x="93006" y="556870"/>
                  </a:cubicBezTo>
                  <a:cubicBezTo>
                    <a:pt x="103262" y="566898"/>
                    <a:pt x="108799" y="580797"/>
                    <a:pt x="108246" y="595122"/>
                  </a:cubicBezTo>
                  <a:lnTo>
                    <a:pt x="42" y="595122"/>
                  </a:lnTo>
                  <a:cubicBezTo>
                    <a:pt x="-540" y="580690"/>
                    <a:pt x="4993" y="566699"/>
                    <a:pt x="15282" y="556565"/>
                  </a:cubicBezTo>
                  <a:cubicBezTo>
                    <a:pt x="25765" y="546278"/>
                    <a:pt x="40085" y="540853"/>
                    <a:pt x="54753" y="541630"/>
                  </a:cubicBezTo>
                  <a:close/>
                  <a:moveTo>
                    <a:pt x="183684" y="610"/>
                  </a:moveTo>
                  <a:cubicBezTo>
                    <a:pt x="213495" y="777"/>
                    <a:pt x="237620" y="24902"/>
                    <a:pt x="237786" y="54712"/>
                  </a:cubicBezTo>
                  <a:lnTo>
                    <a:pt x="129582" y="54712"/>
                  </a:lnTo>
                  <a:cubicBezTo>
                    <a:pt x="129285" y="40432"/>
                    <a:pt x="134782" y="26624"/>
                    <a:pt x="144822" y="16459"/>
                  </a:cubicBezTo>
                  <a:cubicBezTo>
                    <a:pt x="154972" y="5944"/>
                    <a:pt x="169078" y="198"/>
                    <a:pt x="183684" y="610"/>
                  </a:cubicBezTo>
                  <a:close/>
                  <a:moveTo>
                    <a:pt x="183684" y="108814"/>
                  </a:moveTo>
                  <a:cubicBezTo>
                    <a:pt x="213495" y="108981"/>
                    <a:pt x="237620" y="133106"/>
                    <a:pt x="237786" y="162916"/>
                  </a:cubicBezTo>
                  <a:lnTo>
                    <a:pt x="129582" y="162916"/>
                  </a:lnTo>
                  <a:cubicBezTo>
                    <a:pt x="129285" y="148636"/>
                    <a:pt x="134782" y="134828"/>
                    <a:pt x="144822" y="124663"/>
                  </a:cubicBezTo>
                  <a:cubicBezTo>
                    <a:pt x="154972" y="114148"/>
                    <a:pt x="169078" y="108402"/>
                    <a:pt x="183684" y="108814"/>
                  </a:cubicBezTo>
                  <a:close/>
                  <a:moveTo>
                    <a:pt x="183684" y="217018"/>
                  </a:moveTo>
                  <a:cubicBezTo>
                    <a:pt x="213495" y="217185"/>
                    <a:pt x="237620" y="241310"/>
                    <a:pt x="237786" y="271120"/>
                  </a:cubicBezTo>
                  <a:lnTo>
                    <a:pt x="129582" y="271120"/>
                  </a:lnTo>
                  <a:cubicBezTo>
                    <a:pt x="129285" y="256840"/>
                    <a:pt x="134782" y="243032"/>
                    <a:pt x="144822" y="232867"/>
                  </a:cubicBezTo>
                  <a:cubicBezTo>
                    <a:pt x="154972" y="222352"/>
                    <a:pt x="169078" y="216606"/>
                    <a:pt x="183684" y="217018"/>
                  </a:cubicBezTo>
                  <a:close/>
                  <a:moveTo>
                    <a:pt x="183684" y="325222"/>
                  </a:moveTo>
                  <a:cubicBezTo>
                    <a:pt x="213495" y="325390"/>
                    <a:pt x="237620" y="349514"/>
                    <a:pt x="237786" y="379324"/>
                  </a:cubicBezTo>
                  <a:lnTo>
                    <a:pt x="129582" y="379324"/>
                  </a:lnTo>
                  <a:cubicBezTo>
                    <a:pt x="129285" y="365044"/>
                    <a:pt x="134782" y="351236"/>
                    <a:pt x="144822" y="341071"/>
                  </a:cubicBezTo>
                  <a:cubicBezTo>
                    <a:pt x="154972" y="330556"/>
                    <a:pt x="169078" y="324810"/>
                    <a:pt x="183684" y="325222"/>
                  </a:cubicBezTo>
                  <a:close/>
                  <a:moveTo>
                    <a:pt x="183684" y="433426"/>
                  </a:moveTo>
                  <a:cubicBezTo>
                    <a:pt x="190807" y="433106"/>
                    <a:pt x="197904" y="434462"/>
                    <a:pt x="204410" y="437388"/>
                  </a:cubicBezTo>
                  <a:cubicBezTo>
                    <a:pt x="210470" y="440558"/>
                    <a:pt x="216060" y="444566"/>
                    <a:pt x="221022" y="449275"/>
                  </a:cubicBezTo>
                  <a:cubicBezTo>
                    <a:pt x="226161" y="453969"/>
                    <a:pt x="230262" y="459669"/>
                    <a:pt x="233061" y="466040"/>
                  </a:cubicBezTo>
                  <a:cubicBezTo>
                    <a:pt x="236134" y="472791"/>
                    <a:pt x="237745" y="480106"/>
                    <a:pt x="237786" y="487528"/>
                  </a:cubicBezTo>
                  <a:lnTo>
                    <a:pt x="129582" y="487528"/>
                  </a:lnTo>
                  <a:cubicBezTo>
                    <a:pt x="129285" y="473248"/>
                    <a:pt x="134782" y="459440"/>
                    <a:pt x="144822" y="449275"/>
                  </a:cubicBezTo>
                  <a:cubicBezTo>
                    <a:pt x="154972" y="438760"/>
                    <a:pt x="169078" y="433014"/>
                    <a:pt x="183684" y="433426"/>
                  </a:cubicBezTo>
                  <a:close/>
                  <a:moveTo>
                    <a:pt x="183684" y="541630"/>
                  </a:moveTo>
                  <a:cubicBezTo>
                    <a:pt x="197895" y="541493"/>
                    <a:pt x="211587" y="546964"/>
                    <a:pt x="221784" y="556870"/>
                  </a:cubicBezTo>
                  <a:cubicBezTo>
                    <a:pt x="232354" y="566730"/>
                    <a:pt x="238180" y="580674"/>
                    <a:pt x="237786" y="595122"/>
                  </a:cubicBezTo>
                  <a:lnTo>
                    <a:pt x="129582" y="595122"/>
                  </a:lnTo>
                  <a:cubicBezTo>
                    <a:pt x="128986" y="565831"/>
                    <a:pt x="152244" y="541614"/>
                    <a:pt x="181529" y="541020"/>
                  </a:cubicBezTo>
                  <a:cubicBezTo>
                    <a:pt x="182247" y="541005"/>
                    <a:pt x="182966" y="541005"/>
                    <a:pt x="183684" y="541020"/>
                  </a:cubicBezTo>
                  <a:close/>
                  <a:moveTo>
                    <a:pt x="273600" y="16459"/>
                  </a:moveTo>
                  <a:cubicBezTo>
                    <a:pt x="295219" y="-4160"/>
                    <a:pt x="329465" y="-3353"/>
                    <a:pt x="350091" y="18257"/>
                  </a:cubicBezTo>
                  <a:cubicBezTo>
                    <a:pt x="359479" y="28103"/>
                    <a:pt x="364816" y="41117"/>
                    <a:pt x="365040" y="54712"/>
                  </a:cubicBezTo>
                  <a:lnTo>
                    <a:pt x="256836" y="54712"/>
                  </a:lnTo>
                  <a:cubicBezTo>
                    <a:pt x="256830" y="40173"/>
                    <a:pt x="262909" y="26304"/>
                    <a:pt x="273600" y="16459"/>
                  </a:cubicBezTo>
                  <a:close/>
                  <a:moveTo>
                    <a:pt x="273600" y="124663"/>
                  </a:moveTo>
                  <a:cubicBezTo>
                    <a:pt x="295219" y="104043"/>
                    <a:pt x="329465" y="104851"/>
                    <a:pt x="350091" y="126462"/>
                  </a:cubicBezTo>
                  <a:cubicBezTo>
                    <a:pt x="359479" y="136307"/>
                    <a:pt x="364816" y="149322"/>
                    <a:pt x="365040" y="162916"/>
                  </a:cubicBezTo>
                  <a:lnTo>
                    <a:pt x="256836" y="162916"/>
                  </a:lnTo>
                  <a:cubicBezTo>
                    <a:pt x="256830" y="148377"/>
                    <a:pt x="262909" y="134508"/>
                    <a:pt x="273600" y="124663"/>
                  </a:cubicBezTo>
                  <a:close/>
                  <a:moveTo>
                    <a:pt x="273600" y="232867"/>
                  </a:moveTo>
                  <a:cubicBezTo>
                    <a:pt x="295219" y="212248"/>
                    <a:pt x="329465" y="213055"/>
                    <a:pt x="350091" y="234665"/>
                  </a:cubicBezTo>
                  <a:cubicBezTo>
                    <a:pt x="359479" y="244511"/>
                    <a:pt x="364816" y="257526"/>
                    <a:pt x="365040" y="271120"/>
                  </a:cubicBezTo>
                  <a:lnTo>
                    <a:pt x="256836" y="271120"/>
                  </a:lnTo>
                  <a:cubicBezTo>
                    <a:pt x="256830" y="256581"/>
                    <a:pt x="262909" y="242712"/>
                    <a:pt x="273600" y="232867"/>
                  </a:cubicBezTo>
                  <a:close/>
                  <a:moveTo>
                    <a:pt x="273600" y="341071"/>
                  </a:moveTo>
                  <a:cubicBezTo>
                    <a:pt x="295219" y="320452"/>
                    <a:pt x="329465" y="321260"/>
                    <a:pt x="350091" y="342870"/>
                  </a:cubicBezTo>
                  <a:cubicBezTo>
                    <a:pt x="359479" y="352715"/>
                    <a:pt x="364816" y="365730"/>
                    <a:pt x="365040" y="379324"/>
                  </a:cubicBezTo>
                  <a:lnTo>
                    <a:pt x="256836" y="379324"/>
                  </a:lnTo>
                  <a:cubicBezTo>
                    <a:pt x="256830" y="364785"/>
                    <a:pt x="262909" y="350916"/>
                    <a:pt x="273600" y="341071"/>
                  </a:cubicBezTo>
                  <a:close/>
                  <a:moveTo>
                    <a:pt x="311700" y="433426"/>
                  </a:moveTo>
                  <a:cubicBezTo>
                    <a:pt x="318817" y="433182"/>
                    <a:pt x="325899" y="434538"/>
                    <a:pt x="332426" y="437388"/>
                  </a:cubicBezTo>
                  <a:cubicBezTo>
                    <a:pt x="338917" y="440299"/>
                    <a:pt x="344848" y="444322"/>
                    <a:pt x="349952" y="449275"/>
                  </a:cubicBezTo>
                  <a:cubicBezTo>
                    <a:pt x="354962" y="454045"/>
                    <a:pt x="358997" y="459730"/>
                    <a:pt x="361839" y="466040"/>
                  </a:cubicBezTo>
                  <a:cubicBezTo>
                    <a:pt x="364529" y="472882"/>
                    <a:pt x="365875" y="480182"/>
                    <a:pt x="365802" y="487528"/>
                  </a:cubicBezTo>
                  <a:lnTo>
                    <a:pt x="257598" y="487528"/>
                  </a:lnTo>
                  <a:cubicBezTo>
                    <a:pt x="257764" y="457718"/>
                    <a:pt x="281889" y="433593"/>
                    <a:pt x="311700" y="433426"/>
                  </a:cubicBezTo>
                  <a:close/>
                  <a:moveTo>
                    <a:pt x="311700" y="541630"/>
                  </a:moveTo>
                  <a:cubicBezTo>
                    <a:pt x="325919" y="541691"/>
                    <a:pt x="339587" y="547131"/>
                    <a:pt x="349952" y="556870"/>
                  </a:cubicBezTo>
                  <a:cubicBezTo>
                    <a:pt x="360114" y="565938"/>
                    <a:pt x="365701" y="579075"/>
                    <a:pt x="365192" y="592684"/>
                  </a:cubicBezTo>
                  <a:lnTo>
                    <a:pt x="365192" y="595122"/>
                  </a:lnTo>
                  <a:lnTo>
                    <a:pt x="256988" y="595122"/>
                  </a:lnTo>
                  <a:cubicBezTo>
                    <a:pt x="256406" y="580690"/>
                    <a:pt x="261940" y="566699"/>
                    <a:pt x="272228" y="556565"/>
                  </a:cubicBezTo>
                  <a:cubicBezTo>
                    <a:pt x="282712" y="546278"/>
                    <a:pt x="297031" y="540853"/>
                    <a:pt x="311700" y="541630"/>
                  </a:cubicBezTo>
                  <a:close/>
                  <a:moveTo>
                    <a:pt x="439868" y="610"/>
                  </a:moveTo>
                  <a:cubicBezTo>
                    <a:pt x="454438" y="-30"/>
                    <a:pt x="468602" y="5502"/>
                    <a:pt x="478883" y="15850"/>
                  </a:cubicBezTo>
                  <a:cubicBezTo>
                    <a:pt x="488848" y="26061"/>
                    <a:pt x="494333" y="39837"/>
                    <a:pt x="494123" y="54102"/>
                  </a:cubicBezTo>
                  <a:lnTo>
                    <a:pt x="385918" y="54102"/>
                  </a:lnTo>
                  <a:cubicBezTo>
                    <a:pt x="385918" y="24216"/>
                    <a:pt x="410141" y="0"/>
                    <a:pt x="440021" y="0"/>
                  </a:cubicBezTo>
                  <a:close/>
                  <a:moveTo>
                    <a:pt x="439868" y="108814"/>
                  </a:moveTo>
                  <a:cubicBezTo>
                    <a:pt x="454438" y="108174"/>
                    <a:pt x="468602" y="113706"/>
                    <a:pt x="478883" y="124054"/>
                  </a:cubicBezTo>
                  <a:cubicBezTo>
                    <a:pt x="488848" y="134264"/>
                    <a:pt x="494333" y="148041"/>
                    <a:pt x="494123" y="162306"/>
                  </a:cubicBezTo>
                  <a:lnTo>
                    <a:pt x="385918" y="162306"/>
                  </a:lnTo>
                  <a:cubicBezTo>
                    <a:pt x="385918" y="132420"/>
                    <a:pt x="410141" y="108204"/>
                    <a:pt x="440021" y="108204"/>
                  </a:cubicBezTo>
                  <a:close/>
                  <a:moveTo>
                    <a:pt x="439868" y="217018"/>
                  </a:moveTo>
                  <a:cubicBezTo>
                    <a:pt x="454438" y="216378"/>
                    <a:pt x="468602" y="221910"/>
                    <a:pt x="478883" y="232258"/>
                  </a:cubicBezTo>
                  <a:cubicBezTo>
                    <a:pt x="488848" y="242468"/>
                    <a:pt x="494333" y="256245"/>
                    <a:pt x="494123" y="270510"/>
                  </a:cubicBezTo>
                  <a:lnTo>
                    <a:pt x="385918" y="270510"/>
                  </a:lnTo>
                  <a:cubicBezTo>
                    <a:pt x="385918" y="240624"/>
                    <a:pt x="410141" y="216408"/>
                    <a:pt x="440021" y="216408"/>
                  </a:cubicBezTo>
                  <a:close/>
                  <a:moveTo>
                    <a:pt x="439868" y="325222"/>
                  </a:moveTo>
                  <a:cubicBezTo>
                    <a:pt x="454438" y="324582"/>
                    <a:pt x="468602" y="330114"/>
                    <a:pt x="478883" y="340462"/>
                  </a:cubicBezTo>
                  <a:cubicBezTo>
                    <a:pt x="488848" y="350673"/>
                    <a:pt x="494333" y="364449"/>
                    <a:pt x="494123" y="378714"/>
                  </a:cubicBezTo>
                  <a:lnTo>
                    <a:pt x="385918" y="378714"/>
                  </a:lnTo>
                  <a:cubicBezTo>
                    <a:pt x="385918" y="348829"/>
                    <a:pt x="410141" y="324612"/>
                    <a:pt x="440021" y="324612"/>
                  </a:cubicBezTo>
                  <a:close/>
                  <a:moveTo>
                    <a:pt x="439868" y="433426"/>
                  </a:moveTo>
                  <a:cubicBezTo>
                    <a:pt x="447179" y="433029"/>
                    <a:pt x="454482" y="434340"/>
                    <a:pt x="461204" y="437236"/>
                  </a:cubicBezTo>
                  <a:cubicBezTo>
                    <a:pt x="467314" y="440406"/>
                    <a:pt x="472954" y="444414"/>
                    <a:pt x="477968" y="449123"/>
                  </a:cubicBezTo>
                  <a:cubicBezTo>
                    <a:pt x="483206" y="453695"/>
                    <a:pt x="487281" y="459440"/>
                    <a:pt x="489855" y="465887"/>
                  </a:cubicBezTo>
                  <a:cubicBezTo>
                    <a:pt x="492460" y="472760"/>
                    <a:pt x="493802" y="480030"/>
                    <a:pt x="493818" y="487375"/>
                  </a:cubicBezTo>
                  <a:lnTo>
                    <a:pt x="385614" y="487375"/>
                  </a:lnTo>
                  <a:cubicBezTo>
                    <a:pt x="385614" y="457490"/>
                    <a:pt x="409836" y="433273"/>
                    <a:pt x="439716" y="433273"/>
                  </a:cubicBezTo>
                  <a:close/>
                  <a:moveTo>
                    <a:pt x="439868" y="541630"/>
                  </a:moveTo>
                  <a:cubicBezTo>
                    <a:pt x="454404" y="541203"/>
                    <a:pt x="468490" y="546705"/>
                    <a:pt x="478883" y="556870"/>
                  </a:cubicBezTo>
                  <a:cubicBezTo>
                    <a:pt x="489013" y="566974"/>
                    <a:pt x="494526" y="580812"/>
                    <a:pt x="494123" y="595122"/>
                  </a:cubicBezTo>
                  <a:lnTo>
                    <a:pt x="385918" y="595122"/>
                  </a:lnTo>
                  <a:cubicBezTo>
                    <a:pt x="385393" y="580705"/>
                    <a:pt x="390919" y="566730"/>
                    <a:pt x="401158" y="556565"/>
                  </a:cubicBezTo>
                  <a:cubicBezTo>
                    <a:pt x="411488" y="546522"/>
                    <a:pt x="425469" y="541127"/>
                    <a:pt x="439868" y="541630"/>
                  </a:cubicBezTo>
                  <a:close/>
                  <a:moveTo>
                    <a:pt x="531308" y="16459"/>
                  </a:moveTo>
                  <a:cubicBezTo>
                    <a:pt x="552640" y="-4587"/>
                    <a:pt x="586991" y="-4343"/>
                    <a:pt x="608034" y="16977"/>
                  </a:cubicBezTo>
                  <a:cubicBezTo>
                    <a:pt x="617958" y="27036"/>
                    <a:pt x="623565" y="40584"/>
                    <a:pt x="623663" y="54712"/>
                  </a:cubicBezTo>
                  <a:lnTo>
                    <a:pt x="515458" y="54712"/>
                  </a:lnTo>
                  <a:cubicBezTo>
                    <a:pt x="515015" y="40432"/>
                    <a:pt x="520471" y="26594"/>
                    <a:pt x="530546" y="16459"/>
                  </a:cubicBezTo>
                  <a:close/>
                  <a:moveTo>
                    <a:pt x="531308" y="124663"/>
                  </a:moveTo>
                  <a:cubicBezTo>
                    <a:pt x="553042" y="104043"/>
                    <a:pt x="587382" y="104928"/>
                    <a:pt x="608009" y="126660"/>
                  </a:cubicBezTo>
                  <a:cubicBezTo>
                    <a:pt x="617317" y="136474"/>
                    <a:pt x="622626" y="149398"/>
                    <a:pt x="622901" y="162916"/>
                  </a:cubicBezTo>
                  <a:lnTo>
                    <a:pt x="514697" y="162916"/>
                  </a:lnTo>
                  <a:cubicBezTo>
                    <a:pt x="514453" y="148514"/>
                    <a:pt x="520192" y="134661"/>
                    <a:pt x="530546" y="124663"/>
                  </a:cubicBezTo>
                  <a:close/>
                  <a:moveTo>
                    <a:pt x="569561" y="217018"/>
                  </a:moveTo>
                  <a:cubicBezTo>
                    <a:pt x="599371" y="217185"/>
                    <a:pt x="623496" y="241310"/>
                    <a:pt x="623663" y="271120"/>
                  </a:cubicBezTo>
                  <a:lnTo>
                    <a:pt x="515458" y="271120"/>
                  </a:lnTo>
                  <a:cubicBezTo>
                    <a:pt x="515274" y="261579"/>
                    <a:pt x="517755" y="252192"/>
                    <a:pt x="522621" y="243993"/>
                  </a:cubicBezTo>
                  <a:cubicBezTo>
                    <a:pt x="527228" y="235656"/>
                    <a:pt x="534095" y="228783"/>
                    <a:pt x="542433" y="224181"/>
                  </a:cubicBezTo>
                  <a:cubicBezTo>
                    <a:pt x="550482" y="219624"/>
                    <a:pt x="559548" y="217155"/>
                    <a:pt x="568798" y="217018"/>
                  </a:cubicBezTo>
                  <a:close/>
                  <a:moveTo>
                    <a:pt x="531308" y="341071"/>
                  </a:moveTo>
                  <a:cubicBezTo>
                    <a:pt x="552640" y="320025"/>
                    <a:pt x="586991" y="320269"/>
                    <a:pt x="608034" y="341589"/>
                  </a:cubicBezTo>
                  <a:cubicBezTo>
                    <a:pt x="617958" y="351648"/>
                    <a:pt x="623565" y="365196"/>
                    <a:pt x="623663" y="379324"/>
                  </a:cubicBezTo>
                  <a:lnTo>
                    <a:pt x="515458" y="379324"/>
                  </a:lnTo>
                  <a:cubicBezTo>
                    <a:pt x="515015" y="365044"/>
                    <a:pt x="520471" y="351206"/>
                    <a:pt x="530546" y="341071"/>
                  </a:cubicBezTo>
                  <a:close/>
                  <a:moveTo>
                    <a:pt x="569561" y="433426"/>
                  </a:moveTo>
                  <a:cubicBezTo>
                    <a:pt x="576627" y="433212"/>
                    <a:pt x="583654" y="434554"/>
                    <a:pt x="590135" y="437388"/>
                  </a:cubicBezTo>
                  <a:cubicBezTo>
                    <a:pt x="596644" y="440269"/>
                    <a:pt x="602581" y="444292"/>
                    <a:pt x="607661" y="449275"/>
                  </a:cubicBezTo>
                  <a:cubicBezTo>
                    <a:pt x="612312" y="454183"/>
                    <a:pt x="616076" y="459852"/>
                    <a:pt x="618786" y="466040"/>
                  </a:cubicBezTo>
                  <a:cubicBezTo>
                    <a:pt x="621980" y="472760"/>
                    <a:pt x="623646" y="480091"/>
                    <a:pt x="623663" y="487528"/>
                  </a:cubicBezTo>
                  <a:lnTo>
                    <a:pt x="515458" y="487528"/>
                  </a:lnTo>
                  <a:cubicBezTo>
                    <a:pt x="515335" y="477759"/>
                    <a:pt x="517807" y="468143"/>
                    <a:pt x="522621" y="459639"/>
                  </a:cubicBezTo>
                  <a:cubicBezTo>
                    <a:pt x="527390" y="451622"/>
                    <a:pt x="534234" y="445038"/>
                    <a:pt x="542433" y="440589"/>
                  </a:cubicBezTo>
                  <a:cubicBezTo>
                    <a:pt x="550454" y="435955"/>
                    <a:pt x="559539" y="433487"/>
                    <a:pt x="568798" y="433426"/>
                  </a:cubicBezTo>
                  <a:close/>
                  <a:moveTo>
                    <a:pt x="569561" y="541630"/>
                  </a:moveTo>
                  <a:cubicBezTo>
                    <a:pt x="583772" y="541493"/>
                    <a:pt x="597463" y="546964"/>
                    <a:pt x="607661" y="556870"/>
                  </a:cubicBezTo>
                  <a:cubicBezTo>
                    <a:pt x="617951" y="566867"/>
                    <a:pt x="623493" y="580781"/>
                    <a:pt x="622901" y="595122"/>
                  </a:cubicBezTo>
                  <a:lnTo>
                    <a:pt x="514697" y="595122"/>
                  </a:lnTo>
                  <a:cubicBezTo>
                    <a:pt x="514114" y="580690"/>
                    <a:pt x="519648" y="566699"/>
                    <a:pt x="529937" y="556565"/>
                  </a:cubicBezTo>
                  <a:cubicBezTo>
                    <a:pt x="540304" y="546476"/>
                    <a:pt x="554348" y="541081"/>
                    <a:pt x="568798" y="541630"/>
                  </a:cubicBez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113EA4E5-C11F-48DE-9CEF-BFACA494581B}"/>
                </a:ext>
              </a:extLst>
            </p:cNvPr>
            <p:cNvSpPr/>
            <p:nvPr/>
          </p:nvSpPr>
          <p:spPr>
            <a:xfrm>
              <a:off x="1390650" y="3647693"/>
              <a:ext cx="621030" cy="594511"/>
            </a:xfrm>
            <a:custGeom>
              <a:avLst/>
              <a:gdLst>
                <a:gd name="connsiteX0" fmla="*/ 571348 w 621030"/>
                <a:gd name="connsiteY0" fmla="*/ 0 h 620572"/>
                <a:gd name="connsiteX1" fmla="*/ 621030 w 621030"/>
                <a:gd name="connsiteY1" fmla="*/ 0 h 620572"/>
                <a:gd name="connsiteX2" fmla="*/ 621030 w 621030"/>
                <a:gd name="connsiteY2" fmla="*/ 26975 h 620572"/>
                <a:gd name="connsiteX3" fmla="*/ 26670 w 621030"/>
                <a:gd name="connsiteY3" fmla="*/ 620573 h 620572"/>
                <a:gd name="connsiteX4" fmla="*/ 152 w 621030"/>
                <a:gd name="connsiteY4" fmla="*/ 620573 h 620572"/>
                <a:gd name="connsiteX5" fmla="*/ 152 w 621030"/>
                <a:gd name="connsiteY5" fmla="*/ 571195 h 620572"/>
                <a:gd name="connsiteX6" fmla="*/ 152 w 621030"/>
                <a:gd name="connsiteY6" fmla="*/ 427939 h 620572"/>
                <a:gd name="connsiteX7" fmla="*/ 428244 w 621030"/>
                <a:gd name="connsiteY7" fmla="*/ 0 h 620572"/>
                <a:gd name="connsiteX8" fmla="*/ 504444 w 621030"/>
                <a:gd name="connsiteY8" fmla="*/ 0 h 620572"/>
                <a:gd name="connsiteX9" fmla="*/ 0 w 621030"/>
                <a:gd name="connsiteY9" fmla="*/ 504444 h 620572"/>
                <a:gd name="connsiteX10" fmla="*/ 152 w 621030"/>
                <a:gd name="connsiteY10" fmla="*/ 284836 h 620572"/>
                <a:gd name="connsiteX11" fmla="*/ 285750 w 621030"/>
                <a:gd name="connsiteY11" fmla="*/ 0 h 620572"/>
                <a:gd name="connsiteX12" fmla="*/ 361950 w 621030"/>
                <a:gd name="connsiteY12" fmla="*/ 0 h 620572"/>
                <a:gd name="connsiteX13" fmla="*/ 762 w 621030"/>
                <a:gd name="connsiteY13" fmla="*/ 361188 h 620572"/>
                <a:gd name="connsiteX14" fmla="*/ 152 w 621030"/>
                <a:gd name="connsiteY14" fmla="*/ 142342 h 620572"/>
                <a:gd name="connsiteX15" fmla="*/ 142646 w 621030"/>
                <a:gd name="connsiteY15" fmla="*/ 0 h 620572"/>
                <a:gd name="connsiteX16" fmla="*/ 218846 w 621030"/>
                <a:gd name="connsiteY16" fmla="*/ 0 h 620572"/>
                <a:gd name="connsiteX17" fmla="*/ 152 w 621030"/>
                <a:gd name="connsiteY17" fmla="*/ 218846 h 620572"/>
                <a:gd name="connsiteX18" fmla="*/ 152 w 621030"/>
                <a:gd name="connsiteY18" fmla="*/ 0 h 620572"/>
                <a:gd name="connsiteX19" fmla="*/ 76352 w 621030"/>
                <a:gd name="connsiteY19" fmla="*/ 0 h 620572"/>
                <a:gd name="connsiteX20" fmla="*/ 152 w 621030"/>
                <a:gd name="connsiteY20" fmla="*/ 76200 h 620572"/>
                <a:gd name="connsiteX21" fmla="*/ 94031 w 621030"/>
                <a:gd name="connsiteY21" fmla="*/ 620573 h 620572"/>
                <a:gd name="connsiteX22" fmla="*/ 621030 w 621030"/>
                <a:gd name="connsiteY22" fmla="*/ 93878 h 620572"/>
                <a:gd name="connsiteX23" fmla="*/ 621030 w 621030"/>
                <a:gd name="connsiteY23" fmla="*/ 170078 h 620572"/>
                <a:gd name="connsiteX24" fmla="*/ 170688 w 621030"/>
                <a:gd name="connsiteY24" fmla="*/ 620420 h 620572"/>
                <a:gd name="connsiteX25" fmla="*/ 236525 w 621030"/>
                <a:gd name="connsiteY25" fmla="*/ 620573 h 620572"/>
                <a:gd name="connsiteX26" fmla="*/ 621030 w 621030"/>
                <a:gd name="connsiteY26" fmla="*/ 236220 h 620572"/>
                <a:gd name="connsiteX27" fmla="*/ 621030 w 621030"/>
                <a:gd name="connsiteY27" fmla="*/ 312420 h 620572"/>
                <a:gd name="connsiteX28" fmla="*/ 313944 w 621030"/>
                <a:gd name="connsiteY28" fmla="*/ 620268 h 620572"/>
                <a:gd name="connsiteX29" fmla="*/ 379628 w 621030"/>
                <a:gd name="connsiteY29" fmla="*/ 620573 h 620572"/>
                <a:gd name="connsiteX30" fmla="*/ 621030 w 621030"/>
                <a:gd name="connsiteY30" fmla="*/ 379476 h 620572"/>
                <a:gd name="connsiteX31" fmla="*/ 621030 w 621030"/>
                <a:gd name="connsiteY31" fmla="*/ 455676 h 620572"/>
                <a:gd name="connsiteX32" fmla="*/ 456286 w 621030"/>
                <a:gd name="connsiteY32" fmla="*/ 620420 h 620572"/>
                <a:gd name="connsiteX33" fmla="*/ 595274 w 621030"/>
                <a:gd name="connsiteY33" fmla="*/ 620573 h 620572"/>
                <a:gd name="connsiteX34" fmla="*/ 519074 w 621030"/>
                <a:gd name="connsiteY34" fmla="*/ 620573 h 620572"/>
                <a:gd name="connsiteX35" fmla="*/ 620878 w 621030"/>
                <a:gd name="connsiteY35" fmla="*/ 518770 h 620572"/>
                <a:gd name="connsiteX36" fmla="*/ 620878 w 621030"/>
                <a:gd name="connsiteY36" fmla="*/ 594970 h 62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030" h="620572">
                  <a:moveTo>
                    <a:pt x="571348" y="0"/>
                  </a:moveTo>
                  <a:lnTo>
                    <a:pt x="621030" y="0"/>
                  </a:lnTo>
                  <a:lnTo>
                    <a:pt x="621030" y="26975"/>
                  </a:lnTo>
                  <a:lnTo>
                    <a:pt x="26670" y="620573"/>
                  </a:lnTo>
                  <a:lnTo>
                    <a:pt x="152" y="620573"/>
                  </a:lnTo>
                  <a:lnTo>
                    <a:pt x="152" y="571195"/>
                  </a:lnTo>
                  <a:close/>
                  <a:moveTo>
                    <a:pt x="152" y="427939"/>
                  </a:moveTo>
                  <a:lnTo>
                    <a:pt x="428244" y="0"/>
                  </a:lnTo>
                  <a:lnTo>
                    <a:pt x="504444" y="0"/>
                  </a:lnTo>
                  <a:lnTo>
                    <a:pt x="0" y="504444"/>
                  </a:lnTo>
                  <a:close/>
                  <a:moveTo>
                    <a:pt x="152" y="284836"/>
                  </a:moveTo>
                  <a:lnTo>
                    <a:pt x="285750" y="0"/>
                  </a:lnTo>
                  <a:lnTo>
                    <a:pt x="361950" y="0"/>
                  </a:lnTo>
                  <a:lnTo>
                    <a:pt x="762" y="361188"/>
                  </a:lnTo>
                  <a:close/>
                  <a:moveTo>
                    <a:pt x="152" y="142342"/>
                  </a:moveTo>
                  <a:lnTo>
                    <a:pt x="142646" y="0"/>
                  </a:lnTo>
                  <a:lnTo>
                    <a:pt x="218846" y="0"/>
                  </a:lnTo>
                  <a:lnTo>
                    <a:pt x="152" y="218846"/>
                  </a:lnTo>
                  <a:close/>
                  <a:moveTo>
                    <a:pt x="152" y="0"/>
                  </a:moveTo>
                  <a:lnTo>
                    <a:pt x="76352" y="0"/>
                  </a:lnTo>
                  <a:lnTo>
                    <a:pt x="152" y="76200"/>
                  </a:lnTo>
                  <a:close/>
                  <a:moveTo>
                    <a:pt x="94031" y="620573"/>
                  </a:moveTo>
                  <a:lnTo>
                    <a:pt x="621030" y="93878"/>
                  </a:lnTo>
                  <a:lnTo>
                    <a:pt x="621030" y="170078"/>
                  </a:lnTo>
                  <a:lnTo>
                    <a:pt x="170688" y="620420"/>
                  </a:lnTo>
                  <a:close/>
                  <a:moveTo>
                    <a:pt x="236525" y="620573"/>
                  </a:moveTo>
                  <a:lnTo>
                    <a:pt x="621030" y="236220"/>
                  </a:lnTo>
                  <a:lnTo>
                    <a:pt x="621030" y="312420"/>
                  </a:lnTo>
                  <a:lnTo>
                    <a:pt x="313944" y="620268"/>
                  </a:lnTo>
                  <a:close/>
                  <a:moveTo>
                    <a:pt x="379628" y="620573"/>
                  </a:moveTo>
                  <a:lnTo>
                    <a:pt x="621030" y="379476"/>
                  </a:lnTo>
                  <a:lnTo>
                    <a:pt x="621030" y="455676"/>
                  </a:lnTo>
                  <a:lnTo>
                    <a:pt x="456286" y="620420"/>
                  </a:lnTo>
                  <a:close/>
                  <a:moveTo>
                    <a:pt x="595274" y="620573"/>
                  </a:moveTo>
                  <a:lnTo>
                    <a:pt x="519074" y="620573"/>
                  </a:lnTo>
                  <a:lnTo>
                    <a:pt x="620878" y="518770"/>
                  </a:lnTo>
                  <a:lnTo>
                    <a:pt x="620878" y="594970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5542FA25-19FC-4BB5-A290-F84D8A269C36}"/>
                </a:ext>
              </a:extLst>
            </p:cNvPr>
            <p:cNvSpPr/>
            <p:nvPr/>
          </p:nvSpPr>
          <p:spPr>
            <a:xfrm>
              <a:off x="2065477" y="3647693"/>
              <a:ext cx="622249" cy="595121"/>
            </a:xfrm>
            <a:custGeom>
              <a:avLst/>
              <a:gdLst>
                <a:gd name="connsiteX0" fmla="*/ 0 w 622249"/>
                <a:gd name="connsiteY0" fmla="*/ 54102 h 595121"/>
                <a:gd name="connsiteX1" fmla="*/ 0 w 622249"/>
                <a:gd name="connsiteY1" fmla="*/ 0 h 595121"/>
                <a:gd name="connsiteX2" fmla="*/ 622249 w 622249"/>
                <a:gd name="connsiteY2" fmla="*/ 0 h 595121"/>
                <a:gd name="connsiteX3" fmla="*/ 622249 w 622249"/>
                <a:gd name="connsiteY3" fmla="*/ 54102 h 595121"/>
                <a:gd name="connsiteX4" fmla="*/ 0 w 622249"/>
                <a:gd name="connsiteY4" fmla="*/ 162306 h 595121"/>
                <a:gd name="connsiteX5" fmla="*/ 0 w 622249"/>
                <a:gd name="connsiteY5" fmla="*/ 108204 h 595121"/>
                <a:gd name="connsiteX6" fmla="*/ 622249 w 622249"/>
                <a:gd name="connsiteY6" fmla="*/ 108204 h 595121"/>
                <a:gd name="connsiteX7" fmla="*/ 622249 w 622249"/>
                <a:gd name="connsiteY7" fmla="*/ 162306 h 595121"/>
                <a:gd name="connsiteX8" fmla="*/ 0 w 622249"/>
                <a:gd name="connsiteY8" fmla="*/ 270510 h 595121"/>
                <a:gd name="connsiteX9" fmla="*/ 0 w 622249"/>
                <a:gd name="connsiteY9" fmla="*/ 216408 h 595121"/>
                <a:gd name="connsiteX10" fmla="*/ 622249 w 622249"/>
                <a:gd name="connsiteY10" fmla="*/ 216408 h 595121"/>
                <a:gd name="connsiteX11" fmla="*/ 622249 w 622249"/>
                <a:gd name="connsiteY11" fmla="*/ 270510 h 595121"/>
                <a:gd name="connsiteX12" fmla="*/ 0 w 622249"/>
                <a:gd name="connsiteY12" fmla="*/ 378714 h 595121"/>
                <a:gd name="connsiteX13" fmla="*/ 0 w 622249"/>
                <a:gd name="connsiteY13" fmla="*/ 324612 h 595121"/>
                <a:gd name="connsiteX14" fmla="*/ 622249 w 622249"/>
                <a:gd name="connsiteY14" fmla="*/ 324612 h 595121"/>
                <a:gd name="connsiteX15" fmla="*/ 622249 w 622249"/>
                <a:gd name="connsiteY15" fmla="*/ 378714 h 595121"/>
                <a:gd name="connsiteX16" fmla="*/ 0 w 622249"/>
                <a:gd name="connsiteY16" fmla="*/ 486918 h 595121"/>
                <a:gd name="connsiteX17" fmla="*/ 0 w 622249"/>
                <a:gd name="connsiteY17" fmla="*/ 432816 h 595121"/>
                <a:gd name="connsiteX18" fmla="*/ 622249 w 622249"/>
                <a:gd name="connsiteY18" fmla="*/ 432816 h 595121"/>
                <a:gd name="connsiteX19" fmla="*/ 622249 w 622249"/>
                <a:gd name="connsiteY19" fmla="*/ 486918 h 595121"/>
                <a:gd name="connsiteX20" fmla="*/ 0 w 622249"/>
                <a:gd name="connsiteY20" fmla="*/ 595122 h 595121"/>
                <a:gd name="connsiteX21" fmla="*/ 0 w 622249"/>
                <a:gd name="connsiteY21" fmla="*/ 541020 h 595121"/>
                <a:gd name="connsiteX22" fmla="*/ 622249 w 622249"/>
                <a:gd name="connsiteY22" fmla="*/ 541020 h 595121"/>
                <a:gd name="connsiteX23" fmla="*/ 622249 w 622249"/>
                <a:gd name="connsiteY23" fmla="*/ 5951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249" h="595121">
                  <a:moveTo>
                    <a:pt x="0" y="54102"/>
                  </a:moveTo>
                  <a:lnTo>
                    <a:pt x="0" y="0"/>
                  </a:lnTo>
                  <a:lnTo>
                    <a:pt x="622249" y="0"/>
                  </a:lnTo>
                  <a:lnTo>
                    <a:pt x="622249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249" y="108204"/>
                  </a:lnTo>
                  <a:lnTo>
                    <a:pt x="622249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249" y="216408"/>
                  </a:lnTo>
                  <a:lnTo>
                    <a:pt x="622249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249" y="324612"/>
                  </a:lnTo>
                  <a:lnTo>
                    <a:pt x="622249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249" y="432816"/>
                  </a:lnTo>
                  <a:lnTo>
                    <a:pt x="622249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249" y="541020"/>
                  </a:lnTo>
                  <a:lnTo>
                    <a:pt x="622249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1AA181E-8929-41FE-993F-42E410110C67}"/>
                </a:ext>
              </a:extLst>
            </p:cNvPr>
            <p:cNvSpPr/>
            <p:nvPr/>
          </p:nvSpPr>
          <p:spPr>
            <a:xfrm>
              <a:off x="2741828" y="3647541"/>
              <a:ext cx="622096" cy="596036"/>
            </a:xfrm>
            <a:custGeom>
              <a:avLst/>
              <a:gdLst>
                <a:gd name="connsiteX0" fmla="*/ 622097 w 622096"/>
                <a:gd name="connsiteY0" fmla="*/ 48616 h 596036"/>
                <a:gd name="connsiteX1" fmla="*/ 554431 w 622096"/>
                <a:gd name="connsiteY1" fmla="*/ 260300 h 596036"/>
                <a:gd name="connsiteX2" fmla="*/ 421538 w 622096"/>
                <a:gd name="connsiteY2" fmla="*/ 432969 h 596036"/>
                <a:gd name="connsiteX3" fmla="*/ 16612 w 622096"/>
                <a:gd name="connsiteY3" fmla="*/ 595274 h 596036"/>
                <a:gd name="connsiteX4" fmla="*/ 0 w 622096"/>
                <a:gd name="connsiteY4" fmla="*/ 595274 h 596036"/>
                <a:gd name="connsiteX5" fmla="*/ 0 w 622096"/>
                <a:gd name="connsiteY5" fmla="*/ 541173 h 596036"/>
                <a:gd name="connsiteX6" fmla="*/ 215494 w 622096"/>
                <a:gd name="connsiteY6" fmla="*/ 498958 h 596036"/>
                <a:gd name="connsiteX7" fmla="*/ 394564 w 622096"/>
                <a:gd name="connsiteY7" fmla="*/ 383591 h 596036"/>
                <a:gd name="connsiteX8" fmla="*/ 518617 w 622096"/>
                <a:gd name="connsiteY8" fmla="*/ 211836 h 596036"/>
                <a:gd name="connsiteX9" fmla="*/ 571957 w 622096"/>
                <a:gd name="connsiteY9" fmla="*/ 153 h 596036"/>
                <a:gd name="connsiteX10" fmla="*/ 622097 w 622096"/>
                <a:gd name="connsiteY10" fmla="*/ 153 h 596036"/>
                <a:gd name="connsiteX11" fmla="*/ 517855 w 622096"/>
                <a:gd name="connsiteY11" fmla="*/ 153 h 596036"/>
                <a:gd name="connsiteX12" fmla="*/ 356311 w 622096"/>
                <a:gd name="connsiteY12" fmla="*/ 346253 h 596036"/>
                <a:gd name="connsiteX13" fmla="*/ 194920 w 622096"/>
                <a:gd name="connsiteY13" fmla="*/ 448818 h 596036"/>
                <a:gd name="connsiteX14" fmla="*/ 0 w 622096"/>
                <a:gd name="connsiteY14" fmla="*/ 487070 h 596036"/>
                <a:gd name="connsiteX15" fmla="*/ 0 w 622096"/>
                <a:gd name="connsiteY15" fmla="*/ 432969 h 596036"/>
                <a:gd name="connsiteX16" fmla="*/ 173431 w 622096"/>
                <a:gd name="connsiteY16" fmla="*/ 398679 h 596036"/>
                <a:gd name="connsiteX17" fmla="*/ 318211 w 622096"/>
                <a:gd name="connsiteY17" fmla="*/ 307239 h 596036"/>
                <a:gd name="connsiteX18" fmla="*/ 463753 w 622096"/>
                <a:gd name="connsiteY18" fmla="*/ 153 h 596036"/>
                <a:gd name="connsiteX19" fmla="*/ 409651 w 622096"/>
                <a:gd name="connsiteY19" fmla="*/ 153 h 596036"/>
                <a:gd name="connsiteX20" fmla="*/ 0 w 622096"/>
                <a:gd name="connsiteY20" fmla="*/ 378867 h 596036"/>
                <a:gd name="connsiteX21" fmla="*/ 0 w 622096"/>
                <a:gd name="connsiteY21" fmla="*/ 324764 h 596036"/>
                <a:gd name="connsiteX22" fmla="*/ 298247 w 622096"/>
                <a:gd name="connsiteY22" fmla="*/ 163983 h 596036"/>
                <a:gd name="connsiteX23" fmla="*/ 355549 w 622096"/>
                <a:gd name="connsiteY23" fmla="*/ 153 h 596036"/>
                <a:gd name="connsiteX24" fmla="*/ 300685 w 622096"/>
                <a:gd name="connsiteY24" fmla="*/ 153 h 596036"/>
                <a:gd name="connsiteX25" fmla="*/ 202844 w 622096"/>
                <a:gd name="connsiteY25" fmla="*/ 192938 h 596036"/>
                <a:gd name="connsiteX26" fmla="*/ 0 w 622096"/>
                <a:gd name="connsiteY26" fmla="*/ 270967 h 596036"/>
                <a:gd name="connsiteX27" fmla="*/ 0 w 622096"/>
                <a:gd name="connsiteY27" fmla="*/ 216865 h 596036"/>
                <a:gd name="connsiteX28" fmla="*/ 116129 w 622096"/>
                <a:gd name="connsiteY28" fmla="*/ 188214 h 596036"/>
                <a:gd name="connsiteX29" fmla="*/ 246583 w 622096"/>
                <a:gd name="connsiteY29" fmla="*/ 457 h 596036"/>
                <a:gd name="connsiteX30" fmla="*/ 191719 w 622096"/>
                <a:gd name="connsiteY30" fmla="*/ 153 h 596036"/>
                <a:gd name="connsiteX31" fmla="*/ 89002 w 622096"/>
                <a:gd name="connsiteY31" fmla="*/ 141732 h 596036"/>
                <a:gd name="connsiteX32" fmla="*/ 0 w 622096"/>
                <a:gd name="connsiteY32" fmla="*/ 162458 h 596036"/>
                <a:gd name="connsiteX33" fmla="*/ 0 w 622096"/>
                <a:gd name="connsiteY33" fmla="*/ 108356 h 596036"/>
                <a:gd name="connsiteX34" fmla="*/ 87477 w 622096"/>
                <a:gd name="connsiteY34" fmla="*/ 77876 h 596036"/>
                <a:gd name="connsiteX35" fmla="*/ 136855 w 622096"/>
                <a:gd name="connsiteY35" fmla="*/ 0 h 596036"/>
                <a:gd name="connsiteX36" fmla="*/ 80315 w 622096"/>
                <a:gd name="connsiteY36" fmla="*/ 153 h 596036"/>
                <a:gd name="connsiteX37" fmla="*/ 48463 w 622096"/>
                <a:gd name="connsiteY37" fmla="*/ 39167 h 596036"/>
                <a:gd name="connsiteX38" fmla="*/ 0 w 622096"/>
                <a:gd name="connsiteY38" fmla="*/ 54407 h 596036"/>
                <a:gd name="connsiteX39" fmla="*/ 0 w 622096"/>
                <a:gd name="connsiteY39" fmla="*/ 305 h 596036"/>
                <a:gd name="connsiteX40" fmla="*/ 80315 w 622096"/>
                <a:gd name="connsiteY40" fmla="*/ 305 h 596036"/>
                <a:gd name="connsiteX41" fmla="*/ 622097 w 622096"/>
                <a:gd name="connsiteY41" fmla="*/ 360579 h 596036"/>
                <a:gd name="connsiteX42" fmla="*/ 384200 w 622096"/>
                <a:gd name="connsiteY42" fmla="*/ 596037 h 596036"/>
                <a:gd name="connsiteX43" fmla="*/ 266395 w 622096"/>
                <a:gd name="connsiteY43" fmla="*/ 596037 h 596036"/>
                <a:gd name="connsiteX44" fmla="*/ 477317 w 622096"/>
                <a:gd name="connsiteY44" fmla="*/ 454762 h 596036"/>
                <a:gd name="connsiteX45" fmla="*/ 622097 w 622096"/>
                <a:gd name="connsiteY45" fmla="*/ 246736 h 596036"/>
                <a:gd name="connsiteX46" fmla="*/ 478841 w 622096"/>
                <a:gd name="connsiteY46" fmla="*/ 596037 h 596036"/>
                <a:gd name="connsiteX47" fmla="*/ 622097 w 622096"/>
                <a:gd name="connsiteY47" fmla="*/ 454457 h 596036"/>
                <a:gd name="connsiteX48" fmla="*/ 622097 w 622096"/>
                <a:gd name="connsiteY48" fmla="*/ 537972 h 596036"/>
                <a:gd name="connsiteX49" fmla="*/ 564032 w 622096"/>
                <a:gd name="connsiteY49" fmla="*/ 596037 h 5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2096" h="596036">
                  <a:moveTo>
                    <a:pt x="622097" y="48616"/>
                  </a:moveTo>
                  <a:cubicBezTo>
                    <a:pt x="612587" y="122697"/>
                    <a:pt x="589666" y="194432"/>
                    <a:pt x="554431" y="260300"/>
                  </a:cubicBezTo>
                  <a:cubicBezTo>
                    <a:pt x="520461" y="325115"/>
                    <a:pt x="475503" y="383545"/>
                    <a:pt x="421538" y="432969"/>
                  </a:cubicBezTo>
                  <a:cubicBezTo>
                    <a:pt x="310119" y="533446"/>
                    <a:pt x="166573" y="590977"/>
                    <a:pt x="16612" y="595274"/>
                  </a:cubicBezTo>
                  <a:lnTo>
                    <a:pt x="0" y="595274"/>
                  </a:lnTo>
                  <a:lnTo>
                    <a:pt x="0" y="541173"/>
                  </a:lnTo>
                  <a:cubicBezTo>
                    <a:pt x="73929" y="541569"/>
                    <a:pt x="147188" y="527213"/>
                    <a:pt x="215494" y="498958"/>
                  </a:cubicBezTo>
                  <a:cubicBezTo>
                    <a:pt x="281742" y="471785"/>
                    <a:pt x="342443" y="432679"/>
                    <a:pt x="394564" y="383591"/>
                  </a:cubicBezTo>
                  <a:cubicBezTo>
                    <a:pt x="446334" y="334640"/>
                    <a:pt x="488411" y="276362"/>
                    <a:pt x="518617" y="211836"/>
                  </a:cubicBezTo>
                  <a:cubicBezTo>
                    <a:pt x="550347" y="145542"/>
                    <a:pt x="568483" y="73564"/>
                    <a:pt x="571957" y="153"/>
                  </a:cubicBezTo>
                  <a:lnTo>
                    <a:pt x="622097" y="153"/>
                  </a:lnTo>
                  <a:close/>
                  <a:moveTo>
                    <a:pt x="517855" y="153"/>
                  </a:moveTo>
                  <a:cubicBezTo>
                    <a:pt x="509031" y="131628"/>
                    <a:pt x="451424" y="255057"/>
                    <a:pt x="356311" y="346253"/>
                  </a:cubicBezTo>
                  <a:cubicBezTo>
                    <a:pt x="309311" y="390113"/>
                    <a:pt x="254584" y="424891"/>
                    <a:pt x="194920" y="448818"/>
                  </a:cubicBezTo>
                  <a:cubicBezTo>
                    <a:pt x="133091" y="474223"/>
                    <a:pt x="66858" y="487223"/>
                    <a:pt x="0" y="487070"/>
                  </a:cubicBezTo>
                  <a:lnTo>
                    <a:pt x="0" y="432969"/>
                  </a:lnTo>
                  <a:cubicBezTo>
                    <a:pt x="59482" y="432831"/>
                    <a:pt x="118369" y="421188"/>
                    <a:pt x="173431" y="398679"/>
                  </a:cubicBezTo>
                  <a:cubicBezTo>
                    <a:pt x="227045" y="377647"/>
                    <a:pt x="276179" y="346619"/>
                    <a:pt x="318211" y="307239"/>
                  </a:cubicBezTo>
                  <a:cubicBezTo>
                    <a:pt x="403220" y="226527"/>
                    <a:pt x="455112" y="117043"/>
                    <a:pt x="463753" y="153"/>
                  </a:cubicBezTo>
                  <a:close/>
                  <a:moveTo>
                    <a:pt x="409651" y="153"/>
                  </a:moveTo>
                  <a:cubicBezTo>
                    <a:pt x="393223" y="214122"/>
                    <a:pt x="214610" y="379263"/>
                    <a:pt x="0" y="378867"/>
                  </a:cubicBezTo>
                  <a:lnTo>
                    <a:pt x="0" y="324764"/>
                  </a:lnTo>
                  <a:cubicBezTo>
                    <a:pt x="120198" y="325023"/>
                    <a:pt x="232395" y="264551"/>
                    <a:pt x="298247" y="163983"/>
                  </a:cubicBezTo>
                  <a:cubicBezTo>
                    <a:pt x="330982" y="115138"/>
                    <a:pt x="350718" y="58750"/>
                    <a:pt x="355549" y="153"/>
                  </a:cubicBezTo>
                  <a:close/>
                  <a:moveTo>
                    <a:pt x="300685" y="153"/>
                  </a:moveTo>
                  <a:cubicBezTo>
                    <a:pt x="294178" y="74630"/>
                    <a:pt x="259126" y="143713"/>
                    <a:pt x="202844" y="192938"/>
                  </a:cubicBezTo>
                  <a:cubicBezTo>
                    <a:pt x="147676" y="243886"/>
                    <a:pt x="75103" y="271805"/>
                    <a:pt x="0" y="270967"/>
                  </a:cubicBezTo>
                  <a:lnTo>
                    <a:pt x="0" y="216865"/>
                  </a:lnTo>
                  <a:cubicBezTo>
                    <a:pt x="40493" y="217185"/>
                    <a:pt x="80421" y="207340"/>
                    <a:pt x="116129" y="188214"/>
                  </a:cubicBezTo>
                  <a:cubicBezTo>
                    <a:pt x="187604" y="150632"/>
                    <a:pt x="236296" y="80559"/>
                    <a:pt x="246583" y="457"/>
                  </a:cubicBezTo>
                  <a:close/>
                  <a:moveTo>
                    <a:pt x="191719" y="153"/>
                  </a:moveTo>
                  <a:cubicBezTo>
                    <a:pt x="181935" y="60990"/>
                    <a:pt x="143789" y="113553"/>
                    <a:pt x="89002" y="141732"/>
                  </a:cubicBezTo>
                  <a:cubicBezTo>
                    <a:pt x="61356" y="155479"/>
                    <a:pt x="30876" y="162580"/>
                    <a:pt x="0" y="162458"/>
                  </a:cubicBezTo>
                  <a:lnTo>
                    <a:pt x="0" y="108356"/>
                  </a:lnTo>
                  <a:cubicBezTo>
                    <a:pt x="31852" y="108875"/>
                    <a:pt x="62850" y="98069"/>
                    <a:pt x="87477" y="77876"/>
                  </a:cubicBezTo>
                  <a:cubicBezTo>
                    <a:pt x="112288" y="58263"/>
                    <a:pt x="129692" y="30800"/>
                    <a:pt x="136855" y="0"/>
                  </a:cubicBezTo>
                  <a:close/>
                  <a:moveTo>
                    <a:pt x="80315" y="153"/>
                  </a:moveTo>
                  <a:cubicBezTo>
                    <a:pt x="73563" y="15880"/>
                    <a:pt x="62530" y="29398"/>
                    <a:pt x="48463" y="39167"/>
                  </a:cubicBezTo>
                  <a:cubicBezTo>
                    <a:pt x="34320" y="49225"/>
                    <a:pt x="17358" y="54559"/>
                    <a:pt x="0" y="54407"/>
                  </a:cubicBezTo>
                  <a:lnTo>
                    <a:pt x="0" y="305"/>
                  </a:lnTo>
                  <a:lnTo>
                    <a:pt x="80315" y="305"/>
                  </a:lnTo>
                  <a:close/>
                  <a:moveTo>
                    <a:pt x="622097" y="360579"/>
                  </a:moveTo>
                  <a:cubicBezTo>
                    <a:pt x="562143" y="456453"/>
                    <a:pt x="480700" y="537073"/>
                    <a:pt x="384200" y="596037"/>
                  </a:cubicBezTo>
                  <a:lnTo>
                    <a:pt x="266395" y="596037"/>
                  </a:lnTo>
                  <a:cubicBezTo>
                    <a:pt x="344866" y="562448"/>
                    <a:pt x="416387" y="514548"/>
                    <a:pt x="477317" y="454762"/>
                  </a:cubicBezTo>
                  <a:cubicBezTo>
                    <a:pt x="538368" y="395249"/>
                    <a:pt x="587502" y="324658"/>
                    <a:pt x="622097" y="246736"/>
                  </a:cubicBezTo>
                  <a:close/>
                  <a:moveTo>
                    <a:pt x="478841" y="596037"/>
                  </a:moveTo>
                  <a:cubicBezTo>
                    <a:pt x="532455" y="555178"/>
                    <a:pt x="580598" y="507584"/>
                    <a:pt x="622097" y="454457"/>
                  </a:cubicBezTo>
                  <a:lnTo>
                    <a:pt x="622097" y="537972"/>
                  </a:lnTo>
                  <a:cubicBezTo>
                    <a:pt x="603504" y="558287"/>
                    <a:pt x="584149" y="577642"/>
                    <a:pt x="564032" y="596037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EB3A5FF-3CF8-4926-A27F-C254C07CBF79}"/>
                </a:ext>
              </a:extLst>
            </p:cNvPr>
            <p:cNvSpPr/>
            <p:nvPr/>
          </p:nvSpPr>
          <p:spPr>
            <a:xfrm>
              <a:off x="3417722" y="3647693"/>
              <a:ext cx="622401" cy="595121"/>
            </a:xfrm>
            <a:custGeom>
              <a:avLst/>
              <a:gdLst>
                <a:gd name="connsiteX0" fmla="*/ 573176 w 622401"/>
                <a:gd name="connsiteY0" fmla="*/ 0 h 595121"/>
                <a:gd name="connsiteX1" fmla="*/ 622402 w 622401"/>
                <a:gd name="connsiteY1" fmla="*/ 0 h 595121"/>
                <a:gd name="connsiteX2" fmla="*/ 622402 w 622401"/>
                <a:gd name="connsiteY2" fmla="*/ 26975 h 595121"/>
                <a:gd name="connsiteX3" fmla="*/ 54407 w 622401"/>
                <a:gd name="connsiteY3" fmla="*/ 595122 h 595121"/>
                <a:gd name="connsiteX4" fmla="*/ 305 w 622401"/>
                <a:gd name="connsiteY4" fmla="*/ 595122 h 595121"/>
                <a:gd name="connsiteX5" fmla="*/ 305 w 622401"/>
                <a:gd name="connsiteY5" fmla="*/ 572872 h 595121"/>
                <a:gd name="connsiteX6" fmla="*/ 305 w 622401"/>
                <a:gd name="connsiteY6" fmla="*/ 429616 h 595121"/>
                <a:gd name="connsiteX7" fmla="*/ 429921 w 622401"/>
                <a:gd name="connsiteY7" fmla="*/ 0 h 595121"/>
                <a:gd name="connsiteX8" fmla="*/ 506121 w 622401"/>
                <a:gd name="connsiteY8" fmla="*/ 0 h 595121"/>
                <a:gd name="connsiteX9" fmla="*/ 153 w 622401"/>
                <a:gd name="connsiteY9" fmla="*/ 505968 h 595121"/>
                <a:gd name="connsiteX10" fmla="*/ 305 w 622401"/>
                <a:gd name="connsiteY10" fmla="*/ 286360 h 595121"/>
                <a:gd name="connsiteX11" fmla="*/ 286665 w 622401"/>
                <a:gd name="connsiteY11" fmla="*/ 0 h 595121"/>
                <a:gd name="connsiteX12" fmla="*/ 362865 w 622401"/>
                <a:gd name="connsiteY12" fmla="*/ 0 h 595121"/>
                <a:gd name="connsiteX13" fmla="*/ 0 w 622401"/>
                <a:gd name="connsiteY13" fmla="*/ 362712 h 595121"/>
                <a:gd name="connsiteX14" fmla="*/ 305 w 622401"/>
                <a:gd name="connsiteY14" fmla="*/ 144018 h 595121"/>
                <a:gd name="connsiteX15" fmla="*/ 144323 w 622401"/>
                <a:gd name="connsiteY15" fmla="*/ 0 h 595121"/>
                <a:gd name="connsiteX16" fmla="*/ 220523 w 622401"/>
                <a:gd name="connsiteY16" fmla="*/ 0 h 595121"/>
                <a:gd name="connsiteX17" fmla="*/ 153 w 622401"/>
                <a:gd name="connsiteY17" fmla="*/ 220370 h 595121"/>
                <a:gd name="connsiteX18" fmla="*/ 305 w 622401"/>
                <a:gd name="connsiteY18" fmla="*/ 1524 h 595121"/>
                <a:gd name="connsiteX19" fmla="*/ 1829 w 622401"/>
                <a:gd name="connsiteY19" fmla="*/ 0 h 595121"/>
                <a:gd name="connsiteX20" fmla="*/ 78029 w 622401"/>
                <a:gd name="connsiteY20" fmla="*/ 0 h 595121"/>
                <a:gd name="connsiteX21" fmla="*/ 0 w 622401"/>
                <a:gd name="connsiteY21" fmla="*/ 77876 h 595121"/>
                <a:gd name="connsiteX22" fmla="*/ 121158 w 622401"/>
                <a:gd name="connsiteY22" fmla="*/ 595122 h 595121"/>
                <a:gd name="connsiteX23" fmla="*/ 622402 w 622401"/>
                <a:gd name="connsiteY23" fmla="*/ 93878 h 595121"/>
                <a:gd name="connsiteX24" fmla="*/ 622402 w 622401"/>
                <a:gd name="connsiteY24" fmla="*/ 170078 h 595121"/>
                <a:gd name="connsiteX25" fmla="*/ 197663 w 622401"/>
                <a:gd name="connsiteY25" fmla="*/ 595122 h 595121"/>
                <a:gd name="connsiteX26" fmla="*/ 263652 w 622401"/>
                <a:gd name="connsiteY26" fmla="*/ 595122 h 595121"/>
                <a:gd name="connsiteX27" fmla="*/ 622402 w 622401"/>
                <a:gd name="connsiteY27" fmla="*/ 236220 h 595121"/>
                <a:gd name="connsiteX28" fmla="*/ 622402 w 622401"/>
                <a:gd name="connsiteY28" fmla="*/ 312420 h 595121"/>
                <a:gd name="connsiteX29" fmla="*/ 340005 w 622401"/>
                <a:gd name="connsiteY29" fmla="*/ 595122 h 595121"/>
                <a:gd name="connsiteX30" fmla="*/ 406908 w 622401"/>
                <a:gd name="connsiteY30" fmla="*/ 595122 h 595121"/>
                <a:gd name="connsiteX31" fmla="*/ 622402 w 622401"/>
                <a:gd name="connsiteY31" fmla="*/ 379476 h 595121"/>
                <a:gd name="connsiteX32" fmla="*/ 622402 w 622401"/>
                <a:gd name="connsiteY32" fmla="*/ 455676 h 595121"/>
                <a:gd name="connsiteX33" fmla="*/ 483718 w 622401"/>
                <a:gd name="connsiteY33" fmla="*/ 595122 h 595121"/>
                <a:gd name="connsiteX34" fmla="*/ 622402 w 622401"/>
                <a:gd name="connsiteY34" fmla="*/ 595122 h 595121"/>
                <a:gd name="connsiteX35" fmla="*/ 546202 w 622401"/>
                <a:gd name="connsiteY35" fmla="*/ 595122 h 595121"/>
                <a:gd name="connsiteX36" fmla="*/ 622402 w 622401"/>
                <a:gd name="connsiteY36" fmla="*/ 518922 h 59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401" h="595121">
                  <a:moveTo>
                    <a:pt x="573176" y="0"/>
                  </a:moveTo>
                  <a:lnTo>
                    <a:pt x="622402" y="0"/>
                  </a:lnTo>
                  <a:lnTo>
                    <a:pt x="622402" y="26975"/>
                  </a:lnTo>
                  <a:lnTo>
                    <a:pt x="54407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1" y="0"/>
                  </a:lnTo>
                  <a:lnTo>
                    <a:pt x="506121" y="0"/>
                  </a:lnTo>
                  <a:lnTo>
                    <a:pt x="153" y="505968"/>
                  </a:lnTo>
                  <a:close/>
                  <a:moveTo>
                    <a:pt x="305" y="286360"/>
                  </a:moveTo>
                  <a:lnTo>
                    <a:pt x="286665" y="0"/>
                  </a:lnTo>
                  <a:lnTo>
                    <a:pt x="362865" y="0"/>
                  </a:lnTo>
                  <a:lnTo>
                    <a:pt x="0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153" y="220370"/>
                  </a:lnTo>
                  <a:close/>
                  <a:moveTo>
                    <a:pt x="305" y="1524"/>
                  </a:moveTo>
                  <a:lnTo>
                    <a:pt x="1829" y="0"/>
                  </a:lnTo>
                  <a:lnTo>
                    <a:pt x="78029" y="0"/>
                  </a:lnTo>
                  <a:lnTo>
                    <a:pt x="0" y="77876"/>
                  </a:lnTo>
                  <a:close/>
                  <a:moveTo>
                    <a:pt x="121158" y="595122"/>
                  </a:moveTo>
                  <a:lnTo>
                    <a:pt x="622402" y="93878"/>
                  </a:lnTo>
                  <a:lnTo>
                    <a:pt x="622402" y="170078"/>
                  </a:lnTo>
                  <a:lnTo>
                    <a:pt x="197663" y="595122"/>
                  </a:lnTo>
                  <a:close/>
                  <a:moveTo>
                    <a:pt x="263652" y="595122"/>
                  </a:moveTo>
                  <a:lnTo>
                    <a:pt x="622402" y="236220"/>
                  </a:lnTo>
                  <a:lnTo>
                    <a:pt x="622402" y="312420"/>
                  </a:lnTo>
                  <a:lnTo>
                    <a:pt x="340005" y="595122"/>
                  </a:lnTo>
                  <a:close/>
                  <a:moveTo>
                    <a:pt x="406908" y="595122"/>
                  </a:moveTo>
                  <a:lnTo>
                    <a:pt x="622402" y="379476"/>
                  </a:lnTo>
                  <a:lnTo>
                    <a:pt x="622402" y="455676"/>
                  </a:lnTo>
                  <a:lnTo>
                    <a:pt x="483718" y="595122"/>
                  </a:lnTo>
                  <a:close/>
                  <a:moveTo>
                    <a:pt x="622402" y="595122"/>
                  </a:moveTo>
                  <a:lnTo>
                    <a:pt x="546202" y="595122"/>
                  </a:lnTo>
                  <a:lnTo>
                    <a:pt x="622402" y="518922"/>
                  </a:ln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EA186B0-7616-4DAA-8A00-653706C9A426}"/>
                </a:ext>
              </a:extLst>
            </p:cNvPr>
            <p:cNvSpPr/>
            <p:nvPr/>
          </p:nvSpPr>
          <p:spPr>
            <a:xfrm>
              <a:off x="4770120" y="4946141"/>
              <a:ext cx="623163" cy="595122"/>
            </a:xfrm>
            <a:custGeom>
              <a:avLst/>
              <a:gdLst>
                <a:gd name="connsiteX0" fmla="*/ 0 w 623163"/>
                <a:gd name="connsiteY0" fmla="*/ 54102 h 595122"/>
                <a:gd name="connsiteX1" fmla="*/ 0 w 623163"/>
                <a:gd name="connsiteY1" fmla="*/ 0 h 595122"/>
                <a:gd name="connsiteX2" fmla="*/ 54102 w 623163"/>
                <a:gd name="connsiteY2" fmla="*/ 0 h 595122"/>
                <a:gd name="connsiteX3" fmla="*/ 54102 w 623163"/>
                <a:gd name="connsiteY3" fmla="*/ 54102 h 595122"/>
                <a:gd name="connsiteX4" fmla="*/ 0 w 623163"/>
                <a:gd name="connsiteY4" fmla="*/ 162306 h 595122"/>
                <a:gd name="connsiteX5" fmla="*/ 0 w 623163"/>
                <a:gd name="connsiteY5" fmla="*/ 108204 h 595122"/>
                <a:gd name="connsiteX6" fmla="*/ 54102 w 623163"/>
                <a:gd name="connsiteY6" fmla="*/ 108204 h 595122"/>
                <a:gd name="connsiteX7" fmla="*/ 54102 w 623163"/>
                <a:gd name="connsiteY7" fmla="*/ 162306 h 595122"/>
                <a:gd name="connsiteX8" fmla="*/ 0 w 623163"/>
                <a:gd name="connsiteY8" fmla="*/ 270510 h 595122"/>
                <a:gd name="connsiteX9" fmla="*/ 0 w 623163"/>
                <a:gd name="connsiteY9" fmla="*/ 216408 h 595122"/>
                <a:gd name="connsiteX10" fmla="*/ 54102 w 623163"/>
                <a:gd name="connsiteY10" fmla="*/ 216408 h 595122"/>
                <a:gd name="connsiteX11" fmla="*/ 54102 w 623163"/>
                <a:gd name="connsiteY11" fmla="*/ 270510 h 595122"/>
                <a:gd name="connsiteX12" fmla="*/ 0 w 623163"/>
                <a:gd name="connsiteY12" fmla="*/ 378714 h 595122"/>
                <a:gd name="connsiteX13" fmla="*/ 0 w 623163"/>
                <a:gd name="connsiteY13" fmla="*/ 324612 h 595122"/>
                <a:gd name="connsiteX14" fmla="*/ 54102 w 623163"/>
                <a:gd name="connsiteY14" fmla="*/ 324612 h 595122"/>
                <a:gd name="connsiteX15" fmla="*/ 54102 w 623163"/>
                <a:gd name="connsiteY15" fmla="*/ 378714 h 595122"/>
                <a:gd name="connsiteX16" fmla="*/ 0 w 623163"/>
                <a:gd name="connsiteY16" fmla="*/ 486918 h 595122"/>
                <a:gd name="connsiteX17" fmla="*/ 0 w 623163"/>
                <a:gd name="connsiteY17" fmla="*/ 433578 h 595122"/>
                <a:gd name="connsiteX18" fmla="*/ 54102 w 623163"/>
                <a:gd name="connsiteY18" fmla="*/ 433578 h 595122"/>
                <a:gd name="connsiteX19" fmla="*/ 54102 w 623163"/>
                <a:gd name="connsiteY19" fmla="*/ 487680 h 595122"/>
                <a:gd name="connsiteX20" fmla="*/ 0 w 623163"/>
                <a:gd name="connsiteY20" fmla="*/ 595122 h 595122"/>
                <a:gd name="connsiteX21" fmla="*/ 0 w 623163"/>
                <a:gd name="connsiteY21" fmla="*/ 541020 h 595122"/>
                <a:gd name="connsiteX22" fmla="*/ 54102 w 623163"/>
                <a:gd name="connsiteY22" fmla="*/ 541020 h 595122"/>
                <a:gd name="connsiteX23" fmla="*/ 54102 w 623163"/>
                <a:gd name="connsiteY23" fmla="*/ 595122 h 595122"/>
                <a:gd name="connsiteX24" fmla="*/ 113690 w 623163"/>
                <a:gd name="connsiteY24" fmla="*/ 54102 h 595122"/>
                <a:gd name="connsiteX25" fmla="*/ 113690 w 623163"/>
                <a:gd name="connsiteY25" fmla="*/ 0 h 595122"/>
                <a:gd name="connsiteX26" fmla="*/ 167640 w 623163"/>
                <a:gd name="connsiteY26" fmla="*/ 0 h 595122"/>
                <a:gd name="connsiteX27" fmla="*/ 167640 w 623163"/>
                <a:gd name="connsiteY27" fmla="*/ 54102 h 595122"/>
                <a:gd name="connsiteX28" fmla="*/ 113690 w 623163"/>
                <a:gd name="connsiteY28" fmla="*/ 162306 h 595122"/>
                <a:gd name="connsiteX29" fmla="*/ 113690 w 623163"/>
                <a:gd name="connsiteY29" fmla="*/ 108204 h 595122"/>
                <a:gd name="connsiteX30" fmla="*/ 167640 w 623163"/>
                <a:gd name="connsiteY30" fmla="*/ 108204 h 595122"/>
                <a:gd name="connsiteX31" fmla="*/ 167640 w 623163"/>
                <a:gd name="connsiteY31" fmla="*/ 162306 h 595122"/>
                <a:gd name="connsiteX32" fmla="*/ 113690 w 623163"/>
                <a:gd name="connsiteY32" fmla="*/ 270510 h 595122"/>
                <a:gd name="connsiteX33" fmla="*/ 113690 w 623163"/>
                <a:gd name="connsiteY33" fmla="*/ 216408 h 595122"/>
                <a:gd name="connsiteX34" fmla="*/ 167640 w 623163"/>
                <a:gd name="connsiteY34" fmla="*/ 216408 h 595122"/>
                <a:gd name="connsiteX35" fmla="*/ 167640 w 623163"/>
                <a:gd name="connsiteY35" fmla="*/ 270510 h 595122"/>
                <a:gd name="connsiteX36" fmla="*/ 113690 w 623163"/>
                <a:gd name="connsiteY36" fmla="*/ 378714 h 595122"/>
                <a:gd name="connsiteX37" fmla="*/ 113690 w 623163"/>
                <a:gd name="connsiteY37" fmla="*/ 324612 h 595122"/>
                <a:gd name="connsiteX38" fmla="*/ 167640 w 623163"/>
                <a:gd name="connsiteY38" fmla="*/ 324612 h 595122"/>
                <a:gd name="connsiteX39" fmla="*/ 167640 w 623163"/>
                <a:gd name="connsiteY39" fmla="*/ 378714 h 595122"/>
                <a:gd name="connsiteX40" fmla="*/ 113690 w 623163"/>
                <a:gd name="connsiteY40" fmla="*/ 486918 h 595122"/>
                <a:gd name="connsiteX41" fmla="*/ 113690 w 623163"/>
                <a:gd name="connsiteY41" fmla="*/ 433578 h 595122"/>
                <a:gd name="connsiteX42" fmla="*/ 167640 w 623163"/>
                <a:gd name="connsiteY42" fmla="*/ 433578 h 595122"/>
                <a:gd name="connsiteX43" fmla="*/ 167640 w 623163"/>
                <a:gd name="connsiteY43" fmla="*/ 487680 h 595122"/>
                <a:gd name="connsiteX44" fmla="*/ 113690 w 623163"/>
                <a:gd name="connsiteY44" fmla="*/ 595122 h 595122"/>
                <a:gd name="connsiteX45" fmla="*/ 113690 w 623163"/>
                <a:gd name="connsiteY45" fmla="*/ 541020 h 595122"/>
                <a:gd name="connsiteX46" fmla="*/ 167640 w 623163"/>
                <a:gd name="connsiteY46" fmla="*/ 541020 h 595122"/>
                <a:gd name="connsiteX47" fmla="*/ 167640 w 623163"/>
                <a:gd name="connsiteY47" fmla="*/ 595122 h 595122"/>
                <a:gd name="connsiteX48" fmla="*/ 228600 w 623163"/>
                <a:gd name="connsiteY48" fmla="*/ 54102 h 595122"/>
                <a:gd name="connsiteX49" fmla="*/ 228600 w 623163"/>
                <a:gd name="connsiteY49" fmla="*/ 0 h 595122"/>
                <a:gd name="connsiteX50" fmla="*/ 282702 w 623163"/>
                <a:gd name="connsiteY50" fmla="*/ 0 h 595122"/>
                <a:gd name="connsiteX51" fmla="*/ 282702 w 623163"/>
                <a:gd name="connsiteY51" fmla="*/ 54102 h 595122"/>
                <a:gd name="connsiteX52" fmla="*/ 228600 w 623163"/>
                <a:gd name="connsiteY52" fmla="*/ 162306 h 595122"/>
                <a:gd name="connsiteX53" fmla="*/ 228600 w 623163"/>
                <a:gd name="connsiteY53" fmla="*/ 108204 h 595122"/>
                <a:gd name="connsiteX54" fmla="*/ 282702 w 623163"/>
                <a:gd name="connsiteY54" fmla="*/ 108204 h 595122"/>
                <a:gd name="connsiteX55" fmla="*/ 282702 w 623163"/>
                <a:gd name="connsiteY55" fmla="*/ 162306 h 595122"/>
                <a:gd name="connsiteX56" fmla="*/ 228600 w 623163"/>
                <a:gd name="connsiteY56" fmla="*/ 270510 h 595122"/>
                <a:gd name="connsiteX57" fmla="*/ 228600 w 623163"/>
                <a:gd name="connsiteY57" fmla="*/ 216408 h 595122"/>
                <a:gd name="connsiteX58" fmla="*/ 282702 w 623163"/>
                <a:gd name="connsiteY58" fmla="*/ 216408 h 595122"/>
                <a:gd name="connsiteX59" fmla="*/ 282702 w 623163"/>
                <a:gd name="connsiteY59" fmla="*/ 270510 h 595122"/>
                <a:gd name="connsiteX60" fmla="*/ 228600 w 623163"/>
                <a:gd name="connsiteY60" fmla="*/ 378714 h 595122"/>
                <a:gd name="connsiteX61" fmla="*/ 228600 w 623163"/>
                <a:gd name="connsiteY61" fmla="*/ 324612 h 595122"/>
                <a:gd name="connsiteX62" fmla="*/ 282702 w 623163"/>
                <a:gd name="connsiteY62" fmla="*/ 324612 h 595122"/>
                <a:gd name="connsiteX63" fmla="*/ 282702 w 623163"/>
                <a:gd name="connsiteY63" fmla="*/ 378714 h 595122"/>
                <a:gd name="connsiteX64" fmla="*/ 228600 w 623163"/>
                <a:gd name="connsiteY64" fmla="*/ 486918 h 595122"/>
                <a:gd name="connsiteX65" fmla="*/ 228600 w 623163"/>
                <a:gd name="connsiteY65" fmla="*/ 433578 h 595122"/>
                <a:gd name="connsiteX66" fmla="*/ 282702 w 623163"/>
                <a:gd name="connsiteY66" fmla="*/ 433578 h 595122"/>
                <a:gd name="connsiteX67" fmla="*/ 282702 w 623163"/>
                <a:gd name="connsiteY67" fmla="*/ 487680 h 595122"/>
                <a:gd name="connsiteX68" fmla="*/ 228600 w 623163"/>
                <a:gd name="connsiteY68" fmla="*/ 595122 h 595122"/>
                <a:gd name="connsiteX69" fmla="*/ 228600 w 623163"/>
                <a:gd name="connsiteY69" fmla="*/ 541020 h 595122"/>
                <a:gd name="connsiteX70" fmla="*/ 282702 w 623163"/>
                <a:gd name="connsiteY70" fmla="*/ 541020 h 595122"/>
                <a:gd name="connsiteX71" fmla="*/ 282702 w 623163"/>
                <a:gd name="connsiteY71" fmla="*/ 595122 h 595122"/>
                <a:gd name="connsiteX72" fmla="*/ 341528 w 623163"/>
                <a:gd name="connsiteY72" fmla="*/ 54102 h 595122"/>
                <a:gd name="connsiteX73" fmla="*/ 341528 w 623163"/>
                <a:gd name="connsiteY73" fmla="*/ 0 h 595122"/>
                <a:gd name="connsiteX74" fmla="*/ 395630 w 623163"/>
                <a:gd name="connsiteY74" fmla="*/ 0 h 595122"/>
                <a:gd name="connsiteX75" fmla="*/ 395630 w 623163"/>
                <a:gd name="connsiteY75" fmla="*/ 54102 h 595122"/>
                <a:gd name="connsiteX76" fmla="*/ 341528 w 623163"/>
                <a:gd name="connsiteY76" fmla="*/ 162306 h 595122"/>
                <a:gd name="connsiteX77" fmla="*/ 341528 w 623163"/>
                <a:gd name="connsiteY77" fmla="*/ 108204 h 595122"/>
                <a:gd name="connsiteX78" fmla="*/ 395630 w 623163"/>
                <a:gd name="connsiteY78" fmla="*/ 108204 h 595122"/>
                <a:gd name="connsiteX79" fmla="*/ 395630 w 623163"/>
                <a:gd name="connsiteY79" fmla="*/ 162306 h 595122"/>
                <a:gd name="connsiteX80" fmla="*/ 341528 w 623163"/>
                <a:gd name="connsiteY80" fmla="*/ 270510 h 595122"/>
                <a:gd name="connsiteX81" fmla="*/ 341528 w 623163"/>
                <a:gd name="connsiteY81" fmla="*/ 216408 h 595122"/>
                <a:gd name="connsiteX82" fmla="*/ 395630 w 623163"/>
                <a:gd name="connsiteY82" fmla="*/ 216408 h 595122"/>
                <a:gd name="connsiteX83" fmla="*/ 395630 w 623163"/>
                <a:gd name="connsiteY83" fmla="*/ 270510 h 595122"/>
                <a:gd name="connsiteX84" fmla="*/ 341528 w 623163"/>
                <a:gd name="connsiteY84" fmla="*/ 378714 h 595122"/>
                <a:gd name="connsiteX85" fmla="*/ 341528 w 623163"/>
                <a:gd name="connsiteY85" fmla="*/ 324612 h 595122"/>
                <a:gd name="connsiteX86" fmla="*/ 395630 w 623163"/>
                <a:gd name="connsiteY86" fmla="*/ 324612 h 595122"/>
                <a:gd name="connsiteX87" fmla="*/ 395630 w 623163"/>
                <a:gd name="connsiteY87" fmla="*/ 378714 h 595122"/>
                <a:gd name="connsiteX88" fmla="*/ 341528 w 623163"/>
                <a:gd name="connsiteY88" fmla="*/ 486918 h 595122"/>
                <a:gd name="connsiteX89" fmla="*/ 341528 w 623163"/>
                <a:gd name="connsiteY89" fmla="*/ 433578 h 595122"/>
                <a:gd name="connsiteX90" fmla="*/ 395630 w 623163"/>
                <a:gd name="connsiteY90" fmla="*/ 433578 h 595122"/>
                <a:gd name="connsiteX91" fmla="*/ 395630 w 623163"/>
                <a:gd name="connsiteY91" fmla="*/ 487680 h 595122"/>
                <a:gd name="connsiteX92" fmla="*/ 341528 w 623163"/>
                <a:gd name="connsiteY92" fmla="*/ 595122 h 595122"/>
                <a:gd name="connsiteX93" fmla="*/ 341528 w 623163"/>
                <a:gd name="connsiteY93" fmla="*/ 541020 h 595122"/>
                <a:gd name="connsiteX94" fmla="*/ 395630 w 623163"/>
                <a:gd name="connsiteY94" fmla="*/ 541020 h 595122"/>
                <a:gd name="connsiteX95" fmla="*/ 395630 w 623163"/>
                <a:gd name="connsiteY95" fmla="*/ 595122 h 595122"/>
                <a:gd name="connsiteX96" fmla="*/ 455371 w 623163"/>
                <a:gd name="connsiteY96" fmla="*/ 54102 h 595122"/>
                <a:gd name="connsiteX97" fmla="*/ 455371 w 623163"/>
                <a:gd name="connsiteY97" fmla="*/ 0 h 595122"/>
                <a:gd name="connsiteX98" fmla="*/ 509473 w 623163"/>
                <a:gd name="connsiteY98" fmla="*/ 0 h 595122"/>
                <a:gd name="connsiteX99" fmla="*/ 509473 w 623163"/>
                <a:gd name="connsiteY99" fmla="*/ 54102 h 595122"/>
                <a:gd name="connsiteX100" fmla="*/ 455371 w 623163"/>
                <a:gd name="connsiteY100" fmla="*/ 162306 h 595122"/>
                <a:gd name="connsiteX101" fmla="*/ 455371 w 623163"/>
                <a:gd name="connsiteY101" fmla="*/ 108204 h 595122"/>
                <a:gd name="connsiteX102" fmla="*/ 509473 w 623163"/>
                <a:gd name="connsiteY102" fmla="*/ 108204 h 595122"/>
                <a:gd name="connsiteX103" fmla="*/ 509473 w 623163"/>
                <a:gd name="connsiteY103" fmla="*/ 162306 h 595122"/>
                <a:gd name="connsiteX104" fmla="*/ 455371 w 623163"/>
                <a:gd name="connsiteY104" fmla="*/ 270510 h 595122"/>
                <a:gd name="connsiteX105" fmla="*/ 455371 w 623163"/>
                <a:gd name="connsiteY105" fmla="*/ 216408 h 595122"/>
                <a:gd name="connsiteX106" fmla="*/ 509473 w 623163"/>
                <a:gd name="connsiteY106" fmla="*/ 216408 h 595122"/>
                <a:gd name="connsiteX107" fmla="*/ 509473 w 623163"/>
                <a:gd name="connsiteY107" fmla="*/ 270510 h 595122"/>
                <a:gd name="connsiteX108" fmla="*/ 455371 w 623163"/>
                <a:gd name="connsiteY108" fmla="*/ 378714 h 595122"/>
                <a:gd name="connsiteX109" fmla="*/ 455371 w 623163"/>
                <a:gd name="connsiteY109" fmla="*/ 324612 h 595122"/>
                <a:gd name="connsiteX110" fmla="*/ 509473 w 623163"/>
                <a:gd name="connsiteY110" fmla="*/ 324612 h 595122"/>
                <a:gd name="connsiteX111" fmla="*/ 509473 w 623163"/>
                <a:gd name="connsiteY111" fmla="*/ 378714 h 595122"/>
                <a:gd name="connsiteX112" fmla="*/ 455371 w 623163"/>
                <a:gd name="connsiteY112" fmla="*/ 486918 h 595122"/>
                <a:gd name="connsiteX113" fmla="*/ 455371 w 623163"/>
                <a:gd name="connsiteY113" fmla="*/ 433578 h 595122"/>
                <a:gd name="connsiteX114" fmla="*/ 509473 w 623163"/>
                <a:gd name="connsiteY114" fmla="*/ 433578 h 595122"/>
                <a:gd name="connsiteX115" fmla="*/ 509473 w 623163"/>
                <a:gd name="connsiteY115" fmla="*/ 487680 h 595122"/>
                <a:gd name="connsiteX116" fmla="*/ 455371 w 623163"/>
                <a:gd name="connsiteY116" fmla="*/ 595122 h 595122"/>
                <a:gd name="connsiteX117" fmla="*/ 455371 w 623163"/>
                <a:gd name="connsiteY117" fmla="*/ 541020 h 595122"/>
                <a:gd name="connsiteX118" fmla="*/ 509473 w 623163"/>
                <a:gd name="connsiteY118" fmla="*/ 541020 h 595122"/>
                <a:gd name="connsiteX119" fmla="*/ 509473 w 623163"/>
                <a:gd name="connsiteY119" fmla="*/ 595122 h 595122"/>
                <a:gd name="connsiteX120" fmla="*/ 569062 w 623163"/>
                <a:gd name="connsiteY120" fmla="*/ 54102 h 595122"/>
                <a:gd name="connsiteX121" fmla="*/ 569062 w 623163"/>
                <a:gd name="connsiteY121" fmla="*/ 0 h 595122"/>
                <a:gd name="connsiteX122" fmla="*/ 623164 w 623163"/>
                <a:gd name="connsiteY122" fmla="*/ 0 h 595122"/>
                <a:gd name="connsiteX123" fmla="*/ 623164 w 623163"/>
                <a:gd name="connsiteY123" fmla="*/ 54102 h 595122"/>
                <a:gd name="connsiteX124" fmla="*/ 569062 w 623163"/>
                <a:gd name="connsiteY124" fmla="*/ 162306 h 595122"/>
                <a:gd name="connsiteX125" fmla="*/ 569062 w 623163"/>
                <a:gd name="connsiteY125" fmla="*/ 108204 h 595122"/>
                <a:gd name="connsiteX126" fmla="*/ 623164 w 623163"/>
                <a:gd name="connsiteY126" fmla="*/ 108204 h 595122"/>
                <a:gd name="connsiteX127" fmla="*/ 623164 w 623163"/>
                <a:gd name="connsiteY127" fmla="*/ 162306 h 595122"/>
                <a:gd name="connsiteX128" fmla="*/ 569062 w 623163"/>
                <a:gd name="connsiteY128" fmla="*/ 270510 h 595122"/>
                <a:gd name="connsiteX129" fmla="*/ 569062 w 623163"/>
                <a:gd name="connsiteY129" fmla="*/ 216408 h 595122"/>
                <a:gd name="connsiteX130" fmla="*/ 623164 w 623163"/>
                <a:gd name="connsiteY130" fmla="*/ 216408 h 595122"/>
                <a:gd name="connsiteX131" fmla="*/ 623164 w 623163"/>
                <a:gd name="connsiteY131" fmla="*/ 270510 h 595122"/>
                <a:gd name="connsiteX132" fmla="*/ 569062 w 623163"/>
                <a:gd name="connsiteY132" fmla="*/ 378714 h 595122"/>
                <a:gd name="connsiteX133" fmla="*/ 569062 w 623163"/>
                <a:gd name="connsiteY133" fmla="*/ 324612 h 595122"/>
                <a:gd name="connsiteX134" fmla="*/ 623164 w 623163"/>
                <a:gd name="connsiteY134" fmla="*/ 324612 h 595122"/>
                <a:gd name="connsiteX135" fmla="*/ 623164 w 623163"/>
                <a:gd name="connsiteY135" fmla="*/ 378714 h 595122"/>
                <a:gd name="connsiteX136" fmla="*/ 569062 w 623163"/>
                <a:gd name="connsiteY136" fmla="*/ 486918 h 595122"/>
                <a:gd name="connsiteX137" fmla="*/ 569062 w 623163"/>
                <a:gd name="connsiteY137" fmla="*/ 433578 h 595122"/>
                <a:gd name="connsiteX138" fmla="*/ 623164 w 623163"/>
                <a:gd name="connsiteY138" fmla="*/ 433578 h 595122"/>
                <a:gd name="connsiteX139" fmla="*/ 623164 w 623163"/>
                <a:gd name="connsiteY139" fmla="*/ 487680 h 595122"/>
                <a:gd name="connsiteX140" fmla="*/ 569062 w 623163"/>
                <a:gd name="connsiteY140" fmla="*/ 595122 h 595122"/>
                <a:gd name="connsiteX141" fmla="*/ 569062 w 623163"/>
                <a:gd name="connsiteY141" fmla="*/ 541020 h 595122"/>
                <a:gd name="connsiteX142" fmla="*/ 623164 w 623163"/>
                <a:gd name="connsiteY142" fmla="*/ 541020 h 595122"/>
                <a:gd name="connsiteX143" fmla="*/ 623164 w 623163"/>
                <a:gd name="connsiteY14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23163" h="595122">
                  <a:moveTo>
                    <a:pt x="0" y="54102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54102" y="108204"/>
                  </a:lnTo>
                  <a:lnTo>
                    <a:pt x="54102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54102" y="216408"/>
                  </a:lnTo>
                  <a:lnTo>
                    <a:pt x="54102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54102" y="324612"/>
                  </a:lnTo>
                  <a:lnTo>
                    <a:pt x="54102" y="378714"/>
                  </a:lnTo>
                  <a:close/>
                  <a:moveTo>
                    <a:pt x="0" y="486918"/>
                  </a:moveTo>
                  <a:lnTo>
                    <a:pt x="0" y="433578"/>
                  </a:lnTo>
                  <a:lnTo>
                    <a:pt x="54102" y="433578"/>
                  </a:lnTo>
                  <a:lnTo>
                    <a:pt x="54102" y="487680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54102" y="541020"/>
                  </a:lnTo>
                  <a:lnTo>
                    <a:pt x="54102" y="595122"/>
                  </a:lnTo>
                  <a:close/>
                  <a:moveTo>
                    <a:pt x="113690" y="54102"/>
                  </a:moveTo>
                  <a:lnTo>
                    <a:pt x="113690" y="0"/>
                  </a:lnTo>
                  <a:lnTo>
                    <a:pt x="167640" y="0"/>
                  </a:lnTo>
                  <a:lnTo>
                    <a:pt x="167640" y="54102"/>
                  </a:lnTo>
                  <a:close/>
                  <a:moveTo>
                    <a:pt x="113690" y="162306"/>
                  </a:moveTo>
                  <a:lnTo>
                    <a:pt x="113690" y="108204"/>
                  </a:lnTo>
                  <a:lnTo>
                    <a:pt x="167640" y="108204"/>
                  </a:lnTo>
                  <a:lnTo>
                    <a:pt x="167640" y="162306"/>
                  </a:lnTo>
                  <a:close/>
                  <a:moveTo>
                    <a:pt x="113690" y="270510"/>
                  </a:moveTo>
                  <a:lnTo>
                    <a:pt x="113690" y="216408"/>
                  </a:lnTo>
                  <a:lnTo>
                    <a:pt x="167640" y="216408"/>
                  </a:lnTo>
                  <a:lnTo>
                    <a:pt x="167640" y="270510"/>
                  </a:lnTo>
                  <a:close/>
                  <a:moveTo>
                    <a:pt x="113690" y="378714"/>
                  </a:moveTo>
                  <a:lnTo>
                    <a:pt x="113690" y="324612"/>
                  </a:lnTo>
                  <a:lnTo>
                    <a:pt x="167640" y="324612"/>
                  </a:lnTo>
                  <a:lnTo>
                    <a:pt x="167640" y="378714"/>
                  </a:lnTo>
                  <a:close/>
                  <a:moveTo>
                    <a:pt x="113690" y="486918"/>
                  </a:moveTo>
                  <a:lnTo>
                    <a:pt x="113690" y="433578"/>
                  </a:lnTo>
                  <a:lnTo>
                    <a:pt x="167640" y="433578"/>
                  </a:lnTo>
                  <a:lnTo>
                    <a:pt x="167640" y="487680"/>
                  </a:lnTo>
                  <a:close/>
                  <a:moveTo>
                    <a:pt x="113690" y="595122"/>
                  </a:moveTo>
                  <a:lnTo>
                    <a:pt x="113690" y="541020"/>
                  </a:lnTo>
                  <a:lnTo>
                    <a:pt x="167640" y="541020"/>
                  </a:lnTo>
                  <a:lnTo>
                    <a:pt x="167640" y="595122"/>
                  </a:lnTo>
                  <a:close/>
                  <a:moveTo>
                    <a:pt x="228600" y="54102"/>
                  </a:moveTo>
                  <a:lnTo>
                    <a:pt x="228600" y="0"/>
                  </a:lnTo>
                  <a:lnTo>
                    <a:pt x="282702" y="0"/>
                  </a:lnTo>
                  <a:lnTo>
                    <a:pt x="282702" y="54102"/>
                  </a:lnTo>
                  <a:close/>
                  <a:moveTo>
                    <a:pt x="228600" y="162306"/>
                  </a:moveTo>
                  <a:lnTo>
                    <a:pt x="228600" y="108204"/>
                  </a:lnTo>
                  <a:lnTo>
                    <a:pt x="282702" y="108204"/>
                  </a:lnTo>
                  <a:lnTo>
                    <a:pt x="282702" y="162306"/>
                  </a:lnTo>
                  <a:close/>
                  <a:moveTo>
                    <a:pt x="228600" y="270510"/>
                  </a:moveTo>
                  <a:lnTo>
                    <a:pt x="228600" y="216408"/>
                  </a:lnTo>
                  <a:lnTo>
                    <a:pt x="282702" y="216408"/>
                  </a:lnTo>
                  <a:lnTo>
                    <a:pt x="282702" y="270510"/>
                  </a:lnTo>
                  <a:close/>
                  <a:moveTo>
                    <a:pt x="228600" y="378714"/>
                  </a:moveTo>
                  <a:lnTo>
                    <a:pt x="228600" y="324612"/>
                  </a:lnTo>
                  <a:lnTo>
                    <a:pt x="282702" y="324612"/>
                  </a:lnTo>
                  <a:lnTo>
                    <a:pt x="282702" y="378714"/>
                  </a:lnTo>
                  <a:close/>
                  <a:moveTo>
                    <a:pt x="228600" y="486918"/>
                  </a:moveTo>
                  <a:lnTo>
                    <a:pt x="228600" y="433578"/>
                  </a:lnTo>
                  <a:lnTo>
                    <a:pt x="282702" y="433578"/>
                  </a:lnTo>
                  <a:lnTo>
                    <a:pt x="282702" y="487680"/>
                  </a:lnTo>
                  <a:close/>
                  <a:moveTo>
                    <a:pt x="228600" y="595122"/>
                  </a:moveTo>
                  <a:lnTo>
                    <a:pt x="228600" y="541020"/>
                  </a:lnTo>
                  <a:lnTo>
                    <a:pt x="282702" y="541020"/>
                  </a:lnTo>
                  <a:lnTo>
                    <a:pt x="282702" y="595122"/>
                  </a:lnTo>
                  <a:close/>
                  <a:moveTo>
                    <a:pt x="341528" y="54102"/>
                  </a:moveTo>
                  <a:lnTo>
                    <a:pt x="341528" y="0"/>
                  </a:lnTo>
                  <a:lnTo>
                    <a:pt x="395630" y="0"/>
                  </a:lnTo>
                  <a:lnTo>
                    <a:pt x="395630" y="54102"/>
                  </a:lnTo>
                  <a:close/>
                  <a:moveTo>
                    <a:pt x="341528" y="162306"/>
                  </a:moveTo>
                  <a:lnTo>
                    <a:pt x="341528" y="108204"/>
                  </a:lnTo>
                  <a:lnTo>
                    <a:pt x="395630" y="108204"/>
                  </a:lnTo>
                  <a:lnTo>
                    <a:pt x="395630" y="162306"/>
                  </a:lnTo>
                  <a:close/>
                  <a:moveTo>
                    <a:pt x="341528" y="270510"/>
                  </a:moveTo>
                  <a:lnTo>
                    <a:pt x="341528" y="216408"/>
                  </a:lnTo>
                  <a:lnTo>
                    <a:pt x="395630" y="216408"/>
                  </a:lnTo>
                  <a:lnTo>
                    <a:pt x="395630" y="270510"/>
                  </a:lnTo>
                  <a:close/>
                  <a:moveTo>
                    <a:pt x="341528" y="378714"/>
                  </a:moveTo>
                  <a:lnTo>
                    <a:pt x="341528" y="324612"/>
                  </a:lnTo>
                  <a:lnTo>
                    <a:pt x="395630" y="324612"/>
                  </a:lnTo>
                  <a:lnTo>
                    <a:pt x="395630" y="378714"/>
                  </a:lnTo>
                  <a:close/>
                  <a:moveTo>
                    <a:pt x="341528" y="486918"/>
                  </a:moveTo>
                  <a:lnTo>
                    <a:pt x="341528" y="433578"/>
                  </a:lnTo>
                  <a:lnTo>
                    <a:pt x="395630" y="433578"/>
                  </a:lnTo>
                  <a:lnTo>
                    <a:pt x="395630" y="487680"/>
                  </a:lnTo>
                  <a:close/>
                  <a:moveTo>
                    <a:pt x="341528" y="595122"/>
                  </a:moveTo>
                  <a:lnTo>
                    <a:pt x="341528" y="541020"/>
                  </a:lnTo>
                  <a:lnTo>
                    <a:pt x="395630" y="541020"/>
                  </a:lnTo>
                  <a:lnTo>
                    <a:pt x="395630" y="595122"/>
                  </a:lnTo>
                  <a:close/>
                  <a:moveTo>
                    <a:pt x="455371" y="54102"/>
                  </a:moveTo>
                  <a:lnTo>
                    <a:pt x="455371" y="0"/>
                  </a:lnTo>
                  <a:lnTo>
                    <a:pt x="509473" y="0"/>
                  </a:lnTo>
                  <a:lnTo>
                    <a:pt x="509473" y="54102"/>
                  </a:lnTo>
                  <a:close/>
                  <a:moveTo>
                    <a:pt x="455371" y="162306"/>
                  </a:moveTo>
                  <a:lnTo>
                    <a:pt x="455371" y="108204"/>
                  </a:lnTo>
                  <a:lnTo>
                    <a:pt x="509473" y="108204"/>
                  </a:lnTo>
                  <a:lnTo>
                    <a:pt x="509473" y="162306"/>
                  </a:lnTo>
                  <a:close/>
                  <a:moveTo>
                    <a:pt x="455371" y="270510"/>
                  </a:moveTo>
                  <a:lnTo>
                    <a:pt x="455371" y="216408"/>
                  </a:lnTo>
                  <a:lnTo>
                    <a:pt x="509473" y="216408"/>
                  </a:lnTo>
                  <a:lnTo>
                    <a:pt x="509473" y="270510"/>
                  </a:lnTo>
                  <a:close/>
                  <a:moveTo>
                    <a:pt x="455371" y="378714"/>
                  </a:moveTo>
                  <a:lnTo>
                    <a:pt x="455371" y="324612"/>
                  </a:lnTo>
                  <a:lnTo>
                    <a:pt x="509473" y="324612"/>
                  </a:lnTo>
                  <a:lnTo>
                    <a:pt x="509473" y="378714"/>
                  </a:lnTo>
                  <a:close/>
                  <a:moveTo>
                    <a:pt x="455371" y="486918"/>
                  </a:moveTo>
                  <a:lnTo>
                    <a:pt x="455371" y="433578"/>
                  </a:lnTo>
                  <a:lnTo>
                    <a:pt x="509473" y="433578"/>
                  </a:lnTo>
                  <a:lnTo>
                    <a:pt x="509473" y="487680"/>
                  </a:lnTo>
                  <a:close/>
                  <a:moveTo>
                    <a:pt x="455371" y="595122"/>
                  </a:moveTo>
                  <a:lnTo>
                    <a:pt x="455371" y="541020"/>
                  </a:lnTo>
                  <a:lnTo>
                    <a:pt x="509473" y="541020"/>
                  </a:lnTo>
                  <a:lnTo>
                    <a:pt x="509473" y="595122"/>
                  </a:lnTo>
                  <a:close/>
                  <a:moveTo>
                    <a:pt x="569062" y="54102"/>
                  </a:moveTo>
                  <a:lnTo>
                    <a:pt x="569062" y="0"/>
                  </a:lnTo>
                  <a:lnTo>
                    <a:pt x="623164" y="0"/>
                  </a:lnTo>
                  <a:lnTo>
                    <a:pt x="623164" y="54102"/>
                  </a:lnTo>
                  <a:close/>
                  <a:moveTo>
                    <a:pt x="569062" y="162306"/>
                  </a:moveTo>
                  <a:lnTo>
                    <a:pt x="569062" y="108204"/>
                  </a:lnTo>
                  <a:lnTo>
                    <a:pt x="623164" y="108204"/>
                  </a:lnTo>
                  <a:lnTo>
                    <a:pt x="623164" y="162306"/>
                  </a:lnTo>
                  <a:close/>
                  <a:moveTo>
                    <a:pt x="569062" y="270510"/>
                  </a:moveTo>
                  <a:lnTo>
                    <a:pt x="569062" y="216408"/>
                  </a:lnTo>
                  <a:lnTo>
                    <a:pt x="623164" y="216408"/>
                  </a:lnTo>
                  <a:lnTo>
                    <a:pt x="623164" y="270510"/>
                  </a:lnTo>
                  <a:close/>
                  <a:moveTo>
                    <a:pt x="569062" y="378714"/>
                  </a:moveTo>
                  <a:lnTo>
                    <a:pt x="569062" y="324612"/>
                  </a:lnTo>
                  <a:lnTo>
                    <a:pt x="623164" y="324612"/>
                  </a:lnTo>
                  <a:lnTo>
                    <a:pt x="623164" y="378714"/>
                  </a:lnTo>
                  <a:close/>
                  <a:moveTo>
                    <a:pt x="569062" y="486918"/>
                  </a:moveTo>
                  <a:lnTo>
                    <a:pt x="569062" y="433578"/>
                  </a:lnTo>
                  <a:lnTo>
                    <a:pt x="623164" y="433578"/>
                  </a:lnTo>
                  <a:lnTo>
                    <a:pt x="623164" y="487680"/>
                  </a:lnTo>
                  <a:close/>
                  <a:moveTo>
                    <a:pt x="569062" y="595122"/>
                  </a:moveTo>
                  <a:lnTo>
                    <a:pt x="569062" y="541020"/>
                  </a:lnTo>
                  <a:lnTo>
                    <a:pt x="623164" y="541020"/>
                  </a:lnTo>
                  <a:lnTo>
                    <a:pt x="623164" y="595122"/>
                  </a:ln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A611671-5F9A-4096-B07A-E32C8BE8EE71}"/>
                </a:ext>
              </a:extLst>
            </p:cNvPr>
            <p:cNvSpPr/>
            <p:nvPr/>
          </p:nvSpPr>
          <p:spPr>
            <a:xfrm>
              <a:off x="5446471" y="4946141"/>
              <a:ext cx="622706" cy="595884"/>
            </a:xfrm>
            <a:custGeom>
              <a:avLst/>
              <a:gdLst>
                <a:gd name="connsiteX0" fmla="*/ 573329 w 622706"/>
                <a:gd name="connsiteY0" fmla="*/ 0 h 595884"/>
                <a:gd name="connsiteX1" fmla="*/ 622706 w 622706"/>
                <a:gd name="connsiteY1" fmla="*/ 0 h 595884"/>
                <a:gd name="connsiteX2" fmla="*/ 622706 w 622706"/>
                <a:gd name="connsiteY2" fmla="*/ 26975 h 595884"/>
                <a:gd name="connsiteX3" fmla="*/ 55169 w 622706"/>
                <a:gd name="connsiteY3" fmla="*/ 595122 h 595884"/>
                <a:gd name="connsiteX4" fmla="*/ 305 w 622706"/>
                <a:gd name="connsiteY4" fmla="*/ 595122 h 595884"/>
                <a:gd name="connsiteX5" fmla="*/ 305 w 622706"/>
                <a:gd name="connsiteY5" fmla="*/ 572872 h 595884"/>
                <a:gd name="connsiteX6" fmla="*/ 305 w 622706"/>
                <a:gd name="connsiteY6" fmla="*/ 429616 h 595884"/>
                <a:gd name="connsiteX7" fmla="*/ 429920 w 622706"/>
                <a:gd name="connsiteY7" fmla="*/ 0 h 595884"/>
                <a:gd name="connsiteX8" fmla="*/ 506120 w 622706"/>
                <a:gd name="connsiteY8" fmla="*/ 0 h 595884"/>
                <a:gd name="connsiteX9" fmla="*/ 0 w 622706"/>
                <a:gd name="connsiteY9" fmla="*/ 505968 h 595884"/>
                <a:gd name="connsiteX10" fmla="*/ 305 w 622706"/>
                <a:gd name="connsiteY10" fmla="*/ 286360 h 595884"/>
                <a:gd name="connsiteX11" fmla="*/ 286817 w 622706"/>
                <a:gd name="connsiteY11" fmla="*/ 0 h 595884"/>
                <a:gd name="connsiteX12" fmla="*/ 363017 w 622706"/>
                <a:gd name="connsiteY12" fmla="*/ 0 h 595884"/>
                <a:gd name="connsiteX13" fmla="*/ 153 w 622706"/>
                <a:gd name="connsiteY13" fmla="*/ 362712 h 595884"/>
                <a:gd name="connsiteX14" fmla="*/ 305 w 622706"/>
                <a:gd name="connsiteY14" fmla="*/ 144018 h 595884"/>
                <a:gd name="connsiteX15" fmla="*/ 144323 w 622706"/>
                <a:gd name="connsiteY15" fmla="*/ 0 h 595884"/>
                <a:gd name="connsiteX16" fmla="*/ 220523 w 622706"/>
                <a:gd name="connsiteY16" fmla="*/ 0 h 595884"/>
                <a:gd name="connsiteX17" fmla="*/ 305 w 622706"/>
                <a:gd name="connsiteY17" fmla="*/ 220218 h 595884"/>
                <a:gd name="connsiteX18" fmla="*/ 305 w 622706"/>
                <a:gd name="connsiteY18" fmla="*/ 1524 h 595884"/>
                <a:gd name="connsiteX19" fmla="*/ 1981 w 622706"/>
                <a:gd name="connsiteY19" fmla="*/ 0 h 595884"/>
                <a:gd name="connsiteX20" fmla="*/ 78181 w 622706"/>
                <a:gd name="connsiteY20" fmla="*/ 0 h 595884"/>
                <a:gd name="connsiteX21" fmla="*/ 153 w 622706"/>
                <a:gd name="connsiteY21" fmla="*/ 77877 h 595884"/>
                <a:gd name="connsiteX22" fmla="*/ 121310 w 622706"/>
                <a:gd name="connsiteY22" fmla="*/ 595884 h 595884"/>
                <a:gd name="connsiteX23" fmla="*/ 622554 w 622706"/>
                <a:gd name="connsiteY23" fmla="*/ 94641 h 595884"/>
                <a:gd name="connsiteX24" fmla="*/ 622554 w 622706"/>
                <a:gd name="connsiteY24" fmla="*/ 170841 h 595884"/>
                <a:gd name="connsiteX25" fmla="*/ 197663 w 622706"/>
                <a:gd name="connsiteY25" fmla="*/ 595122 h 595884"/>
                <a:gd name="connsiteX26" fmla="*/ 263652 w 622706"/>
                <a:gd name="connsiteY26" fmla="*/ 595884 h 595884"/>
                <a:gd name="connsiteX27" fmla="*/ 622554 w 622706"/>
                <a:gd name="connsiteY27" fmla="*/ 236982 h 595884"/>
                <a:gd name="connsiteX28" fmla="*/ 622554 w 622706"/>
                <a:gd name="connsiteY28" fmla="*/ 313182 h 595884"/>
                <a:gd name="connsiteX29" fmla="*/ 340157 w 622706"/>
                <a:gd name="connsiteY29" fmla="*/ 595122 h 595884"/>
                <a:gd name="connsiteX30" fmla="*/ 406908 w 622706"/>
                <a:gd name="connsiteY30" fmla="*/ 595884 h 595884"/>
                <a:gd name="connsiteX31" fmla="*/ 622554 w 622706"/>
                <a:gd name="connsiteY31" fmla="*/ 380238 h 595884"/>
                <a:gd name="connsiteX32" fmla="*/ 622554 w 622706"/>
                <a:gd name="connsiteY32" fmla="*/ 456438 h 595884"/>
                <a:gd name="connsiteX33" fmla="*/ 483260 w 622706"/>
                <a:gd name="connsiteY33" fmla="*/ 595732 h 595884"/>
                <a:gd name="connsiteX34" fmla="*/ 622554 w 622706"/>
                <a:gd name="connsiteY34" fmla="*/ 595884 h 595884"/>
                <a:gd name="connsiteX35" fmla="*/ 546354 w 622706"/>
                <a:gd name="connsiteY35" fmla="*/ 595884 h 595884"/>
                <a:gd name="connsiteX36" fmla="*/ 622554 w 622706"/>
                <a:gd name="connsiteY36" fmla="*/ 519684 h 5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706" h="595884">
                  <a:moveTo>
                    <a:pt x="573329" y="0"/>
                  </a:moveTo>
                  <a:lnTo>
                    <a:pt x="622706" y="0"/>
                  </a:lnTo>
                  <a:lnTo>
                    <a:pt x="622706" y="26975"/>
                  </a:lnTo>
                  <a:lnTo>
                    <a:pt x="55169" y="595122"/>
                  </a:lnTo>
                  <a:lnTo>
                    <a:pt x="305" y="595122"/>
                  </a:lnTo>
                  <a:lnTo>
                    <a:pt x="305" y="572872"/>
                  </a:lnTo>
                  <a:close/>
                  <a:moveTo>
                    <a:pt x="305" y="429616"/>
                  </a:moveTo>
                  <a:lnTo>
                    <a:pt x="429920" y="0"/>
                  </a:lnTo>
                  <a:lnTo>
                    <a:pt x="506120" y="0"/>
                  </a:lnTo>
                  <a:lnTo>
                    <a:pt x="0" y="505968"/>
                  </a:lnTo>
                  <a:close/>
                  <a:moveTo>
                    <a:pt x="305" y="286360"/>
                  </a:moveTo>
                  <a:lnTo>
                    <a:pt x="286817" y="0"/>
                  </a:lnTo>
                  <a:lnTo>
                    <a:pt x="363017" y="0"/>
                  </a:lnTo>
                  <a:lnTo>
                    <a:pt x="153" y="362712"/>
                  </a:lnTo>
                  <a:close/>
                  <a:moveTo>
                    <a:pt x="305" y="144018"/>
                  </a:moveTo>
                  <a:lnTo>
                    <a:pt x="144323" y="0"/>
                  </a:lnTo>
                  <a:lnTo>
                    <a:pt x="220523" y="0"/>
                  </a:lnTo>
                  <a:lnTo>
                    <a:pt x="305" y="220218"/>
                  </a:lnTo>
                  <a:close/>
                  <a:moveTo>
                    <a:pt x="305" y="1524"/>
                  </a:moveTo>
                  <a:lnTo>
                    <a:pt x="1981" y="0"/>
                  </a:lnTo>
                  <a:lnTo>
                    <a:pt x="78181" y="0"/>
                  </a:lnTo>
                  <a:lnTo>
                    <a:pt x="153" y="77877"/>
                  </a:lnTo>
                  <a:close/>
                  <a:moveTo>
                    <a:pt x="121310" y="595884"/>
                  </a:moveTo>
                  <a:lnTo>
                    <a:pt x="622554" y="94641"/>
                  </a:lnTo>
                  <a:lnTo>
                    <a:pt x="622554" y="170841"/>
                  </a:lnTo>
                  <a:lnTo>
                    <a:pt x="197663" y="595122"/>
                  </a:lnTo>
                  <a:close/>
                  <a:moveTo>
                    <a:pt x="263652" y="595884"/>
                  </a:moveTo>
                  <a:lnTo>
                    <a:pt x="622554" y="236982"/>
                  </a:lnTo>
                  <a:lnTo>
                    <a:pt x="622554" y="313182"/>
                  </a:lnTo>
                  <a:lnTo>
                    <a:pt x="340157" y="595122"/>
                  </a:lnTo>
                  <a:close/>
                  <a:moveTo>
                    <a:pt x="406908" y="595884"/>
                  </a:moveTo>
                  <a:lnTo>
                    <a:pt x="622554" y="380238"/>
                  </a:lnTo>
                  <a:lnTo>
                    <a:pt x="622554" y="456438"/>
                  </a:lnTo>
                  <a:lnTo>
                    <a:pt x="483260" y="595732"/>
                  </a:lnTo>
                  <a:close/>
                  <a:moveTo>
                    <a:pt x="622554" y="595884"/>
                  </a:moveTo>
                  <a:lnTo>
                    <a:pt x="546354" y="595884"/>
                  </a:lnTo>
                  <a:lnTo>
                    <a:pt x="622554" y="519684"/>
                  </a:lnTo>
                  <a:close/>
                </a:path>
              </a:pathLst>
            </a:custGeom>
            <a:solidFill>
              <a:srgbClr val="FFB612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DCB21DC5-778C-4175-BDC9-6144619F1B8B}"/>
                </a:ext>
              </a:extLst>
            </p:cNvPr>
            <p:cNvSpPr/>
            <p:nvPr/>
          </p:nvSpPr>
          <p:spPr>
            <a:xfrm>
              <a:off x="6122365" y="4946141"/>
              <a:ext cx="622553" cy="595122"/>
            </a:xfrm>
            <a:custGeom>
              <a:avLst/>
              <a:gdLst>
                <a:gd name="connsiteX0" fmla="*/ 517855 w 622553"/>
                <a:gd name="connsiteY0" fmla="*/ 95403 h 595122"/>
                <a:gd name="connsiteX1" fmla="*/ 449427 w 622553"/>
                <a:gd name="connsiteY1" fmla="*/ 69190 h 595122"/>
                <a:gd name="connsiteX2" fmla="*/ 438759 w 622553"/>
                <a:gd name="connsiteY2" fmla="*/ 60808 h 595122"/>
                <a:gd name="connsiteX3" fmla="*/ 428701 w 622553"/>
                <a:gd name="connsiteY3" fmla="*/ 56084 h 595122"/>
                <a:gd name="connsiteX4" fmla="*/ 414376 w 622553"/>
                <a:gd name="connsiteY4" fmla="*/ 54102 h 595122"/>
                <a:gd name="connsiteX5" fmla="*/ 396545 w 622553"/>
                <a:gd name="connsiteY5" fmla="*/ 57303 h 595122"/>
                <a:gd name="connsiteX6" fmla="*/ 379476 w 622553"/>
                <a:gd name="connsiteY6" fmla="*/ 69190 h 595122"/>
                <a:gd name="connsiteX7" fmla="*/ 242316 w 622553"/>
                <a:gd name="connsiteY7" fmla="*/ 69190 h 595122"/>
                <a:gd name="connsiteX8" fmla="*/ 231496 w 622553"/>
                <a:gd name="connsiteY8" fmla="*/ 60808 h 595122"/>
                <a:gd name="connsiteX9" fmla="*/ 221589 w 622553"/>
                <a:gd name="connsiteY9" fmla="*/ 56084 h 595122"/>
                <a:gd name="connsiteX10" fmla="*/ 207264 w 622553"/>
                <a:gd name="connsiteY10" fmla="*/ 54102 h 595122"/>
                <a:gd name="connsiteX11" fmla="*/ 193396 w 622553"/>
                <a:gd name="connsiteY11" fmla="*/ 56084 h 595122"/>
                <a:gd name="connsiteX12" fmla="*/ 183337 w 622553"/>
                <a:gd name="connsiteY12" fmla="*/ 60808 h 595122"/>
                <a:gd name="connsiteX13" fmla="*/ 172212 w 622553"/>
                <a:gd name="connsiteY13" fmla="*/ 69190 h 595122"/>
                <a:gd name="connsiteX14" fmla="*/ 35052 w 622553"/>
                <a:gd name="connsiteY14" fmla="*/ 69190 h 595122"/>
                <a:gd name="connsiteX15" fmla="*/ 24384 w 622553"/>
                <a:gd name="connsiteY15" fmla="*/ 60808 h 595122"/>
                <a:gd name="connsiteX16" fmla="*/ 14326 w 622553"/>
                <a:gd name="connsiteY16" fmla="*/ 56084 h 595122"/>
                <a:gd name="connsiteX17" fmla="*/ 0 w 622553"/>
                <a:gd name="connsiteY17" fmla="*/ 54102 h 595122"/>
                <a:gd name="connsiteX18" fmla="*/ 0 w 622553"/>
                <a:gd name="connsiteY18" fmla="*/ 0 h 595122"/>
                <a:gd name="connsiteX19" fmla="*/ 69342 w 622553"/>
                <a:gd name="connsiteY19" fmla="*/ 26975 h 595122"/>
                <a:gd name="connsiteX20" fmla="*/ 80010 w 622553"/>
                <a:gd name="connsiteY20" fmla="*/ 34900 h 595122"/>
                <a:gd name="connsiteX21" fmla="*/ 89916 w 622553"/>
                <a:gd name="connsiteY21" fmla="*/ 39319 h 595122"/>
                <a:gd name="connsiteX22" fmla="*/ 104242 w 622553"/>
                <a:gd name="connsiteY22" fmla="*/ 41301 h 595122"/>
                <a:gd name="connsiteX23" fmla="*/ 122225 w 622553"/>
                <a:gd name="connsiteY23" fmla="*/ 38100 h 595122"/>
                <a:gd name="connsiteX24" fmla="*/ 139293 w 622553"/>
                <a:gd name="connsiteY24" fmla="*/ 26975 h 595122"/>
                <a:gd name="connsiteX25" fmla="*/ 276453 w 622553"/>
                <a:gd name="connsiteY25" fmla="*/ 26975 h 595122"/>
                <a:gd name="connsiteX26" fmla="*/ 287274 w 622553"/>
                <a:gd name="connsiteY26" fmla="*/ 34900 h 595122"/>
                <a:gd name="connsiteX27" fmla="*/ 297180 w 622553"/>
                <a:gd name="connsiteY27" fmla="*/ 39319 h 595122"/>
                <a:gd name="connsiteX28" fmla="*/ 311506 w 622553"/>
                <a:gd name="connsiteY28" fmla="*/ 41301 h 595122"/>
                <a:gd name="connsiteX29" fmla="*/ 329336 w 622553"/>
                <a:gd name="connsiteY29" fmla="*/ 38100 h 595122"/>
                <a:gd name="connsiteX30" fmla="*/ 346557 w 622553"/>
                <a:gd name="connsiteY30" fmla="*/ 26975 h 595122"/>
                <a:gd name="connsiteX31" fmla="*/ 415290 w 622553"/>
                <a:gd name="connsiteY31" fmla="*/ 0 h 595122"/>
                <a:gd name="connsiteX32" fmla="*/ 483260 w 622553"/>
                <a:gd name="connsiteY32" fmla="*/ 26975 h 595122"/>
                <a:gd name="connsiteX33" fmla="*/ 494843 w 622553"/>
                <a:gd name="connsiteY33" fmla="*/ 34900 h 595122"/>
                <a:gd name="connsiteX34" fmla="*/ 504749 w 622553"/>
                <a:gd name="connsiteY34" fmla="*/ 39319 h 595122"/>
                <a:gd name="connsiteX35" fmla="*/ 518312 w 622553"/>
                <a:gd name="connsiteY35" fmla="*/ 41301 h 595122"/>
                <a:gd name="connsiteX36" fmla="*/ 536600 w 622553"/>
                <a:gd name="connsiteY36" fmla="*/ 38100 h 595122"/>
                <a:gd name="connsiteX37" fmla="*/ 553364 w 622553"/>
                <a:gd name="connsiteY37" fmla="*/ 26975 h 595122"/>
                <a:gd name="connsiteX38" fmla="*/ 622554 w 622553"/>
                <a:gd name="connsiteY38" fmla="*/ 0 h 595122"/>
                <a:gd name="connsiteX39" fmla="*/ 622554 w 622553"/>
                <a:gd name="connsiteY39" fmla="*/ 54102 h 595122"/>
                <a:gd name="connsiteX40" fmla="*/ 611886 w 622553"/>
                <a:gd name="connsiteY40" fmla="*/ 54102 h 595122"/>
                <a:gd name="connsiteX41" fmla="*/ 603046 w 622553"/>
                <a:gd name="connsiteY41" fmla="*/ 57303 h 595122"/>
                <a:gd name="connsiteX42" fmla="*/ 595884 w 622553"/>
                <a:gd name="connsiteY42" fmla="*/ 61722 h 595122"/>
                <a:gd name="connsiteX43" fmla="*/ 587502 w 622553"/>
                <a:gd name="connsiteY43" fmla="*/ 68428 h 595122"/>
                <a:gd name="connsiteX44" fmla="*/ 570890 w 622553"/>
                <a:gd name="connsiteY44" fmla="*/ 80772 h 595122"/>
                <a:gd name="connsiteX45" fmla="*/ 549706 w 622553"/>
                <a:gd name="connsiteY45" fmla="*/ 89916 h 595122"/>
                <a:gd name="connsiteX46" fmla="*/ 517855 w 622553"/>
                <a:gd name="connsiteY46" fmla="*/ 95403 h 595122"/>
                <a:gd name="connsiteX47" fmla="*/ 519074 w 622553"/>
                <a:gd name="connsiteY47" fmla="*/ 220371 h 595122"/>
                <a:gd name="connsiteX48" fmla="*/ 450189 w 622553"/>
                <a:gd name="connsiteY48" fmla="*/ 194158 h 595122"/>
                <a:gd name="connsiteX49" fmla="*/ 439522 w 622553"/>
                <a:gd name="connsiteY49" fmla="*/ 185776 h 595122"/>
                <a:gd name="connsiteX50" fmla="*/ 429616 w 622553"/>
                <a:gd name="connsiteY50" fmla="*/ 180899 h 595122"/>
                <a:gd name="connsiteX51" fmla="*/ 415290 w 622553"/>
                <a:gd name="connsiteY51" fmla="*/ 178918 h 595122"/>
                <a:gd name="connsiteX52" fmla="*/ 397306 w 622553"/>
                <a:gd name="connsiteY52" fmla="*/ 182118 h 595122"/>
                <a:gd name="connsiteX53" fmla="*/ 380238 w 622553"/>
                <a:gd name="connsiteY53" fmla="*/ 194158 h 595122"/>
                <a:gd name="connsiteX54" fmla="*/ 243078 w 622553"/>
                <a:gd name="connsiteY54" fmla="*/ 194158 h 595122"/>
                <a:gd name="connsiteX55" fmla="*/ 235458 w 622553"/>
                <a:gd name="connsiteY55" fmla="*/ 187300 h 595122"/>
                <a:gd name="connsiteX56" fmla="*/ 227990 w 622553"/>
                <a:gd name="connsiteY56" fmla="*/ 183033 h 595122"/>
                <a:gd name="connsiteX57" fmla="*/ 218846 w 622553"/>
                <a:gd name="connsiteY57" fmla="*/ 179832 h 595122"/>
                <a:gd name="connsiteX58" fmla="*/ 208026 w 622553"/>
                <a:gd name="connsiteY58" fmla="*/ 178918 h 595122"/>
                <a:gd name="connsiteX59" fmla="*/ 190195 w 622553"/>
                <a:gd name="connsiteY59" fmla="*/ 182118 h 595122"/>
                <a:gd name="connsiteX60" fmla="*/ 172974 w 622553"/>
                <a:gd name="connsiteY60" fmla="*/ 194158 h 595122"/>
                <a:gd name="connsiteX61" fmla="*/ 35814 w 622553"/>
                <a:gd name="connsiteY61" fmla="*/ 194158 h 595122"/>
                <a:gd name="connsiteX62" fmla="*/ 24536 w 622553"/>
                <a:gd name="connsiteY62" fmla="*/ 185776 h 595122"/>
                <a:gd name="connsiteX63" fmla="*/ 14173 w 622553"/>
                <a:gd name="connsiteY63" fmla="*/ 180899 h 595122"/>
                <a:gd name="connsiteX64" fmla="*/ 762 w 622553"/>
                <a:gd name="connsiteY64" fmla="*/ 178918 h 595122"/>
                <a:gd name="connsiteX65" fmla="*/ 762 w 622553"/>
                <a:gd name="connsiteY65" fmla="*/ 124816 h 595122"/>
                <a:gd name="connsiteX66" fmla="*/ 69189 w 622553"/>
                <a:gd name="connsiteY66" fmla="*/ 151943 h 595122"/>
                <a:gd name="connsiteX67" fmla="*/ 77572 w 622553"/>
                <a:gd name="connsiteY67" fmla="*/ 157887 h 595122"/>
                <a:gd name="connsiteX68" fmla="*/ 84734 w 622553"/>
                <a:gd name="connsiteY68" fmla="*/ 162306 h 595122"/>
                <a:gd name="connsiteX69" fmla="*/ 93421 w 622553"/>
                <a:gd name="connsiteY69" fmla="*/ 165507 h 595122"/>
                <a:gd name="connsiteX70" fmla="*/ 104089 w 622553"/>
                <a:gd name="connsiteY70" fmla="*/ 165507 h 595122"/>
                <a:gd name="connsiteX71" fmla="*/ 122072 w 622553"/>
                <a:gd name="connsiteY71" fmla="*/ 162306 h 595122"/>
                <a:gd name="connsiteX72" fmla="*/ 139141 w 622553"/>
                <a:gd name="connsiteY72" fmla="*/ 151181 h 595122"/>
                <a:gd name="connsiteX73" fmla="*/ 276301 w 622553"/>
                <a:gd name="connsiteY73" fmla="*/ 151181 h 595122"/>
                <a:gd name="connsiteX74" fmla="*/ 287122 w 622553"/>
                <a:gd name="connsiteY74" fmla="*/ 159106 h 595122"/>
                <a:gd name="connsiteX75" fmla="*/ 297027 w 622553"/>
                <a:gd name="connsiteY75" fmla="*/ 163525 h 595122"/>
                <a:gd name="connsiteX76" fmla="*/ 311353 w 622553"/>
                <a:gd name="connsiteY76" fmla="*/ 165507 h 595122"/>
                <a:gd name="connsiteX77" fmla="*/ 325222 w 622553"/>
                <a:gd name="connsiteY77" fmla="*/ 163525 h 595122"/>
                <a:gd name="connsiteX78" fmla="*/ 335280 w 622553"/>
                <a:gd name="connsiteY78" fmla="*/ 159106 h 595122"/>
                <a:gd name="connsiteX79" fmla="*/ 346405 w 622553"/>
                <a:gd name="connsiteY79" fmla="*/ 151181 h 595122"/>
                <a:gd name="connsiteX80" fmla="*/ 483565 w 622553"/>
                <a:gd name="connsiteY80" fmla="*/ 151181 h 595122"/>
                <a:gd name="connsiteX81" fmla="*/ 494233 w 622553"/>
                <a:gd name="connsiteY81" fmla="*/ 159106 h 595122"/>
                <a:gd name="connsiteX82" fmla="*/ 504292 w 622553"/>
                <a:gd name="connsiteY82" fmla="*/ 163525 h 595122"/>
                <a:gd name="connsiteX83" fmla="*/ 518617 w 622553"/>
                <a:gd name="connsiteY83" fmla="*/ 165507 h 595122"/>
                <a:gd name="connsiteX84" fmla="*/ 536448 w 622553"/>
                <a:gd name="connsiteY84" fmla="*/ 162306 h 595122"/>
                <a:gd name="connsiteX85" fmla="*/ 553516 w 622553"/>
                <a:gd name="connsiteY85" fmla="*/ 151181 h 595122"/>
                <a:gd name="connsiteX86" fmla="*/ 621944 w 622553"/>
                <a:gd name="connsiteY86" fmla="*/ 124054 h 595122"/>
                <a:gd name="connsiteX87" fmla="*/ 621944 w 622553"/>
                <a:gd name="connsiteY87" fmla="*/ 178156 h 595122"/>
                <a:gd name="connsiteX88" fmla="*/ 604113 w 622553"/>
                <a:gd name="connsiteY88" fmla="*/ 181356 h 595122"/>
                <a:gd name="connsiteX89" fmla="*/ 587045 w 622553"/>
                <a:gd name="connsiteY89" fmla="*/ 193396 h 595122"/>
                <a:gd name="connsiteX90" fmla="*/ 519074 w 622553"/>
                <a:gd name="connsiteY90" fmla="*/ 220218 h 595122"/>
                <a:gd name="connsiteX91" fmla="*/ 519074 w 622553"/>
                <a:gd name="connsiteY91" fmla="*/ 345339 h 595122"/>
                <a:gd name="connsiteX92" fmla="*/ 450189 w 622553"/>
                <a:gd name="connsiteY92" fmla="*/ 318974 h 595122"/>
                <a:gd name="connsiteX93" fmla="*/ 439522 w 622553"/>
                <a:gd name="connsiteY93" fmla="*/ 310287 h 595122"/>
                <a:gd name="connsiteX94" fmla="*/ 429616 w 622553"/>
                <a:gd name="connsiteY94" fmla="*/ 305867 h 595122"/>
                <a:gd name="connsiteX95" fmla="*/ 415290 w 622553"/>
                <a:gd name="connsiteY95" fmla="*/ 303886 h 595122"/>
                <a:gd name="connsiteX96" fmla="*/ 401269 w 622553"/>
                <a:gd name="connsiteY96" fmla="*/ 305867 h 595122"/>
                <a:gd name="connsiteX97" fmla="*/ 391363 w 622553"/>
                <a:gd name="connsiteY97" fmla="*/ 310287 h 595122"/>
                <a:gd name="connsiteX98" fmla="*/ 380238 w 622553"/>
                <a:gd name="connsiteY98" fmla="*/ 318974 h 595122"/>
                <a:gd name="connsiteX99" fmla="*/ 243078 w 622553"/>
                <a:gd name="connsiteY99" fmla="*/ 318974 h 595122"/>
                <a:gd name="connsiteX100" fmla="*/ 232257 w 622553"/>
                <a:gd name="connsiteY100" fmla="*/ 310287 h 595122"/>
                <a:gd name="connsiteX101" fmla="*/ 222352 w 622553"/>
                <a:gd name="connsiteY101" fmla="*/ 305867 h 595122"/>
                <a:gd name="connsiteX102" fmla="*/ 208483 w 622553"/>
                <a:gd name="connsiteY102" fmla="*/ 303886 h 595122"/>
                <a:gd name="connsiteX103" fmla="*/ 194462 w 622553"/>
                <a:gd name="connsiteY103" fmla="*/ 305867 h 595122"/>
                <a:gd name="connsiteX104" fmla="*/ 184252 w 622553"/>
                <a:gd name="connsiteY104" fmla="*/ 310287 h 595122"/>
                <a:gd name="connsiteX105" fmla="*/ 172974 w 622553"/>
                <a:gd name="connsiteY105" fmla="*/ 318974 h 595122"/>
                <a:gd name="connsiteX106" fmla="*/ 35814 w 622553"/>
                <a:gd name="connsiteY106" fmla="*/ 318974 h 595122"/>
                <a:gd name="connsiteX107" fmla="*/ 24536 w 622553"/>
                <a:gd name="connsiteY107" fmla="*/ 310287 h 595122"/>
                <a:gd name="connsiteX108" fmla="*/ 14173 w 622553"/>
                <a:gd name="connsiteY108" fmla="*/ 305867 h 595122"/>
                <a:gd name="connsiteX109" fmla="*/ 762 w 622553"/>
                <a:gd name="connsiteY109" fmla="*/ 303886 h 595122"/>
                <a:gd name="connsiteX110" fmla="*/ 762 w 622553"/>
                <a:gd name="connsiteY110" fmla="*/ 249784 h 595122"/>
                <a:gd name="connsiteX111" fmla="*/ 69189 w 622553"/>
                <a:gd name="connsiteY111" fmla="*/ 276911 h 595122"/>
                <a:gd name="connsiteX112" fmla="*/ 79857 w 622553"/>
                <a:gd name="connsiteY112" fmla="*/ 284836 h 595122"/>
                <a:gd name="connsiteX113" fmla="*/ 89763 w 622553"/>
                <a:gd name="connsiteY113" fmla="*/ 289103 h 595122"/>
                <a:gd name="connsiteX114" fmla="*/ 104089 w 622553"/>
                <a:gd name="connsiteY114" fmla="*/ 291237 h 595122"/>
                <a:gd name="connsiteX115" fmla="*/ 118415 w 622553"/>
                <a:gd name="connsiteY115" fmla="*/ 289103 h 595122"/>
                <a:gd name="connsiteX116" fmla="*/ 128473 w 622553"/>
                <a:gd name="connsiteY116" fmla="*/ 284836 h 595122"/>
                <a:gd name="connsiteX117" fmla="*/ 139141 w 622553"/>
                <a:gd name="connsiteY117" fmla="*/ 276911 h 595122"/>
                <a:gd name="connsiteX118" fmla="*/ 276301 w 622553"/>
                <a:gd name="connsiteY118" fmla="*/ 276911 h 595122"/>
                <a:gd name="connsiteX119" fmla="*/ 287122 w 622553"/>
                <a:gd name="connsiteY119" fmla="*/ 284836 h 595122"/>
                <a:gd name="connsiteX120" fmla="*/ 297027 w 622553"/>
                <a:gd name="connsiteY120" fmla="*/ 289103 h 595122"/>
                <a:gd name="connsiteX121" fmla="*/ 311353 w 622553"/>
                <a:gd name="connsiteY121" fmla="*/ 291237 h 595122"/>
                <a:gd name="connsiteX122" fmla="*/ 325222 w 622553"/>
                <a:gd name="connsiteY122" fmla="*/ 289103 h 595122"/>
                <a:gd name="connsiteX123" fmla="*/ 335280 w 622553"/>
                <a:gd name="connsiteY123" fmla="*/ 284836 h 595122"/>
                <a:gd name="connsiteX124" fmla="*/ 346405 w 622553"/>
                <a:gd name="connsiteY124" fmla="*/ 276911 h 595122"/>
                <a:gd name="connsiteX125" fmla="*/ 483565 w 622553"/>
                <a:gd name="connsiteY125" fmla="*/ 276911 h 595122"/>
                <a:gd name="connsiteX126" fmla="*/ 494233 w 622553"/>
                <a:gd name="connsiteY126" fmla="*/ 284836 h 595122"/>
                <a:gd name="connsiteX127" fmla="*/ 504292 w 622553"/>
                <a:gd name="connsiteY127" fmla="*/ 289103 h 595122"/>
                <a:gd name="connsiteX128" fmla="*/ 518617 w 622553"/>
                <a:gd name="connsiteY128" fmla="*/ 291237 h 595122"/>
                <a:gd name="connsiteX129" fmla="*/ 528980 w 622553"/>
                <a:gd name="connsiteY129" fmla="*/ 290322 h 595122"/>
                <a:gd name="connsiteX130" fmla="*/ 537972 w 622553"/>
                <a:gd name="connsiteY130" fmla="*/ 287122 h 595122"/>
                <a:gd name="connsiteX131" fmla="*/ 545287 w 622553"/>
                <a:gd name="connsiteY131" fmla="*/ 282854 h 595122"/>
                <a:gd name="connsiteX132" fmla="*/ 553516 w 622553"/>
                <a:gd name="connsiteY132" fmla="*/ 276911 h 595122"/>
                <a:gd name="connsiteX133" fmla="*/ 621944 w 622553"/>
                <a:gd name="connsiteY133" fmla="*/ 249784 h 595122"/>
                <a:gd name="connsiteX134" fmla="*/ 621944 w 622553"/>
                <a:gd name="connsiteY134" fmla="*/ 303886 h 595122"/>
                <a:gd name="connsiteX135" fmla="*/ 607619 w 622553"/>
                <a:gd name="connsiteY135" fmla="*/ 305867 h 595122"/>
                <a:gd name="connsiteX136" fmla="*/ 597713 w 622553"/>
                <a:gd name="connsiteY136" fmla="*/ 310287 h 595122"/>
                <a:gd name="connsiteX137" fmla="*/ 587045 w 622553"/>
                <a:gd name="connsiteY137" fmla="*/ 318974 h 595122"/>
                <a:gd name="connsiteX138" fmla="*/ 519074 w 622553"/>
                <a:gd name="connsiteY138" fmla="*/ 345339 h 595122"/>
                <a:gd name="connsiteX139" fmla="*/ 519074 w 622553"/>
                <a:gd name="connsiteY139" fmla="*/ 470154 h 595122"/>
                <a:gd name="connsiteX140" fmla="*/ 449732 w 622553"/>
                <a:gd name="connsiteY140" fmla="*/ 443941 h 595122"/>
                <a:gd name="connsiteX141" fmla="*/ 439064 w 622553"/>
                <a:gd name="connsiteY141" fmla="*/ 435102 h 595122"/>
                <a:gd name="connsiteX142" fmla="*/ 429158 w 622553"/>
                <a:gd name="connsiteY142" fmla="*/ 430835 h 595122"/>
                <a:gd name="connsiteX143" fmla="*/ 414833 w 622553"/>
                <a:gd name="connsiteY143" fmla="*/ 428854 h 595122"/>
                <a:gd name="connsiteX144" fmla="*/ 396849 w 622553"/>
                <a:gd name="connsiteY144" fmla="*/ 432054 h 595122"/>
                <a:gd name="connsiteX145" fmla="*/ 379781 w 622553"/>
                <a:gd name="connsiteY145" fmla="*/ 443941 h 595122"/>
                <a:gd name="connsiteX146" fmla="*/ 242621 w 622553"/>
                <a:gd name="connsiteY146" fmla="*/ 443941 h 595122"/>
                <a:gd name="connsiteX147" fmla="*/ 231800 w 622553"/>
                <a:gd name="connsiteY147" fmla="*/ 435102 h 595122"/>
                <a:gd name="connsiteX148" fmla="*/ 221894 w 622553"/>
                <a:gd name="connsiteY148" fmla="*/ 430835 h 595122"/>
                <a:gd name="connsiteX149" fmla="*/ 207569 w 622553"/>
                <a:gd name="connsiteY149" fmla="*/ 428854 h 595122"/>
                <a:gd name="connsiteX150" fmla="*/ 189738 w 622553"/>
                <a:gd name="connsiteY150" fmla="*/ 432054 h 595122"/>
                <a:gd name="connsiteX151" fmla="*/ 172516 w 622553"/>
                <a:gd name="connsiteY151" fmla="*/ 443941 h 595122"/>
                <a:gd name="connsiteX152" fmla="*/ 35356 w 622553"/>
                <a:gd name="connsiteY152" fmla="*/ 443941 h 595122"/>
                <a:gd name="connsiteX153" fmla="*/ 24079 w 622553"/>
                <a:gd name="connsiteY153" fmla="*/ 435102 h 595122"/>
                <a:gd name="connsiteX154" fmla="*/ 13716 w 622553"/>
                <a:gd name="connsiteY154" fmla="*/ 430835 h 595122"/>
                <a:gd name="connsiteX155" fmla="*/ 305 w 622553"/>
                <a:gd name="connsiteY155" fmla="*/ 428854 h 595122"/>
                <a:gd name="connsiteX156" fmla="*/ 305 w 622553"/>
                <a:gd name="connsiteY156" fmla="*/ 374752 h 595122"/>
                <a:gd name="connsiteX157" fmla="*/ 68732 w 622553"/>
                <a:gd name="connsiteY157" fmla="*/ 400964 h 595122"/>
                <a:gd name="connsiteX158" fmla="*/ 79400 w 622553"/>
                <a:gd name="connsiteY158" fmla="*/ 409651 h 595122"/>
                <a:gd name="connsiteX159" fmla="*/ 89306 w 622553"/>
                <a:gd name="connsiteY159" fmla="*/ 414071 h 595122"/>
                <a:gd name="connsiteX160" fmla="*/ 103632 w 622553"/>
                <a:gd name="connsiteY160" fmla="*/ 416052 h 595122"/>
                <a:gd name="connsiteX161" fmla="*/ 121615 w 622553"/>
                <a:gd name="connsiteY161" fmla="*/ 412852 h 595122"/>
                <a:gd name="connsiteX162" fmla="*/ 138684 w 622553"/>
                <a:gd name="connsiteY162" fmla="*/ 400964 h 595122"/>
                <a:gd name="connsiteX163" fmla="*/ 275844 w 622553"/>
                <a:gd name="connsiteY163" fmla="*/ 400964 h 595122"/>
                <a:gd name="connsiteX164" fmla="*/ 286664 w 622553"/>
                <a:gd name="connsiteY164" fmla="*/ 409651 h 595122"/>
                <a:gd name="connsiteX165" fmla="*/ 296570 w 622553"/>
                <a:gd name="connsiteY165" fmla="*/ 414071 h 595122"/>
                <a:gd name="connsiteX166" fmla="*/ 310896 w 622553"/>
                <a:gd name="connsiteY166" fmla="*/ 416052 h 595122"/>
                <a:gd name="connsiteX167" fmla="*/ 328879 w 622553"/>
                <a:gd name="connsiteY167" fmla="*/ 412852 h 595122"/>
                <a:gd name="connsiteX168" fmla="*/ 345948 w 622553"/>
                <a:gd name="connsiteY168" fmla="*/ 400964 h 595122"/>
                <a:gd name="connsiteX169" fmla="*/ 483108 w 622553"/>
                <a:gd name="connsiteY169" fmla="*/ 400964 h 595122"/>
                <a:gd name="connsiteX170" fmla="*/ 493776 w 622553"/>
                <a:gd name="connsiteY170" fmla="*/ 409651 h 595122"/>
                <a:gd name="connsiteX171" fmla="*/ 503834 w 622553"/>
                <a:gd name="connsiteY171" fmla="*/ 414071 h 595122"/>
                <a:gd name="connsiteX172" fmla="*/ 518160 w 622553"/>
                <a:gd name="connsiteY172" fmla="*/ 416052 h 595122"/>
                <a:gd name="connsiteX173" fmla="*/ 535991 w 622553"/>
                <a:gd name="connsiteY173" fmla="*/ 412852 h 595122"/>
                <a:gd name="connsiteX174" fmla="*/ 553059 w 622553"/>
                <a:gd name="connsiteY174" fmla="*/ 400964 h 595122"/>
                <a:gd name="connsiteX175" fmla="*/ 621487 w 622553"/>
                <a:gd name="connsiteY175" fmla="*/ 374752 h 595122"/>
                <a:gd name="connsiteX176" fmla="*/ 621487 w 622553"/>
                <a:gd name="connsiteY176" fmla="*/ 428854 h 595122"/>
                <a:gd name="connsiteX177" fmla="*/ 603656 w 622553"/>
                <a:gd name="connsiteY177" fmla="*/ 432054 h 595122"/>
                <a:gd name="connsiteX178" fmla="*/ 586587 w 622553"/>
                <a:gd name="connsiteY178" fmla="*/ 443941 h 595122"/>
                <a:gd name="connsiteX179" fmla="*/ 569823 w 622553"/>
                <a:gd name="connsiteY179" fmla="*/ 456286 h 595122"/>
                <a:gd name="connsiteX180" fmla="*/ 548792 w 622553"/>
                <a:gd name="connsiteY180" fmla="*/ 465430 h 595122"/>
                <a:gd name="connsiteX181" fmla="*/ 519532 w 622553"/>
                <a:gd name="connsiteY181" fmla="*/ 470154 h 595122"/>
                <a:gd name="connsiteX182" fmla="*/ 519074 w 622553"/>
                <a:gd name="connsiteY182" fmla="*/ 595122 h 595122"/>
                <a:gd name="connsiteX183" fmla="*/ 449732 w 622553"/>
                <a:gd name="connsiteY183" fmla="*/ 568757 h 595122"/>
                <a:gd name="connsiteX184" fmla="*/ 439064 w 622553"/>
                <a:gd name="connsiteY184" fmla="*/ 560070 h 595122"/>
                <a:gd name="connsiteX185" fmla="*/ 429158 w 622553"/>
                <a:gd name="connsiteY185" fmla="*/ 555651 h 595122"/>
                <a:gd name="connsiteX186" fmla="*/ 414833 w 622553"/>
                <a:gd name="connsiteY186" fmla="*/ 553670 h 595122"/>
                <a:gd name="connsiteX187" fmla="*/ 396849 w 622553"/>
                <a:gd name="connsiteY187" fmla="*/ 556870 h 595122"/>
                <a:gd name="connsiteX188" fmla="*/ 379781 w 622553"/>
                <a:gd name="connsiteY188" fmla="*/ 568757 h 595122"/>
                <a:gd name="connsiteX189" fmla="*/ 242621 w 622553"/>
                <a:gd name="connsiteY189" fmla="*/ 568757 h 595122"/>
                <a:gd name="connsiteX190" fmla="*/ 231800 w 622553"/>
                <a:gd name="connsiteY190" fmla="*/ 560070 h 595122"/>
                <a:gd name="connsiteX191" fmla="*/ 221894 w 622553"/>
                <a:gd name="connsiteY191" fmla="*/ 555651 h 595122"/>
                <a:gd name="connsiteX192" fmla="*/ 208331 w 622553"/>
                <a:gd name="connsiteY192" fmla="*/ 553670 h 595122"/>
                <a:gd name="connsiteX193" fmla="*/ 190043 w 622553"/>
                <a:gd name="connsiteY193" fmla="*/ 556870 h 595122"/>
                <a:gd name="connsiteX194" fmla="*/ 173431 w 622553"/>
                <a:gd name="connsiteY194" fmla="*/ 568757 h 595122"/>
                <a:gd name="connsiteX195" fmla="*/ 36271 w 622553"/>
                <a:gd name="connsiteY195" fmla="*/ 568757 h 595122"/>
                <a:gd name="connsiteX196" fmla="*/ 25451 w 622553"/>
                <a:gd name="connsiteY196" fmla="*/ 560070 h 595122"/>
                <a:gd name="connsiteX197" fmla="*/ 15545 w 622553"/>
                <a:gd name="connsiteY197" fmla="*/ 555651 h 595122"/>
                <a:gd name="connsiteX198" fmla="*/ 1219 w 622553"/>
                <a:gd name="connsiteY198" fmla="*/ 553670 h 595122"/>
                <a:gd name="connsiteX199" fmla="*/ 1219 w 622553"/>
                <a:gd name="connsiteY199" fmla="*/ 499567 h 595122"/>
                <a:gd name="connsiteX200" fmla="*/ 69646 w 622553"/>
                <a:gd name="connsiteY200" fmla="*/ 525933 h 595122"/>
                <a:gd name="connsiteX201" fmla="*/ 78029 w 622553"/>
                <a:gd name="connsiteY201" fmla="*/ 532638 h 595122"/>
                <a:gd name="connsiteX202" fmla="*/ 85192 w 622553"/>
                <a:gd name="connsiteY202" fmla="*/ 537058 h 595122"/>
                <a:gd name="connsiteX203" fmla="*/ 94336 w 622553"/>
                <a:gd name="connsiteY203" fmla="*/ 540258 h 595122"/>
                <a:gd name="connsiteX204" fmla="*/ 104546 w 622553"/>
                <a:gd name="connsiteY204" fmla="*/ 541020 h 595122"/>
                <a:gd name="connsiteX205" fmla="*/ 118872 w 622553"/>
                <a:gd name="connsiteY205" fmla="*/ 539039 h 595122"/>
                <a:gd name="connsiteX206" fmla="*/ 128930 w 622553"/>
                <a:gd name="connsiteY206" fmla="*/ 534620 h 595122"/>
                <a:gd name="connsiteX207" fmla="*/ 139598 w 622553"/>
                <a:gd name="connsiteY207" fmla="*/ 525933 h 595122"/>
                <a:gd name="connsiteX208" fmla="*/ 276758 w 622553"/>
                <a:gd name="connsiteY208" fmla="*/ 525933 h 595122"/>
                <a:gd name="connsiteX209" fmla="*/ 287579 w 622553"/>
                <a:gd name="connsiteY209" fmla="*/ 534620 h 595122"/>
                <a:gd name="connsiteX210" fmla="*/ 297485 w 622553"/>
                <a:gd name="connsiteY210" fmla="*/ 539039 h 595122"/>
                <a:gd name="connsiteX211" fmla="*/ 326136 w 622553"/>
                <a:gd name="connsiteY211" fmla="*/ 539039 h 595122"/>
                <a:gd name="connsiteX212" fmla="*/ 336042 w 622553"/>
                <a:gd name="connsiteY212" fmla="*/ 534620 h 595122"/>
                <a:gd name="connsiteX213" fmla="*/ 346862 w 622553"/>
                <a:gd name="connsiteY213" fmla="*/ 525933 h 595122"/>
                <a:gd name="connsiteX214" fmla="*/ 484022 w 622553"/>
                <a:gd name="connsiteY214" fmla="*/ 525933 h 595122"/>
                <a:gd name="connsiteX215" fmla="*/ 490423 w 622553"/>
                <a:gd name="connsiteY215" fmla="*/ 531419 h 595122"/>
                <a:gd name="connsiteX216" fmla="*/ 496366 w 622553"/>
                <a:gd name="connsiteY216" fmla="*/ 535381 h 595122"/>
                <a:gd name="connsiteX217" fmla="*/ 502767 w 622553"/>
                <a:gd name="connsiteY217" fmla="*/ 538582 h 595122"/>
                <a:gd name="connsiteX218" fmla="*/ 509930 w 622553"/>
                <a:gd name="connsiteY218" fmla="*/ 540258 h 595122"/>
                <a:gd name="connsiteX219" fmla="*/ 519074 w 622553"/>
                <a:gd name="connsiteY219" fmla="*/ 541020 h 595122"/>
                <a:gd name="connsiteX220" fmla="*/ 536905 w 622553"/>
                <a:gd name="connsiteY220" fmla="*/ 537820 h 595122"/>
                <a:gd name="connsiteX221" fmla="*/ 553974 w 622553"/>
                <a:gd name="connsiteY221" fmla="*/ 525933 h 595122"/>
                <a:gd name="connsiteX222" fmla="*/ 622402 w 622553"/>
                <a:gd name="connsiteY222" fmla="*/ 499567 h 595122"/>
                <a:gd name="connsiteX223" fmla="*/ 622402 w 622553"/>
                <a:gd name="connsiteY223" fmla="*/ 553670 h 595122"/>
                <a:gd name="connsiteX224" fmla="*/ 604571 w 622553"/>
                <a:gd name="connsiteY224" fmla="*/ 556870 h 595122"/>
                <a:gd name="connsiteX225" fmla="*/ 587502 w 622553"/>
                <a:gd name="connsiteY225" fmla="*/ 568757 h 595122"/>
                <a:gd name="connsiteX226" fmla="*/ 570738 w 622553"/>
                <a:gd name="connsiteY226" fmla="*/ 581101 h 595122"/>
                <a:gd name="connsiteX227" fmla="*/ 549706 w 622553"/>
                <a:gd name="connsiteY227" fmla="*/ 590398 h 595122"/>
                <a:gd name="connsiteX228" fmla="*/ 519532 w 622553"/>
                <a:gd name="connsiteY228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22553" h="595122">
                  <a:moveTo>
                    <a:pt x="517855" y="95403"/>
                  </a:moveTo>
                  <a:cubicBezTo>
                    <a:pt x="492709" y="94763"/>
                    <a:pt x="468554" y="85512"/>
                    <a:pt x="449427" y="69190"/>
                  </a:cubicBezTo>
                  <a:lnTo>
                    <a:pt x="438759" y="60808"/>
                  </a:lnTo>
                  <a:cubicBezTo>
                    <a:pt x="435681" y="58705"/>
                    <a:pt x="432282" y="57104"/>
                    <a:pt x="428701" y="56084"/>
                  </a:cubicBezTo>
                  <a:cubicBezTo>
                    <a:pt x="424068" y="54666"/>
                    <a:pt x="419222" y="53995"/>
                    <a:pt x="414376" y="54102"/>
                  </a:cubicBezTo>
                  <a:cubicBezTo>
                    <a:pt x="408264" y="53873"/>
                    <a:pt x="402183" y="54956"/>
                    <a:pt x="396545" y="57303"/>
                  </a:cubicBezTo>
                  <a:cubicBezTo>
                    <a:pt x="390388" y="60534"/>
                    <a:pt x="384642" y="64526"/>
                    <a:pt x="379476" y="69190"/>
                  </a:cubicBezTo>
                  <a:cubicBezTo>
                    <a:pt x="340324" y="103846"/>
                    <a:pt x="281467" y="103846"/>
                    <a:pt x="242316" y="69190"/>
                  </a:cubicBezTo>
                  <a:lnTo>
                    <a:pt x="231496" y="60808"/>
                  </a:lnTo>
                  <a:cubicBezTo>
                    <a:pt x="228493" y="58674"/>
                    <a:pt x="225140" y="57074"/>
                    <a:pt x="221589" y="56084"/>
                  </a:cubicBezTo>
                  <a:cubicBezTo>
                    <a:pt x="216941" y="54681"/>
                    <a:pt x="212110" y="54011"/>
                    <a:pt x="207264" y="54102"/>
                  </a:cubicBezTo>
                  <a:cubicBezTo>
                    <a:pt x="202570" y="53980"/>
                    <a:pt x="197876" y="54651"/>
                    <a:pt x="193396" y="56084"/>
                  </a:cubicBezTo>
                  <a:cubicBezTo>
                    <a:pt x="189845" y="57196"/>
                    <a:pt x="186461" y="58781"/>
                    <a:pt x="183337" y="60808"/>
                  </a:cubicBezTo>
                  <a:lnTo>
                    <a:pt x="172212" y="69190"/>
                  </a:lnTo>
                  <a:cubicBezTo>
                    <a:pt x="133060" y="103846"/>
                    <a:pt x="74203" y="103846"/>
                    <a:pt x="35052" y="69190"/>
                  </a:cubicBezTo>
                  <a:lnTo>
                    <a:pt x="24384" y="60808"/>
                  </a:lnTo>
                  <a:cubicBezTo>
                    <a:pt x="21305" y="58705"/>
                    <a:pt x="17907" y="57104"/>
                    <a:pt x="14326" y="56084"/>
                  </a:cubicBezTo>
                  <a:cubicBezTo>
                    <a:pt x="9677" y="54681"/>
                    <a:pt x="4846" y="54011"/>
                    <a:pt x="0" y="54102"/>
                  </a:cubicBezTo>
                  <a:lnTo>
                    <a:pt x="0" y="0"/>
                  </a:lnTo>
                  <a:cubicBezTo>
                    <a:pt x="25558" y="625"/>
                    <a:pt x="50078" y="10165"/>
                    <a:pt x="69342" y="26975"/>
                  </a:cubicBezTo>
                  <a:cubicBezTo>
                    <a:pt x="72756" y="29810"/>
                    <a:pt x="76307" y="32461"/>
                    <a:pt x="80010" y="34900"/>
                  </a:cubicBezTo>
                  <a:cubicBezTo>
                    <a:pt x="83058" y="36896"/>
                    <a:pt x="86395" y="38390"/>
                    <a:pt x="89916" y="39319"/>
                  </a:cubicBezTo>
                  <a:cubicBezTo>
                    <a:pt x="94564" y="40721"/>
                    <a:pt x="99395" y="41392"/>
                    <a:pt x="104242" y="41301"/>
                  </a:cubicBezTo>
                  <a:cubicBezTo>
                    <a:pt x="110398" y="41544"/>
                    <a:pt x="116525" y="40447"/>
                    <a:pt x="122225" y="38100"/>
                  </a:cubicBezTo>
                  <a:cubicBezTo>
                    <a:pt x="128275" y="34976"/>
                    <a:pt x="133990" y="31258"/>
                    <a:pt x="139293" y="26975"/>
                  </a:cubicBezTo>
                  <a:cubicBezTo>
                    <a:pt x="178033" y="-8732"/>
                    <a:pt x="237713" y="-8732"/>
                    <a:pt x="276453" y="26975"/>
                  </a:cubicBezTo>
                  <a:cubicBezTo>
                    <a:pt x="279913" y="29825"/>
                    <a:pt x="283525" y="32461"/>
                    <a:pt x="287274" y="34900"/>
                  </a:cubicBezTo>
                  <a:cubicBezTo>
                    <a:pt x="290292" y="36927"/>
                    <a:pt x="293644" y="38420"/>
                    <a:pt x="297180" y="39319"/>
                  </a:cubicBezTo>
                  <a:cubicBezTo>
                    <a:pt x="301828" y="40721"/>
                    <a:pt x="306659" y="41392"/>
                    <a:pt x="311506" y="41301"/>
                  </a:cubicBezTo>
                  <a:cubicBezTo>
                    <a:pt x="317617" y="41544"/>
                    <a:pt x="323697" y="40447"/>
                    <a:pt x="329336" y="38100"/>
                  </a:cubicBezTo>
                  <a:cubicBezTo>
                    <a:pt x="335432" y="34991"/>
                    <a:pt x="341208" y="31258"/>
                    <a:pt x="346557" y="26975"/>
                  </a:cubicBezTo>
                  <a:cubicBezTo>
                    <a:pt x="365607" y="10211"/>
                    <a:pt x="389931" y="671"/>
                    <a:pt x="415290" y="0"/>
                  </a:cubicBezTo>
                  <a:cubicBezTo>
                    <a:pt x="440451" y="564"/>
                    <a:pt x="464561" y="10135"/>
                    <a:pt x="483260" y="26975"/>
                  </a:cubicBezTo>
                  <a:cubicBezTo>
                    <a:pt x="488594" y="30785"/>
                    <a:pt x="492404" y="33376"/>
                    <a:pt x="494843" y="34900"/>
                  </a:cubicBezTo>
                  <a:cubicBezTo>
                    <a:pt x="497891" y="36896"/>
                    <a:pt x="501228" y="38390"/>
                    <a:pt x="504749" y="39319"/>
                  </a:cubicBezTo>
                  <a:cubicBezTo>
                    <a:pt x="509138" y="40676"/>
                    <a:pt x="513710" y="41346"/>
                    <a:pt x="518312" y="41301"/>
                  </a:cubicBezTo>
                  <a:cubicBezTo>
                    <a:pt x="524576" y="41621"/>
                    <a:pt x="530824" y="40524"/>
                    <a:pt x="536600" y="38100"/>
                  </a:cubicBezTo>
                  <a:cubicBezTo>
                    <a:pt x="542529" y="34930"/>
                    <a:pt x="548137" y="31196"/>
                    <a:pt x="553364" y="26975"/>
                  </a:cubicBezTo>
                  <a:cubicBezTo>
                    <a:pt x="572552" y="10150"/>
                    <a:pt x="597042" y="594"/>
                    <a:pt x="622554" y="0"/>
                  </a:cubicBezTo>
                  <a:lnTo>
                    <a:pt x="622554" y="54102"/>
                  </a:lnTo>
                  <a:cubicBezTo>
                    <a:pt x="619003" y="53828"/>
                    <a:pt x="615437" y="53828"/>
                    <a:pt x="611886" y="54102"/>
                  </a:cubicBezTo>
                  <a:cubicBezTo>
                    <a:pt x="608777" y="54666"/>
                    <a:pt x="605790" y="55748"/>
                    <a:pt x="603046" y="57303"/>
                  </a:cubicBezTo>
                  <a:cubicBezTo>
                    <a:pt x="600547" y="58583"/>
                    <a:pt x="598155" y="60061"/>
                    <a:pt x="595884" y="61722"/>
                  </a:cubicBezTo>
                  <a:cubicBezTo>
                    <a:pt x="594055" y="62941"/>
                    <a:pt x="591312" y="65227"/>
                    <a:pt x="587502" y="68428"/>
                  </a:cubicBezTo>
                  <a:cubicBezTo>
                    <a:pt x="580644" y="73762"/>
                    <a:pt x="575157" y="77877"/>
                    <a:pt x="570890" y="80772"/>
                  </a:cubicBezTo>
                  <a:cubicBezTo>
                    <a:pt x="564261" y="84734"/>
                    <a:pt x="557144" y="87798"/>
                    <a:pt x="549706" y="89916"/>
                  </a:cubicBezTo>
                  <a:cubicBezTo>
                    <a:pt x="539450" y="93452"/>
                    <a:pt x="528706" y="95311"/>
                    <a:pt x="517855" y="95403"/>
                  </a:cubicBezTo>
                  <a:close/>
                  <a:moveTo>
                    <a:pt x="519074" y="220371"/>
                  </a:moveTo>
                  <a:cubicBezTo>
                    <a:pt x="493806" y="219700"/>
                    <a:pt x="469514" y="210464"/>
                    <a:pt x="450189" y="194158"/>
                  </a:cubicBezTo>
                  <a:lnTo>
                    <a:pt x="439522" y="185776"/>
                  </a:lnTo>
                  <a:cubicBezTo>
                    <a:pt x="436519" y="183612"/>
                    <a:pt x="433167" y="181966"/>
                    <a:pt x="429616" y="180899"/>
                  </a:cubicBezTo>
                  <a:cubicBezTo>
                    <a:pt x="424952" y="179573"/>
                    <a:pt x="420136" y="178918"/>
                    <a:pt x="415290" y="178918"/>
                  </a:cubicBezTo>
                  <a:cubicBezTo>
                    <a:pt x="409133" y="178674"/>
                    <a:pt x="403007" y="179771"/>
                    <a:pt x="397306" y="182118"/>
                  </a:cubicBezTo>
                  <a:cubicBezTo>
                    <a:pt x="391134" y="185395"/>
                    <a:pt x="385404" y="189448"/>
                    <a:pt x="380238" y="194158"/>
                  </a:cubicBezTo>
                  <a:cubicBezTo>
                    <a:pt x="341086" y="228814"/>
                    <a:pt x="282229" y="228814"/>
                    <a:pt x="243078" y="194158"/>
                  </a:cubicBezTo>
                  <a:cubicBezTo>
                    <a:pt x="240685" y="191704"/>
                    <a:pt x="238140" y="189418"/>
                    <a:pt x="235458" y="187300"/>
                  </a:cubicBezTo>
                  <a:cubicBezTo>
                    <a:pt x="233080" y="185699"/>
                    <a:pt x="230581" y="184267"/>
                    <a:pt x="227990" y="183033"/>
                  </a:cubicBezTo>
                  <a:cubicBezTo>
                    <a:pt x="225140" y="181478"/>
                    <a:pt x="222046" y="180411"/>
                    <a:pt x="218846" y="179832"/>
                  </a:cubicBezTo>
                  <a:cubicBezTo>
                    <a:pt x="215280" y="179177"/>
                    <a:pt x="211653" y="178872"/>
                    <a:pt x="208026" y="178918"/>
                  </a:cubicBezTo>
                  <a:cubicBezTo>
                    <a:pt x="201915" y="178659"/>
                    <a:pt x="195834" y="179756"/>
                    <a:pt x="190195" y="182118"/>
                  </a:cubicBezTo>
                  <a:cubicBezTo>
                    <a:pt x="183977" y="185395"/>
                    <a:pt x="178186" y="189434"/>
                    <a:pt x="172974" y="194158"/>
                  </a:cubicBezTo>
                  <a:cubicBezTo>
                    <a:pt x="134036" y="229362"/>
                    <a:pt x="74752" y="229362"/>
                    <a:pt x="35814" y="194158"/>
                  </a:cubicBezTo>
                  <a:cubicBezTo>
                    <a:pt x="30937" y="190348"/>
                    <a:pt x="27279" y="187604"/>
                    <a:pt x="24536" y="185776"/>
                  </a:cubicBezTo>
                  <a:cubicBezTo>
                    <a:pt x="21336" y="183642"/>
                    <a:pt x="17846" y="181996"/>
                    <a:pt x="14173" y="180899"/>
                  </a:cubicBezTo>
                  <a:cubicBezTo>
                    <a:pt x="9814" y="179603"/>
                    <a:pt x="5303" y="178933"/>
                    <a:pt x="762" y="178918"/>
                  </a:cubicBezTo>
                  <a:lnTo>
                    <a:pt x="762" y="124816"/>
                  </a:lnTo>
                  <a:cubicBezTo>
                    <a:pt x="26030" y="125608"/>
                    <a:pt x="50231" y="135209"/>
                    <a:pt x="69189" y="151943"/>
                  </a:cubicBezTo>
                  <a:lnTo>
                    <a:pt x="77572" y="157887"/>
                  </a:lnTo>
                  <a:cubicBezTo>
                    <a:pt x="79857" y="159517"/>
                    <a:pt x="82250" y="160996"/>
                    <a:pt x="84734" y="162306"/>
                  </a:cubicBezTo>
                  <a:cubicBezTo>
                    <a:pt x="87462" y="163769"/>
                    <a:pt x="90388" y="164851"/>
                    <a:pt x="93421" y="165507"/>
                  </a:cubicBezTo>
                  <a:cubicBezTo>
                    <a:pt x="96972" y="165781"/>
                    <a:pt x="100538" y="165781"/>
                    <a:pt x="104089" y="165507"/>
                  </a:cubicBezTo>
                  <a:cubicBezTo>
                    <a:pt x="110246" y="165750"/>
                    <a:pt x="116372" y="164653"/>
                    <a:pt x="122072" y="162306"/>
                  </a:cubicBezTo>
                  <a:cubicBezTo>
                    <a:pt x="128122" y="159182"/>
                    <a:pt x="133837" y="155464"/>
                    <a:pt x="139141" y="151181"/>
                  </a:cubicBezTo>
                  <a:cubicBezTo>
                    <a:pt x="177835" y="115321"/>
                    <a:pt x="237607" y="115321"/>
                    <a:pt x="276301" y="151181"/>
                  </a:cubicBezTo>
                  <a:cubicBezTo>
                    <a:pt x="281178" y="154838"/>
                    <a:pt x="284683" y="157582"/>
                    <a:pt x="287122" y="159106"/>
                  </a:cubicBezTo>
                  <a:cubicBezTo>
                    <a:pt x="290185" y="161072"/>
                    <a:pt x="293522" y="162565"/>
                    <a:pt x="297027" y="163525"/>
                  </a:cubicBezTo>
                  <a:cubicBezTo>
                    <a:pt x="301676" y="164928"/>
                    <a:pt x="306507" y="165598"/>
                    <a:pt x="311353" y="165507"/>
                  </a:cubicBezTo>
                  <a:cubicBezTo>
                    <a:pt x="316047" y="165629"/>
                    <a:pt x="320741" y="164958"/>
                    <a:pt x="325222" y="163525"/>
                  </a:cubicBezTo>
                  <a:cubicBezTo>
                    <a:pt x="328726" y="162444"/>
                    <a:pt x="332110" y="160950"/>
                    <a:pt x="335280" y="159106"/>
                  </a:cubicBezTo>
                  <a:cubicBezTo>
                    <a:pt x="337871" y="157582"/>
                    <a:pt x="341528" y="154838"/>
                    <a:pt x="346405" y="151181"/>
                  </a:cubicBezTo>
                  <a:cubicBezTo>
                    <a:pt x="385099" y="115321"/>
                    <a:pt x="444871" y="115321"/>
                    <a:pt x="483565" y="151181"/>
                  </a:cubicBezTo>
                  <a:cubicBezTo>
                    <a:pt x="488289" y="154838"/>
                    <a:pt x="491947" y="157582"/>
                    <a:pt x="494233" y="159106"/>
                  </a:cubicBezTo>
                  <a:cubicBezTo>
                    <a:pt x="497357" y="161041"/>
                    <a:pt x="500756" y="162535"/>
                    <a:pt x="504292" y="163525"/>
                  </a:cubicBezTo>
                  <a:cubicBezTo>
                    <a:pt x="508924" y="164943"/>
                    <a:pt x="513771" y="165613"/>
                    <a:pt x="518617" y="165507"/>
                  </a:cubicBezTo>
                  <a:cubicBezTo>
                    <a:pt x="524728" y="165735"/>
                    <a:pt x="530809" y="164653"/>
                    <a:pt x="536448" y="162306"/>
                  </a:cubicBezTo>
                  <a:cubicBezTo>
                    <a:pt x="542513" y="159213"/>
                    <a:pt x="548244" y="155494"/>
                    <a:pt x="553516" y="151181"/>
                  </a:cubicBezTo>
                  <a:cubicBezTo>
                    <a:pt x="572475" y="134463"/>
                    <a:pt x="596676" y="124877"/>
                    <a:pt x="621944" y="124054"/>
                  </a:cubicBezTo>
                  <a:lnTo>
                    <a:pt x="621944" y="178156"/>
                  </a:lnTo>
                  <a:cubicBezTo>
                    <a:pt x="615833" y="177912"/>
                    <a:pt x="609752" y="179009"/>
                    <a:pt x="604113" y="181356"/>
                  </a:cubicBezTo>
                  <a:cubicBezTo>
                    <a:pt x="597926" y="184602"/>
                    <a:pt x="592181" y="188656"/>
                    <a:pt x="587045" y="193396"/>
                  </a:cubicBezTo>
                  <a:cubicBezTo>
                    <a:pt x="568040" y="209718"/>
                    <a:pt x="544098" y="219167"/>
                    <a:pt x="519074" y="220218"/>
                  </a:cubicBezTo>
                  <a:close/>
                  <a:moveTo>
                    <a:pt x="519074" y="345339"/>
                  </a:moveTo>
                  <a:cubicBezTo>
                    <a:pt x="493776" y="344668"/>
                    <a:pt x="469468" y="335372"/>
                    <a:pt x="450189" y="318974"/>
                  </a:cubicBezTo>
                  <a:cubicBezTo>
                    <a:pt x="446867" y="315804"/>
                    <a:pt x="443301" y="312908"/>
                    <a:pt x="439522" y="310287"/>
                  </a:cubicBezTo>
                  <a:cubicBezTo>
                    <a:pt x="436443" y="308351"/>
                    <a:pt x="433105" y="306858"/>
                    <a:pt x="429616" y="305867"/>
                  </a:cubicBezTo>
                  <a:cubicBezTo>
                    <a:pt x="424952" y="304541"/>
                    <a:pt x="420136" y="303886"/>
                    <a:pt x="415290" y="303886"/>
                  </a:cubicBezTo>
                  <a:cubicBezTo>
                    <a:pt x="410550" y="303840"/>
                    <a:pt x="405826" y="304511"/>
                    <a:pt x="401269" y="305867"/>
                  </a:cubicBezTo>
                  <a:cubicBezTo>
                    <a:pt x="397810" y="306949"/>
                    <a:pt x="394487" y="308427"/>
                    <a:pt x="391363" y="310287"/>
                  </a:cubicBezTo>
                  <a:cubicBezTo>
                    <a:pt x="387401" y="312832"/>
                    <a:pt x="383667" y="315743"/>
                    <a:pt x="380238" y="318974"/>
                  </a:cubicBezTo>
                  <a:cubicBezTo>
                    <a:pt x="341162" y="353827"/>
                    <a:pt x="282153" y="353827"/>
                    <a:pt x="243078" y="318974"/>
                  </a:cubicBezTo>
                  <a:cubicBezTo>
                    <a:pt x="239679" y="315834"/>
                    <a:pt x="236052" y="312923"/>
                    <a:pt x="232257" y="310287"/>
                  </a:cubicBezTo>
                  <a:cubicBezTo>
                    <a:pt x="229194" y="308321"/>
                    <a:pt x="225856" y="306827"/>
                    <a:pt x="222352" y="305867"/>
                  </a:cubicBezTo>
                  <a:cubicBezTo>
                    <a:pt x="217840" y="304556"/>
                    <a:pt x="213177" y="303886"/>
                    <a:pt x="208483" y="303886"/>
                  </a:cubicBezTo>
                  <a:cubicBezTo>
                    <a:pt x="203743" y="303886"/>
                    <a:pt x="199019" y="304556"/>
                    <a:pt x="194462" y="305867"/>
                  </a:cubicBezTo>
                  <a:cubicBezTo>
                    <a:pt x="190881" y="306903"/>
                    <a:pt x="187452" y="308382"/>
                    <a:pt x="184252" y="310287"/>
                  </a:cubicBezTo>
                  <a:cubicBezTo>
                    <a:pt x="180228" y="312816"/>
                    <a:pt x="176449" y="315727"/>
                    <a:pt x="172974" y="318974"/>
                  </a:cubicBezTo>
                  <a:cubicBezTo>
                    <a:pt x="134112" y="354391"/>
                    <a:pt x="74676" y="354391"/>
                    <a:pt x="35814" y="318974"/>
                  </a:cubicBezTo>
                  <a:cubicBezTo>
                    <a:pt x="32339" y="315727"/>
                    <a:pt x="28560" y="312816"/>
                    <a:pt x="24536" y="310287"/>
                  </a:cubicBezTo>
                  <a:cubicBezTo>
                    <a:pt x="21275" y="308382"/>
                    <a:pt x="17800" y="306903"/>
                    <a:pt x="14173" y="305867"/>
                  </a:cubicBezTo>
                  <a:cubicBezTo>
                    <a:pt x="9814" y="304572"/>
                    <a:pt x="5303" y="303901"/>
                    <a:pt x="762" y="303886"/>
                  </a:cubicBezTo>
                  <a:lnTo>
                    <a:pt x="762" y="249784"/>
                  </a:lnTo>
                  <a:cubicBezTo>
                    <a:pt x="26045" y="250500"/>
                    <a:pt x="50276" y="260101"/>
                    <a:pt x="69189" y="276911"/>
                  </a:cubicBezTo>
                  <a:lnTo>
                    <a:pt x="79857" y="284836"/>
                  </a:lnTo>
                  <a:cubicBezTo>
                    <a:pt x="82951" y="286695"/>
                    <a:pt x="86289" y="288128"/>
                    <a:pt x="89763" y="289103"/>
                  </a:cubicBezTo>
                  <a:cubicBezTo>
                    <a:pt x="94397" y="290551"/>
                    <a:pt x="99227" y="291267"/>
                    <a:pt x="104089" y="291237"/>
                  </a:cubicBezTo>
                  <a:cubicBezTo>
                    <a:pt x="108951" y="291298"/>
                    <a:pt x="113782" y="290566"/>
                    <a:pt x="118415" y="289103"/>
                  </a:cubicBezTo>
                  <a:cubicBezTo>
                    <a:pt x="121950" y="288143"/>
                    <a:pt x="125334" y="286710"/>
                    <a:pt x="128473" y="284836"/>
                  </a:cubicBezTo>
                  <a:lnTo>
                    <a:pt x="139141" y="276911"/>
                  </a:lnTo>
                  <a:cubicBezTo>
                    <a:pt x="177835" y="241051"/>
                    <a:pt x="237607" y="241051"/>
                    <a:pt x="276301" y="276911"/>
                  </a:cubicBezTo>
                  <a:lnTo>
                    <a:pt x="287122" y="284836"/>
                  </a:lnTo>
                  <a:cubicBezTo>
                    <a:pt x="290185" y="286741"/>
                    <a:pt x="293537" y="288189"/>
                    <a:pt x="297027" y="289103"/>
                  </a:cubicBezTo>
                  <a:cubicBezTo>
                    <a:pt x="301660" y="290566"/>
                    <a:pt x="306492" y="291298"/>
                    <a:pt x="311353" y="291237"/>
                  </a:cubicBezTo>
                  <a:cubicBezTo>
                    <a:pt x="316062" y="291313"/>
                    <a:pt x="320756" y="290581"/>
                    <a:pt x="325222" y="289103"/>
                  </a:cubicBezTo>
                  <a:cubicBezTo>
                    <a:pt x="328726" y="288067"/>
                    <a:pt x="332095" y="286634"/>
                    <a:pt x="335280" y="284836"/>
                  </a:cubicBezTo>
                  <a:cubicBezTo>
                    <a:pt x="337871" y="283160"/>
                    <a:pt x="341528" y="280569"/>
                    <a:pt x="346405" y="276911"/>
                  </a:cubicBezTo>
                  <a:cubicBezTo>
                    <a:pt x="385099" y="241051"/>
                    <a:pt x="444871" y="241051"/>
                    <a:pt x="483565" y="276911"/>
                  </a:cubicBezTo>
                  <a:lnTo>
                    <a:pt x="494233" y="284836"/>
                  </a:lnTo>
                  <a:cubicBezTo>
                    <a:pt x="497372" y="286710"/>
                    <a:pt x="500756" y="288143"/>
                    <a:pt x="504292" y="289103"/>
                  </a:cubicBezTo>
                  <a:cubicBezTo>
                    <a:pt x="508924" y="290566"/>
                    <a:pt x="513756" y="291298"/>
                    <a:pt x="518617" y="291237"/>
                  </a:cubicBezTo>
                  <a:cubicBezTo>
                    <a:pt x="522092" y="291252"/>
                    <a:pt x="525567" y="290947"/>
                    <a:pt x="528980" y="290322"/>
                  </a:cubicBezTo>
                  <a:cubicBezTo>
                    <a:pt x="532150" y="289834"/>
                    <a:pt x="535198" y="288753"/>
                    <a:pt x="537972" y="287122"/>
                  </a:cubicBezTo>
                  <a:cubicBezTo>
                    <a:pt x="541020" y="285598"/>
                    <a:pt x="543306" y="284074"/>
                    <a:pt x="545287" y="282854"/>
                  </a:cubicBezTo>
                  <a:lnTo>
                    <a:pt x="553516" y="276911"/>
                  </a:lnTo>
                  <a:cubicBezTo>
                    <a:pt x="572445" y="260132"/>
                    <a:pt x="596661" y="250531"/>
                    <a:pt x="621944" y="249784"/>
                  </a:cubicBezTo>
                  <a:lnTo>
                    <a:pt x="621944" y="303886"/>
                  </a:lnTo>
                  <a:cubicBezTo>
                    <a:pt x="617098" y="303871"/>
                    <a:pt x="612282" y="304541"/>
                    <a:pt x="607619" y="305867"/>
                  </a:cubicBezTo>
                  <a:cubicBezTo>
                    <a:pt x="604129" y="306858"/>
                    <a:pt x="600791" y="308351"/>
                    <a:pt x="597713" y="310287"/>
                  </a:cubicBezTo>
                  <a:cubicBezTo>
                    <a:pt x="593933" y="312908"/>
                    <a:pt x="590367" y="315804"/>
                    <a:pt x="587045" y="318974"/>
                  </a:cubicBezTo>
                  <a:cubicBezTo>
                    <a:pt x="568010" y="335174"/>
                    <a:pt x="544052" y="344470"/>
                    <a:pt x="519074" y="345339"/>
                  </a:cubicBezTo>
                  <a:close/>
                  <a:moveTo>
                    <a:pt x="519074" y="470154"/>
                  </a:moveTo>
                  <a:cubicBezTo>
                    <a:pt x="493639" y="469621"/>
                    <a:pt x="469163" y="460355"/>
                    <a:pt x="449732" y="443941"/>
                  </a:cubicBezTo>
                  <a:cubicBezTo>
                    <a:pt x="446364" y="440787"/>
                    <a:pt x="442798" y="437830"/>
                    <a:pt x="439064" y="435102"/>
                  </a:cubicBezTo>
                  <a:cubicBezTo>
                    <a:pt x="435955" y="433289"/>
                    <a:pt x="432618" y="431856"/>
                    <a:pt x="429158" y="430835"/>
                  </a:cubicBezTo>
                  <a:cubicBezTo>
                    <a:pt x="424510" y="429448"/>
                    <a:pt x="419679" y="428778"/>
                    <a:pt x="414833" y="428854"/>
                  </a:cubicBezTo>
                  <a:cubicBezTo>
                    <a:pt x="408676" y="428610"/>
                    <a:pt x="402549" y="429707"/>
                    <a:pt x="396849" y="432054"/>
                  </a:cubicBezTo>
                  <a:cubicBezTo>
                    <a:pt x="390708" y="435331"/>
                    <a:pt x="384977" y="439324"/>
                    <a:pt x="379781" y="443941"/>
                  </a:cubicBezTo>
                  <a:cubicBezTo>
                    <a:pt x="340629" y="478597"/>
                    <a:pt x="281772" y="478597"/>
                    <a:pt x="242621" y="443941"/>
                  </a:cubicBezTo>
                  <a:cubicBezTo>
                    <a:pt x="239161" y="440817"/>
                    <a:pt x="235565" y="437861"/>
                    <a:pt x="231800" y="435102"/>
                  </a:cubicBezTo>
                  <a:cubicBezTo>
                    <a:pt x="228691" y="433258"/>
                    <a:pt x="225369" y="431826"/>
                    <a:pt x="221894" y="430835"/>
                  </a:cubicBezTo>
                  <a:cubicBezTo>
                    <a:pt x="217246" y="429433"/>
                    <a:pt x="212415" y="428762"/>
                    <a:pt x="207569" y="428854"/>
                  </a:cubicBezTo>
                  <a:cubicBezTo>
                    <a:pt x="201457" y="428595"/>
                    <a:pt x="195376" y="429692"/>
                    <a:pt x="189738" y="432054"/>
                  </a:cubicBezTo>
                  <a:cubicBezTo>
                    <a:pt x="183550" y="435316"/>
                    <a:pt x="177759" y="439309"/>
                    <a:pt x="172516" y="443941"/>
                  </a:cubicBezTo>
                  <a:cubicBezTo>
                    <a:pt x="133578" y="479146"/>
                    <a:pt x="74295" y="479146"/>
                    <a:pt x="35356" y="443941"/>
                  </a:cubicBezTo>
                  <a:cubicBezTo>
                    <a:pt x="31836" y="440710"/>
                    <a:pt x="28057" y="437754"/>
                    <a:pt x="24079" y="435102"/>
                  </a:cubicBezTo>
                  <a:cubicBezTo>
                    <a:pt x="20787" y="433319"/>
                    <a:pt x="17312" y="431887"/>
                    <a:pt x="13716" y="430835"/>
                  </a:cubicBezTo>
                  <a:cubicBezTo>
                    <a:pt x="9372" y="429464"/>
                    <a:pt x="4846" y="428793"/>
                    <a:pt x="305" y="428854"/>
                  </a:cubicBezTo>
                  <a:lnTo>
                    <a:pt x="305" y="374752"/>
                  </a:lnTo>
                  <a:cubicBezTo>
                    <a:pt x="25451" y="375392"/>
                    <a:pt x="49606" y="384643"/>
                    <a:pt x="68732" y="400964"/>
                  </a:cubicBezTo>
                  <a:cubicBezTo>
                    <a:pt x="72085" y="404089"/>
                    <a:pt x="75651" y="407000"/>
                    <a:pt x="79400" y="409651"/>
                  </a:cubicBezTo>
                  <a:cubicBezTo>
                    <a:pt x="82494" y="411556"/>
                    <a:pt x="85816" y="413050"/>
                    <a:pt x="89306" y="414071"/>
                  </a:cubicBezTo>
                  <a:cubicBezTo>
                    <a:pt x="93954" y="415458"/>
                    <a:pt x="98786" y="416129"/>
                    <a:pt x="103632" y="416052"/>
                  </a:cubicBezTo>
                  <a:cubicBezTo>
                    <a:pt x="109789" y="416296"/>
                    <a:pt x="115915" y="415199"/>
                    <a:pt x="121615" y="412852"/>
                  </a:cubicBezTo>
                  <a:cubicBezTo>
                    <a:pt x="127757" y="409575"/>
                    <a:pt x="133487" y="405582"/>
                    <a:pt x="138684" y="400964"/>
                  </a:cubicBezTo>
                  <a:cubicBezTo>
                    <a:pt x="177835" y="366309"/>
                    <a:pt x="236692" y="366309"/>
                    <a:pt x="275844" y="400964"/>
                  </a:cubicBezTo>
                  <a:cubicBezTo>
                    <a:pt x="279243" y="404104"/>
                    <a:pt x="282869" y="407015"/>
                    <a:pt x="286664" y="409651"/>
                  </a:cubicBezTo>
                  <a:cubicBezTo>
                    <a:pt x="289727" y="411617"/>
                    <a:pt x="293065" y="413111"/>
                    <a:pt x="296570" y="414071"/>
                  </a:cubicBezTo>
                  <a:cubicBezTo>
                    <a:pt x="301218" y="415473"/>
                    <a:pt x="306050" y="416144"/>
                    <a:pt x="310896" y="416052"/>
                  </a:cubicBezTo>
                  <a:cubicBezTo>
                    <a:pt x="317053" y="416296"/>
                    <a:pt x="323179" y="415199"/>
                    <a:pt x="328879" y="412852"/>
                  </a:cubicBezTo>
                  <a:cubicBezTo>
                    <a:pt x="335021" y="409575"/>
                    <a:pt x="340751" y="405582"/>
                    <a:pt x="345948" y="400964"/>
                  </a:cubicBezTo>
                  <a:cubicBezTo>
                    <a:pt x="385099" y="366309"/>
                    <a:pt x="443956" y="366309"/>
                    <a:pt x="483108" y="400964"/>
                  </a:cubicBezTo>
                  <a:cubicBezTo>
                    <a:pt x="486461" y="404089"/>
                    <a:pt x="490027" y="407000"/>
                    <a:pt x="493776" y="409651"/>
                  </a:cubicBezTo>
                  <a:cubicBezTo>
                    <a:pt x="496900" y="411587"/>
                    <a:pt x="500299" y="413080"/>
                    <a:pt x="503834" y="414071"/>
                  </a:cubicBezTo>
                  <a:cubicBezTo>
                    <a:pt x="508467" y="415488"/>
                    <a:pt x="513313" y="416159"/>
                    <a:pt x="518160" y="416052"/>
                  </a:cubicBezTo>
                  <a:cubicBezTo>
                    <a:pt x="524271" y="416281"/>
                    <a:pt x="530352" y="415199"/>
                    <a:pt x="535991" y="412852"/>
                  </a:cubicBezTo>
                  <a:cubicBezTo>
                    <a:pt x="542147" y="409621"/>
                    <a:pt x="547893" y="405628"/>
                    <a:pt x="553059" y="400964"/>
                  </a:cubicBezTo>
                  <a:cubicBezTo>
                    <a:pt x="572201" y="384673"/>
                    <a:pt x="596356" y="375422"/>
                    <a:pt x="621487" y="374752"/>
                  </a:cubicBezTo>
                  <a:lnTo>
                    <a:pt x="621487" y="428854"/>
                  </a:lnTo>
                  <a:cubicBezTo>
                    <a:pt x="615376" y="428610"/>
                    <a:pt x="609295" y="429707"/>
                    <a:pt x="603656" y="432054"/>
                  </a:cubicBezTo>
                  <a:cubicBezTo>
                    <a:pt x="597499" y="435285"/>
                    <a:pt x="591754" y="439278"/>
                    <a:pt x="586587" y="443941"/>
                  </a:cubicBezTo>
                  <a:cubicBezTo>
                    <a:pt x="579577" y="449275"/>
                    <a:pt x="574091" y="453390"/>
                    <a:pt x="569823" y="456286"/>
                  </a:cubicBezTo>
                  <a:cubicBezTo>
                    <a:pt x="563240" y="460218"/>
                    <a:pt x="556168" y="463296"/>
                    <a:pt x="548792" y="465430"/>
                  </a:cubicBezTo>
                  <a:cubicBezTo>
                    <a:pt x="539328" y="468463"/>
                    <a:pt x="529468" y="470063"/>
                    <a:pt x="519532" y="470154"/>
                  </a:cubicBezTo>
                  <a:close/>
                  <a:moveTo>
                    <a:pt x="519074" y="595122"/>
                  </a:moveTo>
                  <a:cubicBezTo>
                    <a:pt x="493623" y="594513"/>
                    <a:pt x="469148" y="585216"/>
                    <a:pt x="449732" y="568757"/>
                  </a:cubicBezTo>
                  <a:cubicBezTo>
                    <a:pt x="446318" y="565679"/>
                    <a:pt x="442767" y="562783"/>
                    <a:pt x="439064" y="560070"/>
                  </a:cubicBezTo>
                  <a:cubicBezTo>
                    <a:pt x="435955" y="558196"/>
                    <a:pt x="432633" y="556702"/>
                    <a:pt x="429158" y="555651"/>
                  </a:cubicBezTo>
                  <a:cubicBezTo>
                    <a:pt x="424495" y="554325"/>
                    <a:pt x="419679" y="553670"/>
                    <a:pt x="414833" y="553670"/>
                  </a:cubicBezTo>
                  <a:cubicBezTo>
                    <a:pt x="408676" y="553426"/>
                    <a:pt x="402549" y="554523"/>
                    <a:pt x="396849" y="556870"/>
                  </a:cubicBezTo>
                  <a:cubicBezTo>
                    <a:pt x="390708" y="560146"/>
                    <a:pt x="384977" y="564139"/>
                    <a:pt x="379781" y="568757"/>
                  </a:cubicBezTo>
                  <a:cubicBezTo>
                    <a:pt x="340705" y="603611"/>
                    <a:pt x="281696" y="603611"/>
                    <a:pt x="242621" y="568757"/>
                  </a:cubicBezTo>
                  <a:cubicBezTo>
                    <a:pt x="237744" y="564642"/>
                    <a:pt x="234239" y="561747"/>
                    <a:pt x="231800" y="560070"/>
                  </a:cubicBezTo>
                  <a:cubicBezTo>
                    <a:pt x="228707" y="558165"/>
                    <a:pt x="225384" y="556672"/>
                    <a:pt x="221894" y="555651"/>
                  </a:cubicBezTo>
                  <a:cubicBezTo>
                    <a:pt x="217490" y="554355"/>
                    <a:pt x="212918" y="553685"/>
                    <a:pt x="208331" y="553670"/>
                  </a:cubicBezTo>
                  <a:cubicBezTo>
                    <a:pt x="202067" y="553350"/>
                    <a:pt x="195819" y="554447"/>
                    <a:pt x="190043" y="556870"/>
                  </a:cubicBezTo>
                  <a:cubicBezTo>
                    <a:pt x="184084" y="560207"/>
                    <a:pt x="178521" y="564201"/>
                    <a:pt x="173431" y="568757"/>
                  </a:cubicBezTo>
                  <a:cubicBezTo>
                    <a:pt x="134356" y="603611"/>
                    <a:pt x="75347" y="603611"/>
                    <a:pt x="36271" y="568757"/>
                  </a:cubicBezTo>
                  <a:cubicBezTo>
                    <a:pt x="31394" y="564642"/>
                    <a:pt x="27889" y="561747"/>
                    <a:pt x="25451" y="560070"/>
                  </a:cubicBezTo>
                  <a:cubicBezTo>
                    <a:pt x="22342" y="558196"/>
                    <a:pt x="19019" y="556702"/>
                    <a:pt x="15545" y="555651"/>
                  </a:cubicBezTo>
                  <a:cubicBezTo>
                    <a:pt x="10881" y="554325"/>
                    <a:pt x="6065" y="553670"/>
                    <a:pt x="1219" y="553670"/>
                  </a:cubicBezTo>
                  <a:lnTo>
                    <a:pt x="1219" y="499567"/>
                  </a:lnTo>
                  <a:cubicBezTo>
                    <a:pt x="26380" y="500253"/>
                    <a:pt x="50536" y="509565"/>
                    <a:pt x="69646" y="525933"/>
                  </a:cubicBezTo>
                  <a:cubicBezTo>
                    <a:pt x="73304" y="528981"/>
                    <a:pt x="76047" y="531267"/>
                    <a:pt x="78029" y="532638"/>
                  </a:cubicBezTo>
                  <a:cubicBezTo>
                    <a:pt x="80315" y="534269"/>
                    <a:pt x="82708" y="535747"/>
                    <a:pt x="85192" y="537058"/>
                  </a:cubicBezTo>
                  <a:cubicBezTo>
                    <a:pt x="88056" y="538567"/>
                    <a:pt x="91150" y="539649"/>
                    <a:pt x="94336" y="540258"/>
                  </a:cubicBezTo>
                  <a:cubicBezTo>
                    <a:pt x="97719" y="540761"/>
                    <a:pt x="101132" y="541020"/>
                    <a:pt x="104546" y="541020"/>
                  </a:cubicBezTo>
                  <a:cubicBezTo>
                    <a:pt x="109392" y="541051"/>
                    <a:pt x="114224" y="540380"/>
                    <a:pt x="118872" y="539039"/>
                  </a:cubicBezTo>
                  <a:cubicBezTo>
                    <a:pt x="122392" y="537972"/>
                    <a:pt x="125760" y="536494"/>
                    <a:pt x="128930" y="534620"/>
                  </a:cubicBezTo>
                  <a:cubicBezTo>
                    <a:pt x="132634" y="531922"/>
                    <a:pt x="136200" y="529011"/>
                    <a:pt x="139598" y="525933"/>
                  </a:cubicBezTo>
                  <a:cubicBezTo>
                    <a:pt x="178674" y="491079"/>
                    <a:pt x="237683" y="491079"/>
                    <a:pt x="276758" y="525933"/>
                  </a:cubicBezTo>
                  <a:cubicBezTo>
                    <a:pt x="280202" y="529026"/>
                    <a:pt x="283814" y="531922"/>
                    <a:pt x="287579" y="534620"/>
                  </a:cubicBezTo>
                  <a:cubicBezTo>
                    <a:pt x="290673" y="536525"/>
                    <a:pt x="293995" y="538018"/>
                    <a:pt x="297485" y="539039"/>
                  </a:cubicBezTo>
                  <a:cubicBezTo>
                    <a:pt x="306857" y="541691"/>
                    <a:pt x="316763" y="541691"/>
                    <a:pt x="326136" y="539039"/>
                  </a:cubicBezTo>
                  <a:cubicBezTo>
                    <a:pt x="329626" y="538018"/>
                    <a:pt x="332948" y="536525"/>
                    <a:pt x="336042" y="534620"/>
                  </a:cubicBezTo>
                  <a:cubicBezTo>
                    <a:pt x="339806" y="531922"/>
                    <a:pt x="343418" y="529026"/>
                    <a:pt x="346862" y="525933"/>
                  </a:cubicBezTo>
                  <a:cubicBezTo>
                    <a:pt x="385937" y="491079"/>
                    <a:pt x="444947" y="491079"/>
                    <a:pt x="484022" y="525933"/>
                  </a:cubicBezTo>
                  <a:cubicBezTo>
                    <a:pt x="485958" y="527975"/>
                    <a:pt x="488107" y="529819"/>
                    <a:pt x="490423" y="531419"/>
                  </a:cubicBezTo>
                  <a:lnTo>
                    <a:pt x="496366" y="535381"/>
                  </a:lnTo>
                  <a:cubicBezTo>
                    <a:pt x="498287" y="536845"/>
                    <a:pt x="500451" y="537926"/>
                    <a:pt x="502767" y="538582"/>
                  </a:cubicBezTo>
                  <a:cubicBezTo>
                    <a:pt x="505114" y="539283"/>
                    <a:pt x="507507" y="539831"/>
                    <a:pt x="509930" y="540258"/>
                  </a:cubicBezTo>
                  <a:cubicBezTo>
                    <a:pt x="512948" y="540746"/>
                    <a:pt x="516011" y="541005"/>
                    <a:pt x="519074" y="541020"/>
                  </a:cubicBezTo>
                  <a:cubicBezTo>
                    <a:pt x="525186" y="541249"/>
                    <a:pt x="531266" y="540152"/>
                    <a:pt x="536905" y="537820"/>
                  </a:cubicBezTo>
                  <a:cubicBezTo>
                    <a:pt x="543062" y="534589"/>
                    <a:pt x="548807" y="530596"/>
                    <a:pt x="553974" y="525933"/>
                  </a:cubicBezTo>
                  <a:cubicBezTo>
                    <a:pt x="573100" y="509595"/>
                    <a:pt x="597256" y="500284"/>
                    <a:pt x="622402" y="499567"/>
                  </a:cubicBezTo>
                  <a:lnTo>
                    <a:pt x="622402" y="553670"/>
                  </a:lnTo>
                  <a:cubicBezTo>
                    <a:pt x="616290" y="553426"/>
                    <a:pt x="610209" y="554523"/>
                    <a:pt x="604571" y="556870"/>
                  </a:cubicBezTo>
                  <a:cubicBezTo>
                    <a:pt x="598414" y="560101"/>
                    <a:pt x="592668" y="564094"/>
                    <a:pt x="587502" y="568757"/>
                  </a:cubicBezTo>
                  <a:cubicBezTo>
                    <a:pt x="580492" y="574091"/>
                    <a:pt x="575005" y="578206"/>
                    <a:pt x="570738" y="581101"/>
                  </a:cubicBezTo>
                  <a:cubicBezTo>
                    <a:pt x="564200" y="585156"/>
                    <a:pt x="557113" y="588295"/>
                    <a:pt x="549706" y="590398"/>
                  </a:cubicBezTo>
                  <a:cubicBezTo>
                    <a:pt x="539938" y="593461"/>
                    <a:pt x="529773" y="595046"/>
                    <a:pt x="519532" y="595122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0F2536CA-8039-409B-B486-B1DE51B40051}"/>
                </a:ext>
              </a:extLst>
            </p:cNvPr>
            <p:cNvSpPr/>
            <p:nvPr/>
          </p:nvSpPr>
          <p:spPr>
            <a:xfrm>
              <a:off x="3417382" y="5594755"/>
              <a:ext cx="623503" cy="595122"/>
            </a:xfrm>
            <a:custGeom>
              <a:avLst/>
              <a:gdLst>
                <a:gd name="connsiteX0" fmla="*/ 16495 w 623503"/>
                <a:gd name="connsiteY0" fmla="*/ 16459 h 595122"/>
                <a:gd name="connsiteX1" fmla="*/ 92999 w 623503"/>
                <a:gd name="connsiteY1" fmla="*/ 16459 h 595122"/>
                <a:gd name="connsiteX2" fmla="*/ 108849 w 623503"/>
                <a:gd name="connsiteY2" fmla="*/ 54712 h 595122"/>
                <a:gd name="connsiteX3" fmla="*/ 645 w 623503"/>
                <a:gd name="connsiteY3" fmla="*/ 54712 h 595122"/>
                <a:gd name="connsiteX4" fmla="*/ 16495 w 623503"/>
                <a:gd name="connsiteY4" fmla="*/ 16459 h 595122"/>
                <a:gd name="connsiteX5" fmla="*/ 16495 w 623503"/>
                <a:gd name="connsiteY5" fmla="*/ 124664 h 595122"/>
                <a:gd name="connsiteX6" fmla="*/ 92999 w 623503"/>
                <a:gd name="connsiteY6" fmla="*/ 124664 h 595122"/>
                <a:gd name="connsiteX7" fmla="*/ 108849 w 623503"/>
                <a:gd name="connsiteY7" fmla="*/ 162916 h 595122"/>
                <a:gd name="connsiteX8" fmla="*/ 645 w 623503"/>
                <a:gd name="connsiteY8" fmla="*/ 162916 h 595122"/>
                <a:gd name="connsiteX9" fmla="*/ 16495 w 623503"/>
                <a:gd name="connsiteY9" fmla="*/ 124664 h 595122"/>
                <a:gd name="connsiteX10" fmla="*/ 16495 w 623503"/>
                <a:gd name="connsiteY10" fmla="*/ 232868 h 595122"/>
                <a:gd name="connsiteX11" fmla="*/ 92999 w 623503"/>
                <a:gd name="connsiteY11" fmla="*/ 232868 h 595122"/>
                <a:gd name="connsiteX12" fmla="*/ 108849 w 623503"/>
                <a:gd name="connsiteY12" fmla="*/ 271120 h 595122"/>
                <a:gd name="connsiteX13" fmla="*/ 645 w 623503"/>
                <a:gd name="connsiteY13" fmla="*/ 271120 h 595122"/>
                <a:gd name="connsiteX14" fmla="*/ 16495 w 623503"/>
                <a:gd name="connsiteY14" fmla="*/ 232868 h 595122"/>
                <a:gd name="connsiteX15" fmla="*/ 16495 w 623503"/>
                <a:gd name="connsiteY15" fmla="*/ 341071 h 595122"/>
                <a:gd name="connsiteX16" fmla="*/ 92999 w 623503"/>
                <a:gd name="connsiteY16" fmla="*/ 341071 h 595122"/>
                <a:gd name="connsiteX17" fmla="*/ 108849 w 623503"/>
                <a:gd name="connsiteY17" fmla="*/ 379324 h 595122"/>
                <a:gd name="connsiteX18" fmla="*/ 645 w 623503"/>
                <a:gd name="connsiteY18" fmla="*/ 379324 h 595122"/>
                <a:gd name="connsiteX19" fmla="*/ 16495 w 623503"/>
                <a:gd name="connsiteY19" fmla="*/ 341071 h 595122"/>
                <a:gd name="connsiteX20" fmla="*/ 54747 w 623503"/>
                <a:gd name="connsiteY20" fmla="*/ 433426 h 595122"/>
                <a:gd name="connsiteX21" fmla="*/ 75473 w 623503"/>
                <a:gd name="connsiteY21" fmla="*/ 437388 h 595122"/>
                <a:gd name="connsiteX22" fmla="*/ 92999 w 623503"/>
                <a:gd name="connsiteY22" fmla="*/ 449275 h 595122"/>
                <a:gd name="connsiteX23" fmla="*/ 104125 w 623503"/>
                <a:gd name="connsiteY23" fmla="*/ 466040 h 595122"/>
                <a:gd name="connsiteX24" fmla="*/ 108849 w 623503"/>
                <a:gd name="connsiteY24" fmla="*/ 487528 h 595122"/>
                <a:gd name="connsiteX25" fmla="*/ 645 w 623503"/>
                <a:gd name="connsiteY25" fmla="*/ 487528 h 595122"/>
                <a:gd name="connsiteX26" fmla="*/ 54747 w 623503"/>
                <a:gd name="connsiteY26" fmla="*/ 433426 h 595122"/>
                <a:gd name="connsiteX27" fmla="*/ 54747 w 623503"/>
                <a:gd name="connsiteY27" fmla="*/ 541630 h 595122"/>
                <a:gd name="connsiteX28" fmla="*/ 92999 w 623503"/>
                <a:gd name="connsiteY28" fmla="*/ 556870 h 595122"/>
                <a:gd name="connsiteX29" fmla="*/ 108239 w 623503"/>
                <a:gd name="connsiteY29" fmla="*/ 595122 h 595122"/>
                <a:gd name="connsiteX30" fmla="*/ 35 w 623503"/>
                <a:gd name="connsiteY30" fmla="*/ 595122 h 595122"/>
                <a:gd name="connsiteX31" fmla="*/ 15275 w 623503"/>
                <a:gd name="connsiteY31" fmla="*/ 556565 h 595122"/>
                <a:gd name="connsiteX32" fmla="*/ 54747 w 623503"/>
                <a:gd name="connsiteY32" fmla="*/ 541630 h 595122"/>
                <a:gd name="connsiteX33" fmla="*/ 183677 w 623503"/>
                <a:gd name="connsiteY33" fmla="*/ 610 h 595122"/>
                <a:gd name="connsiteX34" fmla="*/ 237779 w 623503"/>
                <a:gd name="connsiteY34" fmla="*/ 54712 h 595122"/>
                <a:gd name="connsiteX35" fmla="*/ 129575 w 623503"/>
                <a:gd name="connsiteY35" fmla="*/ 54712 h 595122"/>
                <a:gd name="connsiteX36" fmla="*/ 144815 w 623503"/>
                <a:gd name="connsiteY36" fmla="*/ 16459 h 595122"/>
                <a:gd name="connsiteX37" fmla="*/ 183677 w 623503"/>
                <a:gd name="connsiteY37" fmla="*/ 610 h 595122"/>
                <a:gd name="connsiteX38" fmla="*/ 183677 w 623503"/>
                <a:gd name="connsiteY38" fmla="*/ 108814 h 595122"/>
                <a:gd name="connsiteX39" fmla="*/ 237779 w 623503"/>
                <a:gd name="connsiteY39" fmla="*/ 162916 h 595122"/>
                <a:gd name="connsiteX40" fmla="*/ 129575 w 623503"/>
                <a:gd name="connsiteY40" fmla="*/ 162916 h 595122"/>
                <a:gd name="connsiteX41" fmla="*/ 144815 w 623503"/>
                <a:gd name="connsiteY41" fmla="*/ 124664 h 595122"/>
                <a:gd name="connsiteX42" fmla="*/ 183677 w 623503"/>
                <a:gd name="connsiteY42" fmla="*/ 108814 h 595122"/>
                <a:gd name="connsiteX43" fmla="*/ 183677 w 623503"/>
                <a:gd name="connsiteY43" fmla="*/ 217018 h 595122"/>
                <a:gd name="connsiteX44" fmla="*/ 237779 w 623503"/>
                <a:gd name="connsiteY44" fmla="*/ 271120 h 595122"/>
                <a:gd name="connsiteX45" fmla="*/ 129575 w 623503"/>
                <a:gd name="connsiteY45" fmla="*/ 271120 h 595122"/>
                <a:gd name="connsiteX46" fmla="*/ 144815 w 623503"/>
                <a:gd name="connsiteY46" fmla="*/ 232868 h 595122"/>
                <a:gd name="connsiteX47" fmla="*/ 183677 w 623503"/>
                <a:gd name="connsiteY47" fmla="*/ 217018 h 595122"/>
                <a:gd name="connsiteX48" fmla="*/ 183677 w 623503"/>
                <a:gd name="connsiteY48" fmla="*/ 325222 h 595122"/>
                <a:gd name="connsiteX49" fmla="*/ 237779 w 623503"/>
                <a:gd name="connsiteY49" fmla="*/ 379324 h 595122"/>
                <a:gd name="connsiteX50" fmla="*/ 129575 w 623503"/>
                <a:gd name="connsiteY50" fmla="*/ 379324 h 595122"/>
                <a:gd name="connsiteX51" fmla="*/ 144815 w 623503"/>
                <a:gd name="connsiteY51" fmla="*/ 341071 h 595122"/>
                <a:gd name="connsiteX52" fmla="*/ 183677 w 623503"/>
                <a:gd name="connsiteY52" fmla="*/ 325222 h 595122"/>
                <a:gd name="connsiteX53" fmla="*/ 183677 w 623503"/>
                <a:gd name="connsiteY53" fmla="*/ 433426 h 595122"/>
                <a:gd name="connsiteX54" fmla="*/ 204251 w 623503"/>
                <a:gd name="connsiteY54" fmla="*/ 437388 h 595122"/>
                <a:gd name="connsiteX55" fmla="*/ 221015 w 623503"/>
                <a:gd name="connsiteY55" fmla="*/ 449275 h 595122"/>
                <a:gd name="connsiteX56" fmla="*/ 232902 w 623503"/>
                <a:gd name="connsiteY56" fmla="*/ 466040 h 595122"/>
                <a:gd name="connsiteX57" fmla="*/ 237779 w 623503"/>
                <a:gd name="connsiteY57" fmla="*/ 487528 h 595122"/>
                <a:gd name="connsiteX58" fmla="*/ 129575 w 623503"/>
                <a:gd name="connsiteY58" fmla="*/ 487528 h 595122"/>
                <a:gd name="connsiteX59" fmla="*/ 144815 w 623503"/>
                <a:gd name="connsiteY59" fmla="*/ 449275 h 595122"/>
                <a:gd name="connsiteX60" fmla="*/ 183677 w 623503"/>
                <a:gd name="connsiteY60" fmla="*/ 433426 h 595122"/>
                <a:gd name="connsiteX61" fmla="*/ 183677 w 623503"/>
                <a:gd name="connsiteY61" fmla="*/ 541630 h 595122"/>
                <a:gd name="connsiteX62" fmla="*/ 221777 w 623503"/>
                <a:gd name="connsiteY62" fmla="*/ 556870 h 595122"/>
                <a:gd name="connsiteX63" fmla="*/ 237779 w 623503"/>
                <a:gd name="connsiteY63" fmla="*/ 595122 h 595122"/>
                <a:gd name="connsiteX64" fmla="*/ 129575 w 623503"/>
                <a:gd name="connsiteY64" fmla="*/ 595122 h 595122"/>
                <a:gd name="connsiteX65" fmla="*/ 181208 w 623503"/>
                <a:gd name="connsiteY65" fmla="*/ 541020 h 595122"/>
                <a:gd name="connsiteX66" fmla="*/ 183677 w 623503"/>
                <a:gd name="connsiteY66" fmla="*/ 541020 h 595122"/>
                <a:gd name="connsiteX67" fmla="*/ 273593 w 623503"/>
                <a:gd name="connsiteY67" fmla="*/ 16459 h 595122"/>
                <a:gd name="connsiteX68" fmla="*/ 350098 w 623503"/>
                <a:gd name="connsiteY68" fmla="*/ 16764 h 595122"/>
                <a:gd name="connsiteX69" fmla="*/ 365795 w 623503"/>
                <a:gd name="connsiteY69" fmla="*/ 54712 h 595122"/>
                <a:gd name="connsiteX70" fmla="*/ 257591 w 623503"/>
                <a:gd name="connsiteY70" fmla="*/ 54712 h 595122"/>
                <a:gd name="connsiteX71" fmla="*/ 273593 w 623503"/>
                <a:gd name="connsiteY71" fmla="*/ 16459 h 595122"/>
                <a:gd name="connsiteX72" fmla="*/ 273593 w 623503"/>
                <a:gd name="connsiteY72" fmla="*/ 124664 h 595122"/>
                <a:gd name="connsiteX73" fmla="*/ 350098 w 623503"/>
                <a:gd name="connsiteY73" fmla="*/ 124968 h 595122"/>
                <a:gd name="connsiteX74" fmla="*/ 365795 w 623503"/>
                <a:gd name="connsiteY74" fmla="*/ 162916 h 595122"/>
                <a:gd name="connsiteX75" fmla="*/ 257591 w 623503"/>
                <a:gd name="connsiteY75" fmla="*/ 162916 h 595122"/>
                <a:gd name="connsiteX76" fmla="*/ 273593 w 623503"/>
                <a:gd name="connsiteY76" fmla="*/ 124664 h 595122"/>
                <a:gd name="connsiteX77" fmla="*/ 273593 w 623503"/>
                <a:gd name="connsiteY77" fmla="*/ 232868 h 595122"/>
                <a:gd name="connsiteX78" fmla="*/ 350098 w 623503"/>
                <a:gd name="connsiteY78" fmla="*/ 233172 h 595122"/>
                <a:gd name="connsiteX79" fmla="*/ 365795 w 623503"/>
                <a:gd name="connsiteY79" fmla="*/ 271120 h 595122"/>
                <a:gd name="connsiteX80" fmla="*/ 257591 w 623503"/>
                <a:gd name="connsiteY80" fmla="*/ 271120 h 595122"/>
                <a:gd name="connsiteX81" fmla="*/ 273593 w 623503"/>
                <a:gd name="connsiteY81" fmla="*/ 232868 h 595122"/>
                <a:gd name="connsiteX82" fmla="*/ 273593 w 623503"/>
                <a:gd name="connsiteY82" fmla="*/ 341071 h 595122"/>
                <a:gd name="connsiteX83" fmla="*/ 350098 w 623503"/>
                <a:gd name="connsiteY83" fmla="*/ 341376 h 595122"/>
                <a:gd name="connsiteX84" fmla="*/ 365795 w 623503"/>
                <a:gd name="connsiteY84" fmla="*/ 379324 h 595122"/>
                <a:gd name="connsiteX85" fmla="*/ 257591 w 623503"/>
                <a:gd name="connsiteY85" fmla="*/ 379324 h 595122"/>
                <a:gd name="connsiteX86" fmla="*/ 273593 w 623503"/>
                <a:gd name="connsiteY86" fmla="*/ 341071 h 595122"/>
                <a:gd name="connsiteX87" fmla="*/ 311693 w 623503"/>
                <a:gd name="connsiteY87" fmla="*/ 433426 h 595122"/>
                <a:gd name="connsiteX88" fmla="*/ 332420 w 623503"/>
                <a:gd name="connsiteY88" fmla="*/ 437388 h 595122"/>
                <a:gd name="connsiteX89" fmla="*/ 349946 w 623503"/>
                <a:gd name="connsiteY89" fmla="*/ 449275 h 595122"/>
                <a:gd name="connsiteX90" fmla="*/ 361833 w 623503"/>
                <a:gd name="connsiteY90" fmla="*/ 466040 h 595122"/>
                <a:gd name="connsiteX91" fmla="*/ 365795 w 623503"/>
                <a:gd name="connsiteY91" fmla="*/ 487528 h 595122"/>
                <a:gd name="connsiteX92" fmla="*/ 257591 w 623503"/>
                <a:gd name="connsiteY92" fmla="*/ 487528 h 595122"/>
                <a:gd name="connsiteX93" fmla="*/ 311693 w 623503"/>
                <a:gd name="connsiteY93" fmla="*/ 433426 h 595122"/>
                <a:gd name="connsiteX94" fmla="*/ 311693 w 623503"/>
                <a:gd name="connsiteY94" fmla="*/ 541630 h 595122"/>
                <a:gd name="connsiteX95" fmla="*/ 349946 w 623503"/>
                <a:gd name="connsiteY95" fmla="*/ 556870 h 595122"/>
                <a:gd name="connsiteX96" fmla="*/ 365186 w 623503"/>
                <a:gd name="connsiteY96" fmla="*/ 592684 h 595122"/>
                <a:gd name="connsiteX97" fmla="*/ 365186 w 623503"/>
                <a:gd name="connsiteY97" fmla="*/ 595122 h 595122"/>
                <a:gd name="connsiteX98" fmla="*/ 256982 w 623503"/>
                <a:gd name="connsiteY98" fmla="*/ 595122 h 595122"/>
                <a:gd name="connsiteX99" fmla="*/ 272984 w 623503"/>
                <a:gd name="connsiteY99" fmla="*/ 556565 h 595122"/>
                <a:gd name="connsiteX100" fmla="*/ 311693 w 623503"/>
                <a:gd name="connsiteY100" fmla="*/ 541630 h 595122"/>
                <a:gd name="connsiteX101" fmla="*/ 439862 w 623503"/>
                <a:gd name="connsiteY101" fmla="*/ 610 h 595122"/>
                <a:gd name="connsiteX102" fmla="*/ 478876 w 623503"/>
                <a:gd name="connsiteY102" fmla="*/ 15850 h 595122"/>
                <a:gd name="connsiteX103" fmla="*/ 494116 w 623503"/>
                <a:gd name="connsiteY103" fmla="*/ 54102 h 595122"/>
                <a:gd name="connsiteX104" fmla="*/ 385912 w 623503"/>
                <a:gd name="connsiteY104" fmla="*/ 54102 h 595122"/>
                <a:gd name="connsiteX105" fmla="*/ 440014 w 623503"/>
                <a:gd name="connsiteY105" fmla="*/ 0 h 595122"/>
                <a:gd name="connsiteX106" fmla="*/ 439862 w 623503"/>
                <a:gd name="connsiteY106" fmla="*/ 108814 h 595122"/>
                <a:gd name="connsiteX107" fmla="*/ 478876 w 623503"/>
                <a:gd name="connsiteY107" fmla="*/ 124054 h 595122"/>
                <a:gd name="connsiteX108" fmla="*/ 494116 w 623503"/>
                <a:gd name="connsiteY108" fmla="*/ 162306 h 595122"/>
                <a:gd name="connsiteX109" fmla="*/ 385912 w 623503"/>
                <a:gd name="connsiteY109" fmla="*/ 162306 h 595122"/>
                <a:gd name="connsiteX110" fmla="*/ 440014 w 623503"/>
                <a:gd name="connsiteY110" fmla="*/ 108204 h 595122"/>
                <a:gd name="connsiteX111" fmla="*/ 439862 w 623503"/>
                <a:gd name="connsiteY111" fmla="*/ 217018 h 595122"/>
                <a:gd name="connsiteX112" fmla="*/ 478876 w 623503"/>
                <a:gd name="connsiteY112" fmla="*/ 232258 h 595122"/>
                <a:gd name="connsiteX113" fmla="*/ 494116 w 623503"/>
                <a:gd name="connsiteY113" fmla="*/ 270510 h 595122"/>
                <a:gd name="connsiteX114" fmla="*/ 385912 w 623503"/>
                <a:gd name="connsiteY114" fmla="*/ 270510 h 595122"/>
                <a:gd name="connsiteX115" fmla="*/ 440014 w 623503"/>
                <a:gd name="connsiteY115" fmla="*/ 216408 h 595122"/>
                <a:gd name="connsiteX116" fmla="*/ 439862 w 623503"/>
                <a:gd name="connsiteY116" fmla="*/ 325222 h 595122"/>
                <a:gd name="connsiteX117" fmla="*/ 478876 w 623503"/>
                <a:gd name="connsiteY117" fmla="*/ 340462 h 595122"/>
                <a:gd name="connsiteX118" fmla="*/ 494116 w 623503"/>
                <a:gd name="connsiteY118" fmla="*/ 378714 h 595122"/>
                <a:gd name="connsiteX119" fmla="*/ 385912 w 623503"/>
                <a:gd name="connsiteY119" fmla="*/ 378714 h 595122"/>
                <a:gd name="connsiteX120" fmla="*/ 440014 w 623503"/>
                <a:gd name="connsiteY120" fmla="*/ 324612 h 595122"/>
                <a:gd name="connsiteX121" fmla="*/ 439862 w 623503"/>
                <a:gd name="connsiteY121" fmla="*/ 433426 h 595122"/>
                <a:gd name="connsiteX122" fmla="*/ 461350 w 623503"/>
                <a:gd name="connsiteY122" fmla="*/ 437388 h 595122"/>
                <a:gd name="connsiteX123" fmla="*/ 477962 w 623503"/>
                <a:gd name="connsiteY123" fmla="*/ 449275 h 595122"/>
                <a:gd name="connsiteX124" fmla="*/ 490001 w 623503"/>
                <a:gd name="connsiteY124" fmla="*/ 466040 h 595122"/>
                <a:gd name="connsiteX125" fmla="*/ 493964 w 623503"/>
                <a:gd name="connsiteY125" fmla="*/ 487528 h 595122"/>
                <a:gd name="connsiteX126" fmla="*/ 385760 w 623503"/>
                <a:gd name="connsiteY126" fmla="*/ 487528 h 595122"/>
                <a:gd name="connsiteX127" fmla="*/ 439862 w 623503"/>
                <a:gd name="connsiteY127" fmla="*/ 433426 h 595122"/>
                <a:gd name="connsiteX128" fmla="*/ 439862 w 623503"/>
                <a:gd name="connsiteY128" fmla="*/ 541630 h 595122"/>
                <a:gd name="connsiteX129" fmla="*/ 478876 w 623503"/>
                <a:gd name="connsiteY129" fmla="*/ 556870 h 595122"/>
                <a:gd name="connsiteX130" fmla="*/ 494116 w 623503"/>
                <a:gd name="connsiteY130" fmla="*/ 595122 h 595122"/>
                <a:gd name="connsiteX131" fmla="*/ 385912 w 623503"/>
                <a:gd name="connsiteY131" fmla="*/ 595122 h 595122"/>
                <a:gd name="connsiteX132" fmla="*/ 401152 w 623503"/>
                <a:gd name="connsiteY132" fmla="*/ 556565 h 595122"/>
                <a:gd name="connsiteX133" fmla="*/ 439862 w 623503"/>
                <a:gd name="connsiteY133" fmla="*/ 541630 h 595122"/>
                <a:gd name="connsiteX134" fmla="*/ 531302 w 623503"/>
                <a:gd name="connsiteY134" fmla="*/ 16459 h 595122"/>
                <a:gd name="connsiteX135" fmla="*/ 607806 w 623503"/>
                <a:gd name="connsiteY135" fmla="*/ 16764 h 595122"/>
                <a:gd name="connsiteX136" fmla="*/ 623504 w 623503"/>
                <a:gd name="connsiteY136" fmla="*/ 54712 h 595122"/>
                <a:gd name="connsiteX137" fmla="*/ 514538 w 623503"/>
                <a:gd name="connsiteY137" fmla="*/ 54712 h 595122"/>
                <a:gd name="connsiteX138" fmla="*/ 530539 w 623503"/>
                <a:gd name="connsiteY138" fmla="*/ 16459 h 595122"/>
                <a:gd name="connsiteX139" fmla="*/ 531302 w 623503"/>
                <a:gd name="connsiteY139" fmla="*/ 124664 h 595122"/>
                <a:gd name="connsiteX140" fmla="*/ 607806 w 623503"/>
                <a:gd name="connsiteY140" fmla="*/ 124968 h 595122"/>
                <a:gd name="connsiteX141" fmla="*/ 623504 w 623503"/>
                <a:gd name="connsiteY141" fmla="*/ 162916 h 595122"/>
                <a:gd name="connsiteX142" fmla="*/ 514538 w 623503"/>
                <a:gd name="connsiteY142" fmla="*/ 162916 h 595122"/>
                <a:gd name="connsiteX143" fmla="*/ 530539 w 623503"/>
                <a:gd name="connsiteY143" fmla="*/ 124664 h 595122"/>
                <a:gd name="connsiteX144" fmla="*/ 569402 w 623503"/>
                <a:gd name="connsiteY144" fmla="*/ 217018 h 595122"/>
                <a:gd name="connsiteX145" fmla="*/ 607654 w 623503"/>
                <a:gd name="connsiteY145" fmla="*/ 232258 h 595122"/>
                <a:gd name="connsiteX146" fmla="*/ 622894 w 623503"/>
                <a:gd name="connsiteY146" fmla="*/ 270510 h 595122"/>
                <a:gd name="connsiteX147" fmla="*/ 514538 w 623503"/>
                <a:gd name="connsiteY147" fmla="*/ 270510 h 595122"/>
                <a:gd name="connsiteX148" fmla="*/ 541665 w 623503"/>
                <a:gd name="connsiteY148" fmla="*/ 223571 h 595122"/>
                <a:gd name="connsiteX149" fmla="*/ 568639 w 623503"/>
                <a:gd name="connsiteY149" fmla="*/ 217018 h 595122"/>
                <a:gd name="connsiteX150" fmla="*/ 531302 w 623503"/>
                <a:gd name="connsiteY150" fmla="*/ 341071 h 595122"/>
                <a:gd name="connsiteX151" fmla="*/ 607791 w 623503"/>
                <a:gd name="connsiteY151" fmla="*/ 342870 h 595122"/>
                <a:gd name="connsiteX152" fmla="*/ 622742 w 623503"/>
                <a:gd name="connsiteY152" fmla="*/ 379324 h 595122"/>
                <a:gd name="connsiteX153" fmla="*/ 514538 w 623503"/>
                <a:gd name="connsiteY153" fmla="*/ 379324 h 595122"/>
                <a:gd name="connsiteX154" fmla="*/ 530539 w 623503"/>
                <a:gd name="connsiteY154" fmla="*/ 341071 h 595122"/>
                <a:gd name="connsiteX155" fmla="*/ 569402 w 623503"/>
                <a:gd name="connsiteY155" fmla="*/ 433426 h 595122"/>
                <a:gd name="connsiteX156" fmla="*/ 590128 w 623503"/>
                <a:gd name="connsiteY156" fmla="*/ 437388 h 595122"/>
                <a:gd name="connsiteX157" fmla="*/ 607654 w 623503"/>
                <a:gd name="connsiteY157" fmla="*/ 449275 h 595122"/>
                <a:gd name="connsiteX158" fmla="*/ 618779 w 623503"/>
                <a:gd name="connsiteY158" fmla="*/ 466040 h 595122"/>
                <a:gd name="connsiteX159" fmla="*/ 623504 w 623503"/>
                <a:gd name="connsiteY159" fmla="*/ 487528 h 595122"/>
                <a:gd name="connsiteX160" fmla="*/ 514538 w 623503"/>
                <a:gd name="connsiteY160" fmla="*/ 487528 h 595122"/>
                <a:gd name="connsiteX161" fmla="*/ 521700 w 623503"/>
                <a:gd name="connsiteY161" fmla="*/ 459639 h 595122"/>
                <a:gd name="connsiteX162" fmla="*/ 568639 w 623503"/>
                <a:gd name="connsiteY162" fmla="*/ 433426 h 595122"/>
                <a:gd name="connsiteX163" fmla="*/ 569402 w 623503"/>
                <a:gd name="connsiteY163" fmla="*/ 541630 h 595122"/>
                <a:gd name="connsiteX164" fmla="*/ 607654 w 623503"/>
                <a:gd name="connsiteY164" fmla="*/ 556870 h 595122"/>
                <a:gd name="connsiteX165" fmla="*/ 622894 w 623503"/>
                <a:gd name="connsiteY165" fmla="*/ 595122 h 595122"/>
                <a:gd name="connsiteX166" fmla="*/ 514538 w 623503"/>
                <a:gd name="connsiteY166" fmla="*/ 595122 h 595122"/>
                <a:gd name="connsiteX167" fmla="*/ 530539 w 623503"/>
                <a:gd name="connsiteY167" fmla="*/ 556565 h 595122"/>
                <a:gd name="connsiteX168" fmla="*/ 568639 w 623503"/>
                <a:gd name="connsiteY168" fmla="*/ 541630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3503" h="595122">
                  <a:moveTo>
                    <a:pt x="16495" y="16459"/>
                  </a:moveTo>
                  <a:cubicBezTo>
                    <a:pt x="37617" y="-4663"/>
                    <a:pt x="71877" y="-4663"/>
                    <a:pt x="92999" y="16459"/>
                  </a:cubicBezTo>
                  <a:cubicBezTo>
                    <a:pt x="103149" y="26609"/>
                    <a:pt x="108849" y="40371"/>
                    <a:pt x="108849" y="54712"/>
                  </a:cubicBezTo>
                  <a:lnTo>
                    <a:pt x="645" y="54712"/>
                  </a:lnTo>
                  <a:cubicBezTo>
                    <a:pt x="462" y="40325"/>
                    <a:pt x="6192" y="26503"/>
                    <a:pt x="16495" y="16459"/>
                  </a:cubicBezTo>
                  <a:close/>
                  <a:moveTo>
                    <a:pt x="16495" y="124664"/>
                  </a:moveTo>
                  <a:cubicBezTo>
                    <a:pt x="37617" y="103541"/>
                    <a:pt x="71877" y="103541"/>
                    <a:pt x="92999" y="124664"/>
                  </a:cubicBezTo>
                  <a:cubicBezTo>
                    <a:pt x="103149" y="134813"/>
                    <a:pt x="108849" y="148575"/>
                    <a:pt x="108849" y="162916"/>
                  </a:cubicBezTo>
                  <a:lnTo>
                    <a:pt x="645" y="162916"/>
                  </a:lnTo>
                  <a:cubicBezTo>
                    <a:pt x="462" y="148529"/>
                    <a:pt x="6192" y="134707"/>
                    <a:pt x="16495" y="124664"/>
                  </a:cubicBezTo>
                  <a:close/>
                  <a:moveTo>
                    <a:pt x="16495" y="232868"/>
                  </a:moveTo>
                  <a:cubicBezTo>
                    <a:pt x="37617" y="211745"/>
                    <a:pt x="71877" y="211745"/>
                    <a:pt x="92999" y="232868"/>
                  </a:cubicBezTo>
                  <a:cubicBezTo>
                    <a:pt x="103149" y="243017"/>
                    <a:pt x="108849" y="256779"/>
                    <a:pt x="108849" y="271120"/>
                  </a:cubicBezTo>
                  <a:lnTo>
                    <a:pt x="645" y="271120"/>
                  </a:lnTo>
                  <a:cubicBezTo>
                    <a:pt x="462" y="256733"/>
                    <a:pt x="6192" y="242911"/>
                    <a:pt x="16495" y="232868"/>
                  </a:cubicBezTo>
                  <a:close/>
                  <a:moveTo>
                    <a:pt x="16495" y="341071"/>
                  </a:moveTo>
                  <a:cubicBezTo>
                    <a:pt x="37617" y="319949"/>
                    <a:pt x="71877" y="319949"/>
                    <a:pt x="92999" y="341071"/>
                  </a:cubicBezTo>
                  <a:cubicBezTo>
                    <a:pt x="103149" y="351221"/>
                    <a:pt x="108849" y="364983"/>
                    <a:pt x="108849" y="379324"/>
                  </a:cubicBezTo>
                  <a:lnTo>
                    <a:pt x="645" y="379324"/>
                  </a:lnTo>
                  <a:cubicBezTo>
                    <a:pt x="462" y="364937"/>
                    <a:pt x="6192" y="351114"/>
                    <a:pt x="16495" y="341071"/>
                  </a:cubicBezTo>
                  <a:close/>
                  <a:moveTo>
                    <a:pt x="54747" y="433426"/>
                  </a:moveTo>
                  <a:cubicBezTo>
                    <a:pt x="61864" y="433228"/>
                    <a:pt x="68935" y="434569"/>
                    <a:pt x="75473" y="437388"/>
                  </a:cubicBezTo>
                  <a:cubicBezTo>
                    <a:pt x="81935" y="440345"/>
                    <a:pt x="87863" y="444353"/>
                    <a:pt x="92999" y="449275"/>
                  </a:cubicBezTo>
                  <a:cubicBezTo>
                    <a:pt x="97617" y="454213"/>
                    <a:pt x="101366" y="459867"/>
                    <a:pt x="104125" y="466040"/>
                  </a:cubicBezTo>
                  <a:cubicBezTo>
                    <a:pt x="107264" y="472761"/>
                    <a:pt x="108879" y="480106"/>
                    <a:pt x="108849" y="487528"/>
                  </a:cubicBezTo>
                  <a:lnTo>
                    <a:pt x="645" y="487528"/>
                  </a:lnTo>
                  <a:cubicBezTo>
                    <a:pt x="645" y="457642"/>
                    <a:pt x="24861" y="433426"/>
                    <a:pt x="54747" y="433426"/>
                  </a:cubicBezTo>
                  <a:close/>
                  <a:moveTo>
                    <a:pt x="54747" y="541630"/>
                  </a:moveTo>
                  <a:cubicBezTo>
                    <a:pt x="68996" y="541523"/>
                    <a:pt x="82727" y="546995"/>
                    <a:pt x="92999" y="556870"/>
                  </a:cubicBezTo>
                  <a:cubicBezTo>
                    <a:pt x="103256" y="566898"/>
                    <a:pt x="108788" y="580797"/>
                    <a:pt x="108239" y="595122"/>
                  </a:cubicBezTo>
                  <a:lnTo>
                    <a:pt x="35" y="595122"/>
                  </a:lnTo>
                  <a:cubicBezTo>
                    <a:pt x="-498" y="580705"/>
                    <a:pt x="5034" y="566730"/>
                    <a:pt x="15275" y="556565"/>
                  </a:cubicBezTo>
                  <a:cubicBezTo>
                    <a:pt x="25806" y="546339"/>
                    <a:pt x="40086" y="540929"/>
                    <a:pt x="54747" y="541630"/>
                  </a:cubicBezTo>
                  <a:close/>
                  <a:moveTo>
                    <a:pt x="183677" y="610"/>
                  </a:moveTo>
                  <a:cubicBezTo>
                    <a:pt x="213487" y="778"/>
                    <a:pt x="237612" y="24902"/>
                    <a:pt x="237779" y="54712"/>
                  </a:cubicBezTo>
                  <a:lnTo>
                    <a:pt x="129575" y="54712"/>
                  </a:lnTo>
                  <a:cubicBezTo>
                    <a:pt x="129331" y="40432"/>
                    <a:pt x="134818" y="26655"/>
                    <a:pt x="144815" y="16459"/>
                  </a:cubicBezTo>
                  <a:cubicBezTo>
                    <a:pt x="154980" y="5975"/>
                    <a:pt x="169077" y="229"/>
                    <a:pt x="183677" y="610"/>
                  </a:cubicBezTo>
                  <a:close/>
                  <a:moveTo>
                    <a:pt x="183677" y="108814"/>
                  </a:moveTo>
                  <a:cubicBezTo>
                    <a:pt x="213487" y="108981"/>
                    <a:pt x="237612" y="133106"/>
                    <a:pt x="237779" y="162916"/>
                  </a:cubicBezTo>
                  <a:lnTo>
                    <a:pt x="129575" y="162916"/>
                  </a:lnTo>
                  <a:cubicBezTo>
                    <a:pt x="129331" y="148636"/>
                    <a:pt x="134818" y="134859"/>
                    <a:pt x="144815" y="124664"/>
                  </a:cubicBezTo>
                  <a:cubicBezTo>
                    <a:pt x="154980" y="114178"/>
                    <a:pt x="169077" y="108433"/>
                    <a:pt x="183677" y="108814"/>
                  </a:cubicBezTo>
                  <a:close/>
                  <a:moveTo>
                    <a:pt x="183677" y="217018"/>
                  </a:moveTo>
                  <a:cubicBezTo>
                    <a:pt x="213487" y="217185"/>
                    <a:pt x="237612" y="241310"/>
                    <a:pt x="237779" y="271120"/>
                  </a:cubicBezTo>
                  <a:lnTo>
                    <a:pt x="129575" y="271120"/>
                  </a:lnTo>
                  <a:cubicBezTo>
                    <a:pt x="129331" y="256840"/>
                    <a:pt x="134818" y="243063"/>
                    <a:pt x="144815" y="232868"/>
                  </a:cubicBezTo>
                  <a:cubicBezTo>
                    <a:pt x="154980" y="222382"/>
                    <a:pt x="169077" y="216637"/>
                    <a:pt x="183677" y="217018"/>
                  </a:cubicBezTo>
                  <a:close/>
                  <a:moveTo>
                    <a:pt x="183677" y="325222"/>
                  </a:moveTo>
                  <a:cubicBezTo>
                    <a:pt x="213487" y="325390"/>
                    <a:pt x="237612" y="349515"/>
                    <a:pt x="237779" y="379324"/>
                  </a:cubicBezTo>
                  <a:lnTo>
                    <a:pt x="129575" y="379324"/>
                  </a:lnTo>
                  <a:cubicBezTo>
                    <a:pt x="129331" y="365044"/>
                    <a:pt x="134818" y="351267"/>
                    <a:pt x="144815" y="341071"/>
                  </a:cubicBezTo>
                  <a:cubicBezTo>
                    <a:pt x="154980" y="330586"/>
                    <a:pt x="169077" y="324841"/>
                    <a:pt x="183677" y="325222"/>
                  </a:cubicBezTo>
                  <a:close/>
                  <a:moveTo>
                    <a:pt x="183677" y="433426"/>
                  </a:moveTo>
                  <a:cubicBezTo>
                    <a:pt x="190749" y="433091"/>
                    <a:pt x="197805" y="434447"/>
                    <a:pt x="204251" y="437388"/>
                  </a:cubicBezTo>
                  <a:cubicBezTo>
                    <a:pt x="210378" y="440528"/>
                    <a:pt x="216032" y="444521"/>
                    <a:pt x="221015" y="449275"/>
                  </a:cubicBezTo>
                  <a:cubicBezTo>
                    <a:pt x="226105" y="453970"/>
                    <a:pt x="230159" y="459685"/>
                    <a:pt x="232902" y="466040"/>
                  </a:cubicBezTo>
                  <a:cubicBezTo>
                    <a:pt x="236103" y="472761"/>
                    <a:pt x="237764" y="480091"/>
                    <a:pt x="237779" y="487528"/>
                  </a:cubicBezTo>
                  <a:lnTo>
                    <a:pt x="129575" y="487528"/>
                  </a:lnTo>
                  <a:cubicBezTo>
                    <a:pt x="129331" y="473248"/>
                    <a:pt x="134818" y="459471"/>
                    <a:pt x="144815" y="449275"/>
                  </a:cubicBezTo>
                  <a:cubicBezTo>
                    <a:pt x="154980" y="438791"/>
                    <a:pt x="169077" y="433045"/>
                    <a:pt x="183677" y="433426"/>
                  </a:cubicBezTo>
                  <a:close/>
                  <a:moveTo>
                    <a:pt x="183677" y="541630"/>
                  </a:moveTo>
                  <a:cubicBezTo>
                    <a:pt x="197896" y="541493"/>
                    <a:pt x="211582" y="546964"/>
                    <a:pt x="221777" y="556870"/>
                  </a:cubicBezTo>
                  <a:cubicBezTo>
                    <a:pt x="232354" y="566730"/>
                    <a:pt x="238175" y="580675"/>
                    <a:pt x="237779" y="595122"/>
                  </a:cubicBezTo>
                  <a:lnTo>
                    <a:pt x="129575" y="595122"/>
                  </a:lnTo>
                  <a:cubicBezTo>
                    <a:pt x="128890" y="565922"/>
                    <a:pt x="152009" y="541706"/>
                    <a:pt x="181208" y="541020"/>
                  </a:cubicBezTo>
                  <a:cubicBezTo>
                    <a:pt x="182031" y="541005"/>
                    <a:pt x="182854" y="541005"/>
                    <a:pt x="183677" y="541020"/>
                  </a:cubicBezTo>
                  <a:close/>
                  <a:moveTo>
                    <a:pt x="273593" y="16459"/>
                  </a:moveTo>
                  <a:cubicBezTo>
                    <a:pt x="294807" y="-4587"/>
                    <a:pt x="329067" y="-4450"/>
                    <a:pt x="350098" y="16764"/>
                  </a:cubicBezTo>
                  <a:cubicBezTo>
                    <a:pt x="360111" y="26868"/>
                    <a:pt x="365750" y="40493"/>
                    <a:pt x="365795" y="54712"/>
                  </a:cubicBezTo>
                  <a:lnTo>
                    <a:pt x="257591" y="54712"/>
                  </a:lnTo>
                  <a:cubicBezTo>
                    <a:pt x="257393" y="40295"/>
                    <a:pt x="263184" y="26442"/>
                    <a:pt x="273593" y="16459"/>
                  </a:cubicBezTo>
                  <a:close/>
                  <a:moveTo>
                    <a:pt x="273593" y="124664"/>
                  </a:moveTo>
                  <a:cubicBezTo>
                    <a:pt x="294807" y="103617"/>
                    <a:pt x="329067" y="103754"/>
                    <a:pt x="350098" y="124968"/>
                  </a:cubicBezTo>
                  <a:cubicBezTo>
                    <a:pt x="360111" y="135072"/>
                    <a:pt x="365750" y="148697"/>
                    <a:pt x="365795" y="162916"/>
                  </a:cubicBezTo>
                  <a:lnTo>
                    <a:pt x="257591" y="162916"/>
                  </a:lnTo>
                  <a:cubicBezTo>
                    <a:pt x="257393" y="148499"/>
                    <a:pt x="263184" y="134646"/>
                    <a:pt x="273593" y="124664"/>
                  </a:cubicBezTo>
                  <a:close/>
                  <a:moveTo>
                    <a:pt x="273593" y="232868"/>
                  </a:moveTo>
                  <a:cubicBezTo>
                    <a:pt x="294807" y="211821"/>
                    <a:pt x="329067" y="211958"/>
                    <a:pt x="350098" y="233172"/>
                  </a:cubicBezTo>
                  <a:cubicBezTo>
                    <a:pt x="360111" y="243276"/>
                    <a:pt x="365750" y="256901"/>
                    <a:pt x="365795" y="271120"/>
                  </a:cubicBezTo>
                  <a:lnTo>
                    <a:pt x="257591" y="271120"/>
                  </a:lnTo>
                  <a:cubicBezTo>
                    <a:pt x="257393" y="256703"/>
                    <a:pt x="263184" y="242850"/>
                    <a:pt x="273593" y="232868"/>
                  </a:cubicBezTo>
                  <a:close/>
                  <a:moveTo>
                    <a:pt x="273593" y="341071"/>
                  </a:moveTo>
                  <a:cubicBezTo>
                    <a:pt x="294807" y="320025"/>
                    <a:pt x="329067" y="320162"/>
                    <a:pt x="350098" y="341376"/>
                  </a:cubicBezTo>
                  <a:cubicBezTo>
                    <a:pt x="360111" y="351480"/>
                    <a:pt x="365750" y="365105"/>
                    <a:pt x="365795" y="379324"/>
                  </a:cubicBezTo>
                  <a:lnTo>
                    <a:pt x="257591" y="379324"/>
                  </a:lnTo>
                  <a:cubicBezTo>
                    <a:pt x="257393" y="364907"/>
                    <a:pt x="263184" y="351054"/>
                    <a:pt x="273593" y="341071"/>
                  </a:cubicBezTo>
                  <a:close/>
                  <a:moveTo>
                    <a:pt x="311693" y="433426"/>
                  </a:moveTo>
                  <a:cubicBezTo>
                    <a:pt x="318810" y="433213"/>
                    <a:pt x="325882" y="434554"/>
                    <a:pt x="332420" y="437388"/>
                  </a:cubicBezTo>
                  <a:cubicBezTo>
                    <a:pt x="338881" y="440345"/>
                    <a:pt x="344810" y="444353"/>
                    <a:pt x="349946" y="449275"/>
                  </a:cubicBezTo>
                  <a:cubicBezTo>
                    <a:pt x="354960" y="454046"/>
                    <a:pt x="358998" y="459730"/>
                    <a:pt x="361833" y="466040"/>
                  </a:cubicBezTo>
                  <a:cubicBezTo>
                    <a:pt x="364530" y="472882"/>
                    <a:pt x="365871" y="480182"/>
                    <a:pt x="365795" y="487528"/>
                  </a:cubicBezTo>
                  <a:lnTo>
                    <a:pt x="257591" y="487528"/>
                  </a:lnTo>
                  <a:cubicBezTo>
                    <a:pt x="257759" y="457719"/>
                    <a:pt x="281884" y="433594"/>
                    <a:pt x="311693" y="433426"/>
                  </a:cubicBezTo>
                  <a:close/>
                  <a:moveTo>
                    <a:pt x="311693" y="541630"/>
                  </a:moveTo>
                  <a:cubicBezTo>
                    <a:pt x="325912" y="541691"/>
                    <a:pt x="339583" y="547131"/>
                    <a:pt x="349946" y="556870"/>
                  </a:cubicBezTo>
                  <a:cubicBezTo>
                    <a:pt x="360019" y="565999"/>
                    <a:pt x="365582" y="579090"/>
                    <a:pt x="365186" y="592684"/>
                  </a:cubicBezTo>
                  <a:lnTo>
                    <a:pt x="365186" y="595122"/>
                  </a:lnTo>
                  <a:lnTo>
                    <a:pt x="256982" y="595122"/>
                  </a:lnTo>
                  <a:cubicBezTo>
                    <a:pt x="256601" y="580583"/>
                    <a:pt x="262422" y="566563"/>
                    <a:pt x="272984" y="556565"/>
                  </a:cubicBezTo>
                  <a:cubicBezTo>
                    <a:pt x="283286" y="546476"/>
                    <a:pt x="297291" y="541066"/>
                    <a:pt x="311693" y="541630"/>
                  </a:cubicBezTo>
                  <a:close/>
                  <a:moveTo>
                    <a:pt x="439862" y="610"/>
                  </a:moveTo>
                  <a:cubicBezTo>
                    <a:pt x="454431" y="-15"/>
                    <a:pt x="468589" y="5517"/>
                    <a:pt x="478876" y="15850"/>
                  </a:cubicBezTo>
                  <a:cubicBezTo>
                    <a:pt x="488843" y="26061"/>
                    <a:pt x="494330" y="39838"/>
                    <a:pt x="494116" y="54102"/>
                  </a:cubicBezTo>
                  <a:lnTo>
                    <a:pt x="385912" y="54102"/>
                  </a:lnTo>
                  <a:cubicBezTo>
                    <a:pt x="385912" y="24217"/>
                    <a:pt x="410128" y="0"/>
                    <a:pt x="440014" y="0"/>
                  </a:cubicBezTo>
                  <a:close/>
                  <a:moveTo>
                    <a:pt x="439862" y="108814"/>
                  </a:moveTo>
                  <a:cubicBezTo>
                    <a:pt x="454431" y="108189"/>
                    <a:pt x="468589" y="113721"/>
                    <a:pt x="478876" y="124054"/>
                  </a:cubicBezTo>
                  <a:cubicBezTo>
                    <a:pt x="488843" y="134265"/>
                    <a:pt x="494330" y="148042"/>
                    <a:pt x="494116" y="162306"/>
                  </a:cubicBezTo>
                  <a:lnTo>
                    <a:pt x="385912" y="162306"/>
                  </a:lnTo>
                  <a:cubicBezTo>
                    <a:pt x="385912" y="132421"/>
                    <a:pt x="410128" y="108204"/>
                    <a:pt x="440014" y="108204"/>
                  </a:cubicBezTo>
                  <a:close/>
                  <a:moveTo>
                    <a:pt x="439862" y="217018"/>
                  </a:moveTo>
                  <a:cubicBezTo>
                    <a:pt x="454431" y="216393"/>
                    <a:pt x="468589" y="221925"/>
                    <a:pt x="478876" y="232258"/>
                  </a:cubicBezTo>
                  <a:cubicBezTo>
                    <a:pt x="488843" y="242468"/>
                    <a:pt x="494330" y="256246"/>
                    <a:pt x="494116" y="270510"/>
                  </a:cubicBezTo>
                  <a:lnTo>
                    <a:pt x="385912" y="270510"/>
                  </a:lnTo>
                  <a:cubicBezTo>
                    <a:pt x="385912" y="240624"/>
                    <a:pt x="410128" y="216408"/>
                    <a:pt x="440014" y="216408"/>
                  </a:cubicBezTo>
                  <a:close/>
                  <a:moveTo>
                    <a:pt x="439862" y="325222"/>
                  </a:moveTo>
                  <a:cubicBezTo>
                    <a:pt x="454431" y="324597"/>
                    <a:pt x="468589" y="330129"/>
                    <a:pt x="478876" y="340462"/>
                  </a:cubicBezTo>
                  <a:cubicBezTo>
                    <a:pt x="488843" y="350673"/>
                    <a:pt x="494330" y="364449"/>
                    <a:pt x="494116" y="378714"/>
                  </a:cubicBezTo>
                  <a:lnTo>
                    <a:pt x="385912" y="378714"/>
                  </a:lnTo>
                  <a:cubicBezTo>
                    <a:pt x="385912" y="348829"/>
                    <a:pt x="410128" y="324612"/>
                    <a:pt x="440014" y="324612"/>
                  </a:cubicBezTo>
                  <a:close/>
                  <a:moveTo>
                    <a:pt x="439862" y="433426"/>
                  </a:moveTo>
                  <a:cubicBezTo>
                    <a:pt x="447238" y="433060"/>
                    <a:pt x="454599" y="434416"/>
                    <a:pt x="461350" y="437388"/>
                  </a:cubicBezTo>
                  <a:cubicBezTo>
                    <a:pt x="467416" y="440558"/>
                    <a:pt x="472993" y="444566"/>
                    <a:pt x="477962" y="449275"/>
                  </a:cubicBezTo>
                  <a:cubicBezTo>
                    <a:pt x="483280" y="453802"/>
                    <a:pt x="487426" y="459547"/>
                    <a:pt x="490001" y="466040"/>
                  </a:cubicBezTo>
                  <a:cubicBezTo>
                    <a:pt x="492607" y="472913"/>
                    <a:pt x="493948" y="480182"/>
                    <a:pt x="493964" y="487528"/>
                  </a:cubicBezTo>
                  <a:lnTo>
                    <a:pt x="385760" y="487528"/>
                  </a:lnTo>
                  <a:cubicBezTo>
                    <a:pt x="385760" y="457642"/>
                    <a:pt x="409976" y="433426"/>
                    <a:pt x="439862" y="433426"/>
                  </a:cubicBezTo>
                  <a:close/>
                  <a:moveTo>
                    <a:pt x="439862" y="541630"/>
                  </a:moveTo>
                  <a:cubicBezTo>
                    <a:pt x="454401" y="541188"/>
                    <a:pt x="468482" y="546705"/>
                    <a:pt x="478876" y="556870"/>
                  </a:cubicBezTo>
                  <a:cubicBezTo>
                    <a:pt x="489011" y="566974"/>
                    <a:pt x="494512" y="580812"/>
                    <a:pt x="494116" y="595122"/>
                  </a:cubicBezTo>
                  <a:lnTo>
                    <a:pt x="385912" y="595122"/>
                  </a:lnTo>
                  <a:cubicBezTo>
                    <a:pt x="385379" y="580705"/>
                    <a:pt x="390911" y="566730"/>
                    <a:pt x="401152" y="556565"/>
                  </a:cubicBezTo>
                  <a:cubicBezTo>
                    <a:pt x="411485" y="546522"/>
                    <a:pt x="425460" y="541127"/>
                    <a:pt x="439862" y="541630"/>
                  </a:cubicBezTo>
                  <a:close/>
                  <a:moveTo>
                    <a:pt x="531302" y="16459"/>
                  </a:moveTo>
                  <a:cubicBezTo>
                    <a:pt x="552516" y="-4587"/>
                    <a:pt x="586775" y="-4450"/>
                    <a:pt x="607806" y="16764"/>
                  </a:cubicBezTo>
                  <a:cubicBezTo>
                    <a:pt x="617819" y="26868"/>
                    <a:pt x="623458" y="40493"/>
                    <a:pt x="623504" y="54712"/>
                  </a:cubicBezTo>
                  <a:lnTo>
                    <a:pt x="514538" y="54712"/>
                  </a:lnTo>
                  <a:cubicBezTo>
                    <a:pt x="514340" y="40295"/>
                    <a:pt x="520131" y="26442"/>
                    <a:pt x="530539" y="16459"/>
                  </a:cubicBezTo>
                  <a:close/>
                  <a:moveTo>
                    <a:pt x="531302" y="124664"/>
                  </a:moveTo>
                  <a:cubicBezTo>
                    <a:pt x="552516" y="103617"/>
                    <a:pt x="586775" y="103754"/>
                    <a:pt x="607806" y="124968"/>
                  </a:cubicBezTo>
                  <a:cubicBezTo>
                    <a:pt x="617819" y="135072"/>
                    <a:pt x="623458" y="148697"/>
                    <a:pt x="623504" y="162916"/>
                  </a:cubicBezTo>
                  <a:lnTo>
                    <a:pt x="514538" y="162916"/>
                  </a:lnTo>
                  <a:cubicBezTo>
                    <a:pt x="514340" y="148499"/>
                    <a:pt x="520131" y="134646"/>
                    <a:pt x="530539" y="124664"/>
                  </a:cubicBezTo>
                  <a:close/>
                  <a:moveTo>
                    <a:pt x="569402" y="217018"/>
                  </a:moveTo>
                  <a:cubicBezTo>
                    <a:pt x="583697" y="216667"/>
                    <a:pt x="597520" y="222169"/>
                    <a:pt x="607654" y="232258"/>
                  </a:cubicBezTo>
                  <a:cubicBezTo>
                    <a:pt x="617789" y="242362"/>
                    <a:pt x="623305" y="256200"/>
                    <a:pt x="622894" y="270510"/>
                  </a:cubicBezTo>
                  <a:lnTo>
                    <a:pt x="514538" y="270510"/>
                  </a:lnTo>
                  <a:cubicBezTo>
                    <a:pt x="514400" y="251094"/>
                    <a:pt x="524779" y="233142"/>
                    <a:pt x="541665" y="223571"/>
                  </a:cubicBezTo>
                  <a:cubicBezTo>
                    <a:pt x="549925" y="219045"/>
                    <a:pt x="559221" y="216789"/>
                    <a:pt x="568639" y="217018"/>
                  </a:cubicBezTo>
                  <a:close/>
                  <a:moveTo>
                    <a:pt x="531302" y="341071"/>
                  </a:moveTo>
                  <a:cubicBezTo>
                    <a:pt x="552927" y="320452"/>
                    <a:pt x="587171" y="321260"/>
                    <a:pt x="607791" y="342870"/>
                  </a:cubicBezTo>
                  <a:cubicBezTo>
                    <a:pt x="617179" y="352715"/>
                    <a:pt x="622513" y="365730"/>
                    <a:pt x="622742" y="379324"/>
                  </a:cubicBezTo>
                  <a:lnTo>
                    <a:pt x="514538" y="379324"/>
                  </a:lnTo>
                  <a:cubicBezTo>
                    <a:pt x="514340" y="364907"/>
                    <a:pt x="520131" y="351054"/>
                    <a:pt x="530539" y="341071"/>
                  </a:cubicBezTo>
                  <a:close/>
                  <a:moveTo>
                    <a:pt x="569402" y="433426"/>
                  </a:moveTo>
                  <a:cubicBezTo>
                    <a:pt x="576519" y="433182"/>
                    <a:pt x="583606" y="434538"/>
                    <a:pt x="590128" y="437388"/>
                  </a:cubicBezTo>
                  <a:cubicBezTo>
                    <a:pt x="596620" y="440299"/>
                    <a:pt x="602549" y="444323"/>
                    <a:pt x="607654" y="449275"/>
                  </a:cubicBezTo>
                  <a:cubicBezTo>
                    <a:pt x="612302" y="454183"/>
                    <a:pt x="616066" y="459852"/>
                    <a:pt x="618779" y="466040"/>
                  </a:cubicBezTo>
                  <a:cubicBezTo>
                    <a:pt x="621919" y="472761"/>
                    <a:pt x="623534" y="480106"/>
                    <a:pt x="623504" y="487528"/>
                  </a:cubicBezTo>
                  <a:lnTo>
                    <a:pt x="514538" y="487528"/>
                  </a:lnTo>
                  <a:cubicBezTo>
                    <a:pt x="514492" y="477774"/>
                    <a:pt x="516945" y="468158"/>
                    <a:pt x="521700" y="459639"/>
                  </a:cubicBezTo>
                  <a:cubicBezTo>
                    <a:pt x="531820" y="443439"/>
                    <a:pt x="549544" y="433548"/>
                    <a:pt x="568639" y="433426"/>
                  </a:cubicBezTo>
                  <a:close/>
                  <a:moveTo>
                    <a:pt x="569402" y="541630"/>
                  </a:moveTo>
                  <a:cubicBezTo>
                    <a:pt x="583666" y="541493"/>
                    <a:pt x="597398" y="546964"/>
                    <a:pt x="607654" y="556870"/>
                  </a:cubicBezTo>
                  <a:cubicBezTo>
                    <a:pt x="617956" y="566867"/>
                    <a:pt x="623504" y="580781"/>
                    <a:pt x="622894" y="595122"/>
                  </a:cubicBezTo>
                  <a:lnTo>
                    <a:pt x="514538" y="595122"/>
                  </a:lnTo>
                  <a:cubicBezTo>
                    <a:pt x="514157" y="580583"/>
                    <a:pt x="519978" y="566563"/>
                    <a:pt x="530539" y="556565"/>
                  </a:cubicBezTo>
                  <a:cubicBezTo>
                    <a:pt x="540705" y="546659"/>
                    <a:pt x="554451" y="541280"/>
                    <a:pt x="568639" y="541630"/>
                  </a:cubicBezTo>
                  <a:close/>
                </a:path>
              </a:pathLst>
            </a:custGeom>
            <a:solidFill>
              <a:srgbClr val="76D2B6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E9CEB8AF-4D90-41DF-A9E5-0315A4415376}"/>
                </a:ext>
              </a:extLst>
            </p:cNvPr>
            <p:cNvSpPr/>
            <p:nvPr/>
          </p:nvSpPr>
          <p:spPr>
            <a:xfrm>
              <a:off x="4094378" y="5595365"/>
              <a:ext cx="622096" cy="595122"/>
            </a:xfrm>
            <a:custGeom>
              <a:avLst/>
              <a:gdLst>
                <a:gd name="connsiteX0" fmla="*/ 0 w 622096"/>
                <a:gd name="connsiteY0" fmla="*/ 54102 h 595122"/>
                <a:gd name="connsiteX1" fmla="*/ 0 w 622096"/>
                <a:gd name="connsiteY1" fmla="*/ 0 h 595122"/>
                <a:gd name="connsiteX2" fmla="*/ 622097 w 622096"/>
                <a:gd name="connsiteY2" fmla="*/ 0 h 595122"/>
                <a:gd name="connsiteX3" fmla="*/ 622097 w 622096"/>
                <a:gd name="connsiteY3" fmla="*/ 54102 h 595122"/>
                <a:gd name="connsiteX4" fmla="*/ 0 w 622096"/>
                <a:gd name="connsiteY4" fmla="*/ 162306 h 595122"/>
                <a:gd name="connsiteX5" fmla="*/ 0 w 622096"/>
                <a:gd name="connsiteY5" fmla="*/ 108204 h 595122"/>
                <a:gd name="connsiteX6" fmla="*/ 622097 w 622096"/>
                <a:gd name="connsiteY6" fmla="*/ 108204 h 595122"/>
                <a:gd name="connsiteX7" fmla="*/ 622097 w 622096"/>
                <a:gd name="connsiteY7" fmla="*/ 162306 h 595122"/>
                <a:gd name="connsiteX8" fmla="*/ 0 w 622096"/>
                <a:gd name="connsiteY8" fmla="*/ 270510 h 595122"/>
                <a:gd name="connsiteX9" fmla="*/ 0 w 622096"/>
                <a:gd name="connsiteY9" fmla="*/ 216408 h 595122"/>
                <a:gd name="connsiteX10" fmla="*/ 622097 w 622096"/>
                <a:gd name="connsiteY10" fmla="*/ 216408 h 595122"/>
                <a:gd name="connsiteX11" fmla="*/ 622097 w 622096"/>
                <a:gd name="connsiteY11" fmla="*/ 270510 h 595122"/>
                <a:gd name="connsiteX12" fmla="*/ 0 w 622096"/>
                <a:gd name="connsiteY12" fmla="*/ 378714 h 595122"/>
                <a:gd name="connsiteX13" fmla="*/ 0 w 622096"/>
                <a:gd name="connsiteY13" fmla="*/ 324612 h 595122"/>
                <a:gd name="connsiteX14" fmla="*/ 622097 w 622096"/>
                <a:gd name="connsiteY14" fmla="*/ 324612 h 595122"/>
                <a:gd name="connsiteX15" fmla="*/ 622097 w 622096"/>
                <a:gd name="connsiteY15" fmla="*/ 378714 h 595122"/>
                <a:gd name="connsiteX16" fmla="*/ 0 w 622096"/>
                <a:gd name="connsiteY16" fmla="*/ 486918 h 595122"/>
                <a:gd name="connsiteX17" fmla="*/ 0 w 622096"/>
                <a:gd name="connsiteY17" fmla="*/ 432816 h 595122"/>
                <a:gd name="connsiteX18" fmla="*/ 622097 w 622096"/>
                <a:gd name="connsiteY18" fmla="*/ 432816 h 595122"/>
                <a:gd name="connsiteX19" fmla="*/ 622097 w 622096"/>
                <a:gd name="connsiteY19" fmla="*/ 486918 h 595122"/>
                <a:gd name="connsiteX20" fmla="*/ 0 w 622096"/>
                <a:gd name="connsiteY20" fmla="*/ 595122 h 595122"/>
                <a:gd name="connsiteX21" fmla="*/ 0 w 622096"/>
                <a:gd name="connsiteY21" fmla="*/ 541020 h 595122"/>
                <a:gd name="connsiteX22" fmla="*/ 622097 w 622096"/>
                <a:gd name="connsiteY22" fmla="*/ 541020 h 595122"/>
                <a:gd name="connsiteX23" fmla="*/ 622097 w 622096"/>
                <a:gd name="connsiteY23" fmla="*/ 595122 h 59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5122">
                  <a:moveTo>
                    <a:pt x="0" y="54102"/>
                  </a:moveTo>
                  <a:lnTo>
                    <a:pt x="0" y="0"/>
                  </a:lnTo>
                  <a:lnTo>
                    <a:pt x="622097" y="0"/>
                  </a:lnTo>
                  <a:lnTo>
                    <a:pt x="622097" y="54102"/>
                  </a:lnTo>
                  <a:close/>
                  <a:moveTo>
                    <a:pt x="0" y="162306"/>
                  </a:moveTo>
                  <a:lnTo>
                    <a:pt x="0" y="108204"/>
                  </a:lnTo>
                  <a:lnTo>
                    <a:pt x="622097" y="108204"/>
                  </a:lnTo>
                  <a:lnTo>
                    <a:pt x="622097" y="162306"/>
                  </a:lnTo>
                  <a:close/>
                  <a:moveTo>
                    <a:pt x="0" y="270510"/>
                  </a:moveTo>
                  <a:lnTo>
                    <a:pt x="0" y="216408"/>
                  </a:lnTo>
                  <a:lnTo>
                    <a:pt x="622097" y="216408"/>
                  </a:lnTo>
                  <a:lnTo>
                    <a:pt x="622097" y="270510"/>
                  </a:lnTo>
                  <a:close/>
                  <a:moveTo>
                    <a:pt x="0" y="378714"/>
                  </a:moveTo>
                  <a:lnTo>
                    <a:pt x="0" y="324612"/>
                  </a:lnTo>
                  <a:lnTo>
                    <a:pt x="622097" y="324612"/>
                  </a:lnTo>
                  <a:lnTo>
                    <a:pt x="622097" y="378714"/>
                  </a:lnTo>
                  <a:close/>
                  <a:moveTo>
                    <a:pt x="0" y="486918"/>
                  </a:moveTo>
                  <a:lnTo>
                    <a:pt x="0" y="432816"/>
                  </a:lnTo>
                  <a:lnTo>
                    <a:pt x="622097" y="432816"/>
                  </a:lnTo>
                  <a:lnTo>
                    <a:pt x="622097" y="486918"/>
                  </a:lnTo>
                  <a:close/>
                  <a:moveTo>
                    <a:pt x="0" y="595122"/>
                  </a:moveTo>
                  <a:lnTo>
                    <a:pt x="0" y="541020"/>
                  </a:lnTo>
                  <a:lnTo>
                    <a:pt x="622097" y="541020"/>
                  </a:lnTo>
                  <a:lnTo>
                    <a:pt x="622097" y="595122"/>
                  </a:ln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AC4719B6-8516-49D2-8C17-D50341BCF746}"/>
                </a:ext>
              </a:extLst>
            </p:cNvPr>
            <p:cNvSpPr/>
            <p:nvPr/>
          </p:nvSpPr>
          <p:spPr>
            <a:xfrm>
              <a:off x="9504426" y="4297679"/>
              <a:ext cx="622095" cy="594512"/>
            </a:xfrm>
            <a:custGeom>
              <a:avLst/>
              <a:gdLst>
                <a:gd name="connsiteX0" fmla="*/ 0 w 622095"/>
                <a:gd name="connsiteY0" fmla="*/ 53493 h 594512"/>
                <a:gd name="connsiteX1" fmla="*/ 0 w 622095"/>
                <a:gd name="connsiteY1" fmla="*/ 0 h 594512"/>
                <a:gd name="connsiteX2" fmla="*/ 622096 w 622095"/>
                <a:gd name="connsiteY2" fmla="*/ 0 h 594512"/>
                <a:gd name="connsiteX3" fmla="*/ 622096 w 622095"/>
                <a:gd name="connsiteY3" fmla="*/ 54102 h 594512"/>
                <a:gd name="connsiteX4" fmla="*/ 0 w 622095"/>
                <a:gd name="connsiteY4" fmla="*/ 161696 h 594512"/>
                <a:gd name="connsiteX5" fmla="*/ 0 w 622095"/>
                <a:gd name="connsiteY5" fmla="*/ 107594 h 594512"/>
                <a:gd name="connsiteX6" fmla="*/ 622096 w 622095"/>
                <a:gd name="connsiteY6" fmla="*/ 107594 h 594512"/>
                <a:gd name="connsiteX7" fmla="*/ 622096 w 622095"/>
                <a:gd name="connsiteY7" fmla="*/ 161696 h 594512"/>
                <a:gd name="connsiteX8" fmla="*/ 0 w 622095"/>
                <a:gd name="connsiteY8" fmla="*/ 269900 h 594512"/>
                <a:gd name="connsiteX9" fmla="*/ 0 w 622095"/>
                <a:gd name="connsiteY9" fmla="*/ 215798 h 594512"/>
                <a:gd name="connsiteX10" fmla="*/ 622096 w 622095"/>
                <a:gd name="connsiteY10" fmla="*/ 215798 h 594512"/>
                <a:gd name="connsiteX11" fmla="*/ 622096 w 622095"/>
                <a:gd name="connsiteY11" fmla="*/ 269900 h 594512"/>
                <a:gd name="connsiteX12" fmla="*/ 0 w 622095"/>
                <a:gd name="connsiteY12" fmla="*/ 378104 h 594512"/>
                <a:gd name="connsiteX13" fmla="*/ 0 w 622095"/>
                <a:gd name="connsiteY13" fmla="*/ 324003 h 594512"/>
                <a:gd name="connsiteX14" fmla="*/ 622096 w 622095"/>
                <a:gd name="connsiteY14" fmla="*/ 324003 h 594512"/>
                <a:gd name="connsiteX15" fmla="*/ 622096 w 622095"/>
                <a:gd name="connsiteY15" fmla="*/ 378104 h 594512"/>
                <a:gd name="connsiteX16" fmla="*/ 0 w 622095"/>
                <a:gd name="connsiteY16" fmla="*/ 486309 h 594512"/>
                <a:gd name="connsiteX17" fmla="*/ 0 w 622095"/>
                <a:gd name="connsiteY17" fmla="*/ 432206 h 594512"/>
                <a:gd name="connsiteX18" fmla="*/ 622096 w 622095"/>
                <a:gd name="connsiteY18" fmla="*/ 432206 h 594512"/>
                <a:gd name="connsiteX19" fmla="*/ 622096 w 622095"/>
                <a:gd name="connsiteY19" fmla="*/ 486309 h 594512"/>
                <a:gd name="connsiteX20" fmla="*/ 0 w 622095"/>
                <a:gd name="connsiteY20" fmla="*/ 594513 h 594512"/>
                <a:gd name="connsiteX21" fmla="*/ 0 w 622095"/>
                <a:gd name="connsiteY21" fmla="*/ 540410 h 594512"/>
                <a:gd name="connsiteX22" fmla="*/ 622096 w 622095"/>
                <a:gd name="connsiteY22" fmla="*/ 540410 h 594512"/>
                <a:gd name="connsiteX23" fmla="*/ 622096 w 622095"/>
                <a:gd name="connsiteY23" fmla="*/ 594360 h 59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5" h="594512">
                  <a:moveTo>
                    <a:pt x="0" y="53493"/>
                  </a:moveTo>
                  <a:lnTo>
                    <a:pt x="0" y="0"/>
                  </a:lnTo>
                  <a:lnTo>
                    <a:pt x="622096" y="0"/>
                  </a:lnTo>
                  <a:lnTo>
                    <a:pt x="622096" y="54102"/>
                  </a:lnTo>
                  <a:close/>
                  <a:moveTo>
                    <a:pt x="0" y="161696"/>
                  </a:moveTo>
                  <a:lnTo>
                    <a:pt x="0" y="107594"/>
                  </a:lnTo>
                  <a:lnTo>
                    <a:pt x="622096" y="107594"/>
                  </a:lnTo>
                  <a:lnTo>
                    <a:pt x="622096" y="161696"/>
                  </a:lnTo>
                  <a:close/>
                  <a:moveTo>
                    <a:pt x="0" y="269900"/>
                  </a:moveTo>
                  <a:lnTo>
                    <a:pt x="0" y="215798"/>
                  </a:lnTo>
                  <a:lnTo>
                    <a:pt x="622096" y="215798"/>
                  </a:lnTo>
                  <a:lnTo>
                    <a:pt x="622096" y="269900"/>
                  </a:lnTo>
                  <a:close/>
                  <a:moveTo>
                    <a:pt x="0" y="378104"/>
                  </a:moveTo>
                  <a:lnTo>
                    <a:pt x="0" y="324003"/>
                  </a:lnTo>
                  <a:lnTo>
                    <a:pt x="622096" y="324003"/>
                  </a:lnTo>
                  <a:lnTo>
                    <a:pt x="622096" y="378104"/>
                  </a:lnTo>
                  <a:close/>
                  <a:moveTo>
                    <a:pt x="0" y="486309"/>
                  </a:moveTo>
                  <a:lnTo>
                    <a:pt x="0" y="432206"/>
                  </a:lnTo>
                  <a:lnTo>
                    <a:pt x="622096" y="432206"/>
                  </a:lnTo>
                  <a:lnTo>
                    <a:pt x="622096" y="486309"/>
                  </a:lnTo>
                  <a:close/>
                  <a:moveTo>
                    <a:pt x="0" y="594513"/>
                  </a:moveTo>
                  <a:lnTo>
                    <a:pt x="0" y="540410"/>
                  </a:lnTo>
                  <a:lnTo>
                    <a:pt x="622096" y="540410"/>
                  </a:lnTo>
                  <a:lnTo>
                    <a:pt x="622096" y="594360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DCBCB0C4-017C-4A58-8B23-038DA78B95B3}"/>
                </a:ext>
              </a:extLst>
            </p:cNvPr>
            <p:cNvSpPr/>
            <p:nvPr/>
          </p:nvSpPr>
          <p:spPr>
            <a:xfrm>
              <a:off x="10180320" y="4297679"/>
              <a:ext cx="622096" cy="594360"/>
            </a:xfrm>
            <a:custGeom>
              <a:avLst/>
              <a:gdLst>
                <a:gd name="connsiteX0" fmla="*/ 0 w 622096"/>
                <a:gd name="connsiteY0" fmla="*/ 594360 h 594360"/>
                <a:gd name="connsiteX1" fmla="*/ 0 w 622096"/>
                <a:gd name="connsiteY1" fmla="*/ 0 h 594360"/>
                <a:gd name="connsiteX2" fmla="*/ 54102 w 622096"/>
                <a:gd name="connsiteY2" fmla="*/ 0 h 594360"/>
                <a:gd name="connsiteX3" fmla="*/ 54102 w 622096"/>
                <a:gd name="connsiteY3" fmla="*/ 594360 h 594360"/>
                <a:gd name="connsiteX4" fmla="*/ 113691 w 622096"/>
                <a:gd name="connsiteY4" fmla="*/ 594360 h 594360"/>
                <a:gd name="connsiteX5" fmla="*/ 113691 w 622096"/>
                <a:gd name="connsiteY5" fmla="*/ 0 h 594360"/>
                <a:gd name="connsiteX6" fmla="*/ 167640 w 622096"/>
                <a:gd name="connsiteY6" fmla="*/ 0 h 594360"/>
                <a:gd name="connsiteX7" fmla="*/ 167640 w 622096"/>
                <a:gd name="connsiteY7" fmla="*/ 594360 h 594360"/>
                <a:gd name="connsiteX8" fmla="*/ 227533 w 622096"/>
                <a:gd name="connsiteY8" fmla="*/ 594360 h 594360"/>
                <a:gd name="connsiteX9" fmla="*/ 227533 w 622096"/>
                <a:gd name="connsiteY9" fmla="*/ 0 h 594360"/>
                <a:gd name="connsiteX10" fmla="*/ 281635 w 622096"/>
                <a:gd name="connsiteY10" fmla="*/ 0 h 594360"/>
                <a:gd name="connsiteX11" fmla="*/ 281635 w 622096"/>
                <a:gd name="connsiteY11" fmla="*/ 594360 h 594360"/>
                <a:gd name="connsiteX12" fmla="*/ 340462 w 622096"/>
                <a:gd name="connsiteY12" fmla="*/ 594360 h 594360"/>
                <a:gd name="connsiteX13" fmla="*/ 340462 w 622096"/>
                <a:gd name="connsiteY13" fmla="*/ 0 h 594360"/>
                <a:gd name="connsiteX14" fmla="*/ 394564 w 622096"/>
                <a:gd name="connsiteY14" fmla="*/ 0 h 594360"/>
                <a:gd name="connsiteX15" fmla="*/ 394564 w 622096"/>
                <a:gd name="connsiteY15" fmla="*/ 594360 h 594360"/>
                <a:gd name="connsiteX16" fmla="*/ 454152 w 622096"/>
                <a:gd name="connsiteY16" fmla="*/ 594360 h 594360"/>
                <a:gd name="connsiteX17" fmla="*/ 454152 w 622096"/>
                <a:gd name="connsiteY17" fmla="*/ 0 h 594360"/>
                <a:gd name="connsiteX18" fmla="*/ 508254 w 622096"/>
                <a:gd name="connsiteY18" fmla="*/ 0 h 594360"/>
                <a:gd name="connsiteX19" fmla="*/ 508254 w 622096"/>
                <a:gd name="connsiteY19" fmla="*/ 594360 h 594360"/>
                <a:gd name="connsiteX20" fmla="*/ 567995 w 622096"/>
                <a:gd name="connsiteY20" fmla="*/ 594360 h 594360"/>
                <a:gd name="connsiteX21" fmla="*/ 567995 w 622096"/>
                <a:gd name="connsiteY21" fmla="*/ 0 h 594360"/>
                <a:gd name="connsiteX22" fmla="*/ 622097 w 622096"/>
                <a:gd name="connsiteY22" fmla="*/ 0 h 594360"/>
                <a:gd name="connsiteX23" fmla="*/ 622097 w 622096"/>
                <a:gd name="connsiteY23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2096" h="594360">
                  <a:moveTo>
                    <a:pt x="0" y="594360"/>
                  </a:moveTo>
                  <a:lnTo>
                    <a:pt x="0" y="0"/>
                  </a:lnTo>
                  <a:lnTo>
                    <a:pt x="54102" y="0"/>
                  </a:lnTo>
                  <a:lnTo>
                    <a:pt x="54102" y="594360"/>
                  </a:lnTo>
                  <a:close/>
                  <a:moveTo>
                    <a:pt x="113691" y="594360"/>
                  </a:moveTo>
                  <a:lnTo>
                    <a:pt x="113691" y="0"/>
                  </a:lnTo>
                  <a:lnTo>
                    <a:pt x="167640" y="0"/>
                  </a:lnTo>
                  <a:lnTo>
                    <a:pt x="167640" y="594360"/>
                  </a:lnTo>
                  <a:close/>
                  <a:moveTo>
                    <a:pt x="227533" y="594360"/>
                  </a:moveTo>
                  <a:lnTo>
                    <a:pt x="227533" y="0"/>
                  </a:lnTo>
                  <a:lnTo>
                    <a:pt x="281635" y="0"/>
                  </a:lnTo>
                  <a:lnTo>
                    <a:pt x="281635" y="594360"/>
                  </a:lnTo>
                  <a:close/>
                  <a:moveTo>
                    <a:pt x="340462" y="594360"/>
                  </a:moveTo>
                  <a:lnTo>
                    <a:pt x="340462" y="0"/>
                  </a:lnTo>
                  <a:lnTo>
                    <a:pt x="394564" y="0"/>
                  </a:lnTo>
                  <a:lnTo>
                    <a:pt x="394564" y="594360"/>
                  </a:lnTo>
                  <a:close/>
                  <a:moveTo>
                    <a:pt x="454152" y="594360"/>
                  </a:moveTo>
                  <a:lnTo>
                    <a:pt x="454152" y="0"/>
                  </a:lnTo>
                  <a:lnTo>
                    <a:pt x="508254" y="0"/>
                  </a:lnTo>
                  <a:lnTo>
                    <a:pt x="508254" y="594360"/>
                  </a:lnTo>
                  <a:close/>
                  <a:moveTo>
                    <a:pt x="567995" y="594360"/>
                  </a:moveTo>
                  <a:lnTo>
                    <a:pt x="567995" y="0"/>
                  </a:lnTo>
                  <a:lnTo>
                    <a:pt x="622097" y="0"/>
                  </a:lnTo>
                  <a:lnTo>
                    <a:pt x="622097" y="594360"/>
                  </a:lnTo>
                  <a:close/>
                </a:path>
              </a:pathLst>
            </a:custGeom>
            <a:solidFill>
              <a:schemeClr val="accent5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84345897-78EA-400F-8782-A0BFA2326A22}"/>
                </a:ext>
              </a:extLst>
            </p:cNvPr>
            <p:cNvSpPr/>
            <p:nvPr/>
          </p:nvSpPr>
          <p:spPr>
            <a:xfrm>
              <a:off x="9504407" y="4944769"/>
              <a:ext cx="621372" cy="597103"/>
            </a:xfrm>
            <a:custGeom>
              <a:avLst/>
              <a:gdLst>
                <a:gd name="connsiteX0" fmla="*/ 69209 w 621372"/>
                <a:gd name="connsiteY0" fmla="*/ 552450 h 597103"/>
                <a:gd name="connsiteX1" fmla="*/ 92374 w 621372"/>
                <a:gd name="connsiteY1" fmla="*/ 595427 h 597103"/>
                <a:gd name="connsiteX2" fmla="*/ 33395 w 621372"/>
                <a:gd name="connsiteY2" fmla="*/ 595427 h 597103"/>
                <a:gd name="connsiteX3" fmla="*/ 26232 w 621372"/>
                <a:gd name="connsiteY3" fmla="*/ 585216 h 597103"/>
                <a:gd name="connsiteX4" fmla="*/ 19 w 621372"/>
                <a:gd name="connsiteY4" fmla="*/ 514350 h 597103"/>
                <a:gd name="connsiteX5" fmla="*/ 26232 w 621372"/>
                <a:gd name="connsiteY5" fmla="*/ 444399 h 597103"/>
                <a:gd name="connsiteX6" fmla="*/ 34613 w 621372"/>
                <a:gd name="connsiteY6" fmla="*/ 432359 h 597103"/>
                <a:gd name="connsiteX7" fmla="*/ 39338 w 621372"/>
                <a:gd name="connsiteY7" fmla="*/ 421691 h 597103"/>
                <a:gd name="connsiteX8" fmla="*/ 39338 w 621372"/>
                <a:gd name="connsiteY8" fmla="*/ 391211 h 597103"/>
                <a:gd name="connsiteX9" fmla="*/ 34613 w 621372"/>
                <a:gd name="connsiteY9" fmla="*/ 380543 h 597103"/>
                <a:gd name="connsiteX10" fmla="*/ 26232 w 621372"/>
                <a:gd name="connsiteY10" fmla="*/ 368656 h 597103"/>
                <a:gd name="connsiteX11" fmla="*/ 19 w 621372"/>
                <a:gd name="connsiteY11" fmla="*/ 297790 h 597103"/>
                <a:gd name="connsiteX12" fmla="*/ 26232 w 621372"/>
                <a:gd name="connsiteY12" fmla="*/ 227838 h 597103"/>
                <a:gd name="connsiteX13" fmla="*/ 34613 w 621372"/>
                <a:gd name="connsiteY13" fmla="*/ 215951 h 597103"/>
                <a:gd name="connsiteX14" fmla="*/ 39338 w 621372"/>
                <a:gd name="connsiteY14" fmla="*/ 205131 h 597103"/>
                <a:gd name="connsiteX15" fmla="*/ 41472 w 621372"/>
                <a:gd name="connsiteY15" fmla="*/ 189891 h 597103"/>
                <a:gd name="connsiteX16" fmla="*/ 39338 w 621372"/>
                <a:gd name="connsiteY16" fmla="*/ 174651 h 597103"/>
                <a:gd name="connsiteX17" fmla="*/ 34613 w 621372"/>
                <a:gd name="connsiteY17" fmla="*/ 163830 h 597103"/>
                <a:gd name="connsiteX18" fmla="*/ 26232 w 621372"/>
                <a:gd name="connsiteY18" fmla="*/ 151943 h 597103"/>
                <a:gd name="connsiteX19" fmla="*/ 26232 w 621372"/>
                <a:gd name="connsiteY19" fmla="*/ 11125 h 597103"/>
                <a:gd name="connsiteX20" fmla="*/ 34309 w 621372"/>
                <a:gd name="connsiteY20" fmla="*/ 0 h 597103"/>
                <a:gd name="connsiteX21" fmla="*/ 92374 w 621372"/>
                <a:gd name="connsiteY21" fmla="*/ 0 h 597103"/>
                <a:gd name="connsiteX22" fmla="*/ 69209 w 621372"/>
                <a:gd name="connsiteY22" fmla="*/ 43739 h 597103"/>
                <a:gd name="connsiteX23" fmla="*/ 60827 w 621372"/>
                <a:gd name="connsiteY23" fmla="*/ 55626 h 597103"/>
                <a:gd name="connsiteX24" fmla="*/ 56102 w 621372"/>
                <a:gd name="connsiteY24" fmla="*/ 66447 h 597103"/>
                <a:gd name="connsiteX25" fmla="*/ 57321 w 621372"/>
                <a:gd name="connsiteY25" fmla="*/ 101041 h 597103"/>
                <a:gd name="connsiteX26" fmla="*/ 69209 w 621372"/>
                <a:gd name="connsiteY26" fmla="*/ 119329 h 597103"/>
                <a:gd name="connsiteX27" fmla="*/ 69209 w 621372"/>
                <a:gd name="connsiteY27" fmla="*/ 260147 h 597103"/>
                <a:gd name="connsiteX28" fmla="*/ 60827 w 621372"/>
                <a:gd name="connsiteY28" fmla="*/ 272034 h 597103"/>
                <a:gd name="connsiteX29" fmla="*/ 56102 w 621372"/>
                <a:gd name="connsiteY29" fmla="*/ 282854 h 597103"/>
                <a:gd name="connsiteX30" fmla="*/ 54121 w 621372"/>
                <a:gd name="connsiteY30" fmla="*/ 298094 h 597103"/>
                <a:gd name="connsiteX31" fmla="*/ 57321 w 621372"/>
                <a:gd name="connsiteY31" fmla="*/ 318059 h 597103"/>
                <a:gd name="connsiteX32" fmla="*/ 69209 w 621372"/>
                <a:gd name="connsiteY32" fmla="*/ 336347 h 597103"/>
                <a:gd name="connsiteX33" fmla="*/ 95573 w 621372"/>
                <a:gd name="connsiteY33" fmla="*/ 406299 h 597103"/>
                <a:gd name="connsiteX34" fmla="*/ 69209 w 621372"/>
                <a:gd name="connsiteY34" fmla="*/ 477164 h 597103"/>
                <a:gd name="connsiteX35" fmla="*/ 60827 w 621372"/>
                <a:gd name="connsiteY35" fmla="*/ 488594 h 597103"/>
                <a:gd name="connsiteX36" fmla="*/ 56102 w 621372"/>
                <a:gd name="connsiteY36" fmla="*/ 499415 h 597103"/>
                <a:gd name="connsiteX37" fmla="*/ 54121 w 621372"/>
                <a:gd name="connsiteY37" fmla="*/ 514655 h 597103"/>
                <a:gd name="connsiteX38" fmla="*/ 57321 w 621372"/>
                <a:gd name="connsiteY38" fmla="*/ 534467 h 597103"/>
                <a:gd name="connsiteX39" fmla="*/ 69209 w 621372"/>
                <a:gd name="connsiteY39" fmla="*/ 552450 h 597103"/>
                <a:gd name="connsiteX40" fmla="*/ 200577 w 621372"/>
                <a:gd name="connsiteY40" fmla="*/ 552450 h 597103"/>
                <a:gd name="connsiteX41" fmla="*/ 223590 w 621372"/>
                <a:gd name="connsiteY41" fmla="*/ 595427 h 597103"/>
                <a:gd name="connsiteX42" fmla="*/ 165525 w 621372"/>
                <a:gd name="connsiteY42" fmla="*/ 595427 h 597103"/>
                <a:gd name="connsiteX43" fmla="*/ 157600 w 621372"/>
                <a:gd name="connsiteY43" fmla="*/ 585216 h 597103"/>
                <a:gd name="connsiteX44" fmla="*/ 131235 w 621372"/>
                <a:gd name="connsiteY44" fmla="*/ 514350 h 597103"/>
                <a:gd name="connsiteX45" fmla="*/ 157600 w 621372"/>
                <a:gd name="connsiteY45" fmla="*/ 444399 h 597103"/>
                <a:gd name="connsiteX46" fmla="*/ 164306 w 621372"/>
                <a:gd name="connsiteY46" fmla="*/ 435102 h 597103"/>
                <a:gd name="connsiteX47" fmla="*/ 168725 w 621372"/>
                <a:gd name="connsiteY47" fmla="*/ 427634 h 597103"/>
                <a:gd name="connsiteX48" fmla="*/ 171926 w 621372"/>
                <a:gd name="connsiteY48" fmla="*/ 418034 h 597103"/>
                <a:gd name="connsiteX49" fmla="*/ 172688 w 621372"/>
                <a:gd name="connsiteY49" fmla="*/ 406146 h 597103"/>
                <a:gd name="connsiteX50" fmla="*/ 169488 w 621372"/>
                <a:gd name="connsiteY50" fmla="*/ 387096 h 597103"/>
                <a:gd name="connsiteX51" fmla="*/ 157600 w 621372"/>
                <a:gd name="connsiteY51" fmla="*/ 368808 h 597103"/>
                <a:gd name="connsiteX52" fmla="*/ 131235 w 621372"/>
                <a:gd name="connsiteY52" fmla="*/ 297942 h 597103"/>
                <a:gd name="connsiteX53" fmla="*/ 157600 w 621372"/>
                <a:gd name="connsiteY53" fmla="*/ 227991 h 597103"/>
                <a:gd name="connsiteX54" fmla="*/ 164306 w 621372"/>
                <a:gd name="connsiteY54" fmla="*/ 218847 h 597103"/>
                <a:gd name="connsiteX55" fmla="*/ 168725 w 621372"/>
                <a:gd name="connsiteY55" fmla="*/ 211227 h 597103"/>
                <a:gd name="connsiteX56" fmla="*/ 171926 w 621372"/>
                <a:gd name="connsiteY56" fmla="*/ 201778 h 597103"/>
                <a:gd name="connsiteX57" fmla="*/ 172688 w 621372"/>
                <a:gd name="connsiteY57" fmla="*/ 189738 h 597103"/>
                <a:gd name="connsiteX58" fmla="*/ 169488 w 621372"/>
                <a:gd name="connsiteY58" fmla="*/ 170688 h 597103"/>
                <a:gd name="connsiteX59" fmla="*/ 157600 w 621372"/>
                <a:gd name="connsiteY59" fmla="*/ 152400 h 597103"/>
                <a:gd name="connsiteX60" fmla="*/ 157600 w 621372"/>
                <a:gd name="connsiteY60" fmla="*/ 11583 h 597103"/>
                <a:gd name="connsiteX61" fmla="*/ 165525 w 621372"/>
                <a:gd name="connsiteY61" fmla="*/ 457 h 597103"/>
                <a:gd name="connsiteX62" fmla="*/ 224352 w 621372"/>
                <a:gd name="connsiteY62" fmla="*/ 457 h 597103"/>
                <a:gd name="connsiteX63" fmla="*/ 200577 w 621372"/>
                <a:gd name="connsiteY63" fmla="*/ 44196 h 597103"/>
                <a:gd name="connsiteX64" fmla="*/ 192501 w 621372"/>
                <a:gd name="connsiteY64" fmla="*/ 56084 h 597103"/>
                <a:gd name="connsiteX65" fmla="*/ 188233 w 621372"/>
                <a:gd name="connsiteY65" fmla="*/ 66904 h 597103"/>
                <a:gd name="connsiteX66" fmla="*/ 189300 w 621372"/>
                <a:gd name="connsiteY66" fmla="*/ 101498 h 597103"/>
                <a:gd name="connsiteX67" fmla="*/ 200577 w 621372"/>
                <a:gd name="connsiteY67" fmla="*/ 119787 h 597103"/>
                <a:gd name="connsiteX68" fmla="*/ 200577 w 621372"/>
                <a:gd name="connsiteY68" fmla="*/ 260604 h 597103"/>
                <a:gd name="connsiteX69" fmla="*/ 192501 w 621372"/>
                <a:gd name="connsiteY69" fmla="*/ 272491 h 597103"/>
                <a:gd name="connsiteX70" fmla="*/ 188233 w 621372"/>
                <a:gd name="connsiteY70" fmla="*/ 283312 h 597103"/>
                <a:gd name="connsiteX71" fmla="*/ 186252 w 621372"/>
                <a:gd name="connsiteY71" fmla="*/ 298552 h 597103"/>
                <a:gd name="connsiteX72" fmla="*/ 188233 w 621372"/>
                <a:gd name="connsiteY72" fmla="*/ 313792 h 597103"/>
                <a:gd name="connsiteX73" fmla="*/ 192501 w 621372"/>
                <a:gd name="connsiteY73" fmla="*/ 324460 h 597103"/>
                <a:gd name="connsiteX74" fmla="*/ 200577 w 621372"/>
                <a:gd name="connsiteY74" fmla="*/ 336500 h 597103"/>
                <a:gd name="connsiteX75" fmla="*/ 227552 w 621372"/>
                <a:gd name="connsiteY75" fmla="*/ 406451 h 597103"/>
                <a:gd name="connsiteX76" fmla="*/ 200577 w 621372"/>
                <a:gd name="connsiteY76" fmla="*/ 477317 h 597103"/>
                <a:gd name="connsiteX77" fmla="*/ 192501 w 621372"/>
                <a:gd name="connsiteY77" fmla="*/ 488747 h 597103"/>
                <a:gd name="connsiteX78" fmla="*/ 188233 w 621372"/>
                <a:gd name="connsiteY78" fmla="*/ 499567 h 597103"/>
                <a:gd name="connsiteX79" fmla="*/ 186252 w 621372"/>
                <a:gd name="connsiteY79" fmla="*/ 514807 h 597103"/>
                <a:gd name="connsiteX80" fmla="*/ 189300 w 621372"/>
                <a:gd name="connsiteY80" fmla="*/ 534620 h 597103"/>
                <a:gd name="connsiteX81" fmla="*/ 200577 w 621372"/>
                <a:gd name="connsiteY81" fmla="*/ 552450 h 597103"/>
                <a:gd name="connsiteX82" fmla="*/ 332555 w 621372"/>
                <a:gd name="connsiteY82" fmla="*/ 552450 h 597103"/>
                <a:gd name="connsiteX83" fmla="*/ 355568 w 621372"/>
                <a:gd name="connsiteY83" fmla="*/ 595427 h 597103"/>
                <a:gd name="connsiteX84" fmla="*/ 296742 w 621372"/>
                <a:gd name="connsiteY84" fmla="*/ 595427 h 597103"/>
                <a:gd name="connsiteX85" fmla="*/ 289579 w 621372"/>
                <a:gd name="connsiteY85" fmla="*/ 585216 h 597103"/>
                <a:gd name="connsiteX86" fmla="*/ 263366 w 621372"/>
                <a:gd name="connsiteY86" fmla="*/ 514350 h 597103"/>
                <a:gd name="connsiteX87" fmla="*/ 289579 w 621372"/>
                <a:gd name="connsiteY87" fmla="*/ 444399 h 597103"/>
                <a:gd name="connsiteX88" fmla="*/ 297961 w 621372"/>
                <a:gd name="connsiteY88" fmla="*/ 432359 h 597103"/>
                <a:gd name="connsiteX89" fmla="*/ 302685 w 621372"/>
                <a:gd name="connsiteY89" fmla="*/ 421691 h 597103"/>
                <a:gd name="connsiteX90" fmla="*/ 304667 w 621372"/>
                <a:gd name="connsiteY90" fmla="*/ 406451 h 597103"/>
                <a:gd name="connsiteX91" fmla="*/ 301466 w 621372"/>
                <a:gd name="connsiteY91" fmla="*/ 387401 h 597103"/>
                <a:gd name="connsiteX92" fmla="*/ 289579 w 621372"/>
                <a:gd name="connsiteY92" fmla="*/ 369113 h 597103"/>
                <a:gd name="connsiteX93" fmla="*/ 263366 w 621372"/>
                <a:gd name="connsiteY93" fmla="*/ 298247 h 597103"/>
                <a:gd name="connsiteX94" fmla="*/ 289579 w 621372"/>
                <a:gd name="connsiteY94" fmla="*/ 228295 h 597103"/>
                <a:gd name="connsiteX95" fmla="*/ 297961 w 621372"/>
                <a:gd name="connsiteY95" fmla="*/ 216408 h 597103"/>
                <a:gd name="connsiteX96" fmla="*/ 302685 w 621372"/>
                <a:gd name="connsiteY96" fmla="*/ 205588 h 597103"/>
                <a:gd name="connsiteX97" fmla="*/ 304667 w 621372"/>
                <a:gd name="connsiteY97" fmla="*/ 190348 h 597103"/>
                <a:gd name="connsiteX98" fmla="*/ 301466 w 621372"/>
                <a:gd name="connsiteY98" fmla="*/ 171298 h 597103"/>
                <a:gd name="connsiteX99" fmla="*/ 289579 w 621372"/>
                <a:gd name="connsiteY99" fmla="*/ 153010 h 597103"/>
                <a:gd name="connsiteX100" fmla="*/ 289579 w 621372"/>
                <a:gd name="connsiteY100" fmla="*/ 12192 h 597103"/>
                <a:gd name="connsiteX101" fmla="*/ 297503 w 621372"/>
                <a:gd name="connsiteY101" fmla="*/ 1067 h 597103"/>
                <a:gd name="connsiteX102" fmla="*/ 355873 w 621372"/>
                <a:gd name="connsiteY102" fmla="*/ 1067 h 597103"/>
                <a:gd name="connsiteX103" fmla="*/ 332860 w 621372"/>
                <a:gd name="connsiteY103" fmla="*/ 44806 h 597103"/>
                <a:gd name="connsiteX104" fmla="*/ 324479 w 621372"/>
                <a:gd name="connsiteY104" fmla="*/ 56693 h 597103"/>
                <a:gd name="connsiteX105" fmla="*/ 319754 w 621372"/>
                <a:gd name="connsiteY105" fmla="*/ 67514 h 597103"/>
                <a:gd name="connsiteX106" fmla="*/ 320974 w 621372"/>
                <a:gd name="connsiteY106" fmla="*/ 102108 h 597103"/>
                <a:gd name="connsiteX107" fmla="*/ 332860 w 621372"/>
                <a:gd name="connsiteY107" fmla="*/ 120396 h 597103"/>
                <a:gd name="connsiteX108" fmla="*/ 332860 w 621372"/>
                <a:gd name="connsiteY108" fmla="*/ 261214 h 597103"/>
                <a:gd name="connsiteX109" fmla="*/ 324479 w 621372"/>
                <a:gd name="connsiteY109" fmla="*/ 273101 h 597103"/>
                <a:gd name="connsiteX110" fmla="*/ 319754 w 621372"/>
                <a:gd name="connsiteY110" fmla="*/ 283921 h 597103"/>
                <a:gd name="connsiteX111" fmla="*/ 317773 w 621372"/>
                <a:gd name="connsiteY111" fmla="*/ 299161 h 597103"/>
                <a:gd name="connsiteX112" fmla="*/ 319754 w 621372"/>
                <a:gd name="connsiteY112" fmla="*/ 314401 h 597103"/>
                <a:gd name="connsiteX113" fmla="*/ 324479 w 621372"/>
                <a:gd name="connsiteY113" fmla="*/ 325070 h 597103"/>
                <a:gd name="connsiteX114" fmla="*/ 332860 w 621372"/>
                <a:gd name="connsiteY114" fmla="*/ 337109 h 597103"/>
                <a:gd name="connsiteX115" fmla="*/ 359074 w 621372"/>
                <a:gd name="connsiteY115" fmla="*/ 407061 h 597103"/>
                <a:gd name="connsiteX116" fmla="*/ 332860 w 621372"/>
                <a:gd name="connsiteY116" fmla="*/ 477927 h 597103"/>
                <a:gd name="connsiteX117" fmla="*/ 326155 w 621372"/>
                <a:gd name="connsiteY117" fmla="*/ 486614 h 597103"/>
                <a:gd name="connsiteX118" fmla="*/ 321735 w 621372"/>
                <a:gd name="connsiteY118" fmla="*/ 494538 h 597103"/>
                <a:gd name="connsiteX119" fmla="*/ 318535 w 621372"/>
                <a:gd name="connsiteY119" fmla="*/ 504140 h 597103"/>
                <a:gd name="connsiteX120" fmla="*/ 318535 w 621372"/>
                <a:gd name="connsiteY120" fmla="*/ 515264 h 597103"/>
                <a:gd name="connsiteX121" fmla="*/ 321735 w 621372"/>
                <a:gd name="connsiteY121" fmla="*/ 535077 h 597103"/>
                <a:gd name="connsiteX122" fmla="*/ 332555 w 621372"/>
                <a:gd name="connsiteY122" fmla="*/ 552450 h 597103"/>
                <a:gd name="connsiteX123" fmla="*/ 464687 w 621372"/>
                <a:gd name="connsiteY123" fmla="*/ 552450 h 597103"/>
                <a:gd name="connsiteX124" fmla="*/ 486937 w 621372"/>
                <a:gd name="connsiteY124" fmla="*/ 595427 h 597103"/>
                <a:gd name="connsiteX125" fmla="*/ 428872 w 621372"/>
                <a:gd name="connsiteY125" fmla="*/ 595427 h 597103"/>
                <a:gd name="connsiteX126" fmla="*/ 420795 w 621372"/>
                <a:gd name="connsiteY126" fmla="*/ 585216 h 597103"/>
                <a:gd name="connsiteX127" fmla="*/ 394582 w 621372"/>
                <a:gd name="connsiteY127" fmla="*/ 514350 h 597103"/>
                <a:gd name="connsiteX128" fmla="*/ 420795 w 621372"/>
                <a:gd name="connsiteY128" fmla="*/ 444399 h 597103"/>
                <a:gd name="connsiteX129" fmla="*/ 427654 w 621372"/>
                <a:gd name="connsiteY129" fmla="*/ 435102 h 597103"/>
                <a:gd name="connsiteX130" fmla="*/ 431920 w 621372"/>
                <a:gd name="connsiteY130" fmla="*/ 427634 h 597103"/>
                <a:gd name="connsiteX131" fmla="*/ 435121 w 621372"/>
                <a:gd name="connsiteY131" fmla="*/ 418034 h 597103"/>
                <a:gd name="connsiteX132" fmla="*/ 436035 w 621372"/>
                <a:gd name="connsiteY132" fmla="*/ 406146 h 597103"/>
                <a:gd name="connsiteX133" fmla="*/ 432835 w 621372"/>
                <a:gd name="connsiteY133" fmla="*/ 387096 h 597103"/>
                <a:gd name="connsiteX134" fmla="*/ 420795 w 621372"/>
                <a:gd name="connsiteY134" fmla="*/ 368808 h 597103"/>
                <a:gd name="connsiteX135" fmla="*/ 394582 w 621372"/>
                <a:gd name="connsiteY135" fmla="*/ 297942 h 597103"/>
                <a:gd name="connsiteX136" fmla="*/ 420795 w 621372"/>
                <a:gd name="connsiteY136" fmla="*/ 227991 h 597103"/>
                <a:gd name="connsiteX137" fmla="*/ 427654 w 621372"/>
                <a:gd name="connsiteY137" fmla="*/ 218847 h 597103"/>
                <a:gd name="connsiteX138" fmla="*/ 431920 w 621372"/>
                <a:gd name="connsiteY138" fmla="*/ 211227 h 597103"/>
                <a:gd name="connsiteX139" fmla="*/ 435121 w 621372"/>
                <a:gd name="connsiteY139" fmla="*/ 201778 h 597103"/>
                <a:gd name="connsiteX140" fmla="*/ 436035 w 621372"/>
                <a:gd name="connsiteY140" fmla="*/ 189738 h 597103"/>
                <a:gd name="connsiteX141" fmla="*/ 432835 w 621372"/>
                <a:gd name="connsiteY141" fmla="*/ 170688 h 597103"/>
                <a:gd name="connsiteX142" fmla="*/ 420795 w 621372"/>
                <a:gd name="connsiteY142" fmla="*/ 152400 h 597103"/>
                <a:gd name="connsiteX143" fmla="*/ 420795 w 621372"/>
                <a:gd name="connsiteY143" fmla="*/ 11583 h 597103"/>
                <a:gd name="connsiteX144" fmla="*/ 428872 w 621372"/>
                <a:gd name="connsiteY144" fmla="*/ 457 h 597103"/>
                <a:gd name="connsiteX145" fmla="*/ 486937 w 621372"/>
                <a:gd name="connsiteY145" fmla="*/ 457 h 597103"/>
                <a:gd name="connsiteX146" fmla="*/ 464687 w 621372"/>
                <a:gd name="connsiteY146" fmla="*/ 44196 h 597103"/>
                <a:gd name="connsiteX147" fmla="*/ 455847 w 621372"/>
                <a:gd name="connsiteY147" fmla="*/ 56084 h 597103"/>
                <a:gd name="connsiteX148" fmla="*/ 451123 w 621372"/>
                <a:gd name="connsiteY148" fmla="*/ 66904 h 597103"/>
                <a:gd name="connsiteX149" fmla="*/ 448685 w 621372"/>
                <a:gd name="connsiteY149" fmla="*/ 82144 h 597103"/>
                <a:gd name="connsiteX150" fmla="*/ 452342 w 621372"/>
                <a:gd name="connsiteY150" fmla="*/ 102108 h 597103"/>
                <a:gd name="connsiteX151" fmla="*/ 464687 w 621372"/>
                <a:gd name="connsiteY151" fmla="*/ 120396 h 597103"/>
                <a:gd name="connsiteX152" fmla="*/ 464687 w 621372"/>
                <a:gd name="connsiteY152" fmla="*/ 261214 h 597103"/>
                <a:gd name="connsiteX153" fmla="*/ 455847 w 621372"/>
                <a:gd name="connsiteY153" fmla="*/ 273101 h 597103"/>
                <a:gd name="connsiteX154" fmla="*/ 451123 w 621372"/>
                <a:gd name="connsiteY154" fmla="*/ 283921 h 597103"/>
                <a:gd name="connsiteX155" fmla="*/ 448685 w 621372"/>
                <a:gd name="connsiteY155" fmla="*/ 299161 h 597103"/>
                <a:gd name="connsiteX156" fmla="*/ 449903 w 621372"/>
                <a:gd name="connsiteY156" fmla="*/ 310744 h 597103"/>
                <a:gd name="connsiteX157" fmla="*/ 453409 w 621372"/>
                <a:gd name="connsiteY157" fmla="*/ 320650 h 597103"/>
                <a:gd name="connsiteX158" fmla="*/ 457829 w 621372"/>
                <a:gd name="connsiteY158" fmla="*/ 328270 h 597103"/>
                <a:gd name="connsiteX159" fmla="*/ 464687 w 621372"/>
                <a:gd name="connsiteY159" fmla="*/ 337414 h 597103"/>
                <a:gd name="connsiteX160" fmla="*/ 490137 w 621372"/>
                <a:gd name="connsiteY160" fmla="*/ 407365 h 597103"/>
                <a:gd name="connsiteX161" fmla="*/ 464687 w 621372"/>
                <a:gd name="connsiteY161" fmla="*/ 478231 h 597103"/>
                <a:gd name="connsiteX162" fmla="*/ 457829 w 621372"/>
                <a:gd name="connsiteY162" fmla="*/ 486918 h 597103"/>
                <a:gd name="connsiteX163" fmla="*/ 453409 w 621372"/>
                <a:gd name="connsiteY163" fmla="*/ 494843 h 597103"/>
                <a:gd name="connsiteX164" fmla="*/ 449903 w 621372"/>
                <a:gd name="connsiteY164" fmla="*/ 504444 h 597103"/>
                <a:gd name="connsiteX165" fmla="*/ 448685 w 621372"/>
                <a:gd name="connsiteY165" fmla="*/ 515570 h 597103"/>
                <a:gd name="connsiteX166" fmla="*/ 451123 w 621372"/>
                <a:gd name="connsiteY166" fmla="*/ 530810 h 597103"/>
                <a:gd name="connsiteX167" fmla="*/ 455847 w 621372"/>
                <a:gd name="connsiteY167" fmla="*/ 541477 h 597103"/>
                <a:gd name="connsiteX168" fmla="*/ 464687 w 621372"/>
                <a:gd name="connsiteY168" fmla="*/ 552450 h 597103"/>
                <a:gd name="connsiteX169" fmla="*/ 618916 w 621372"/>
                <a:gd name="connsiteY169" fmla="*/ 457 h 597103"/>
                <a:gd name="connsiteX170" fmla="*/ 595903 w 621372"/>
                <a:gd name="connsiteY170" fmla="*/ 44196 h 597103"/>
                <a:gd name="connsiteX171" fmla="*/ 587521 w 621372"/>
                <a:gd name="connsiteY171" fmla="*/ 56084 h 597103"/>
                <a:gd name="connsiteX172" fmla="*/ 582797 w 621372"/>
                <a:gd name="connsiteY172" fmla="*/ 66904 h 597103"/>
                <a:gd name="connsiteX173" fmla="*/ 580816 w 621372"/>
                <a:gd name="connsiteY173" fmla="*/ 82144 h 597103"/>
                <a:gd name="connsiteX174" fmla="*/ 580816 w 621372"/>
                <a:gd name="connsiteY174" fmla="*/ 94184 h 597103"/>
                <a:gd name="connsiteX175" fmla="*/ 584015 w 621372"/>
                <a:gd name="connsiteY175" fmla="*/ 103632 h 597103"/>
                <a:gd name="connsiteX176" fmla="*/ 588283 w 621372"/>
                <a:gd name="connsiteY176" fmla="*/ 111252 h 597103"/>
                <a:gd name="connsiteX177" fmla="*/ 595141 w 621372"/>
                <a:gd name="connsiteY177" fmla="*/ 120396 h 597103"/>
                <a:gd name="connsiteX178" fmla="*/ 595141 w 621372"/>
                <a:gd name="connsiteY178" fmla="*/ 261214 h 597103"/>
                <a:gd name="connsiteX179" fmla="*/ 586759 w 621372"/>
                <a:gd name="connsiteY179" fmla="*/ 273101 h 597103"/>
                <a:gd name="connsiteX180" fmla="*/ 582035 w 621372"/>
                <a:gd name="connsiteY180" fmla="*/ 283921 h 597103"/>
                <a:gd name="connsiteX181" fmla="*/ 580054 w 621372"/>
                <a:gd name="connsiteY181" fmla="*/ 299161 h 597103"/>
                <a:gd name="connsiteX182" fmla="*/ 583253 w 621372"/>
                <a:gd name="connsiteY182" fmla="*/ 319126 h 597103"/>
                <a:gd name="connsiteX183" fmla="*/ 595141 w 621372"/>
                <a:gd name="connsiteY183" fmla="*/ 337414 h 597103"/>
                <a:gd name="connsiteX184" fmla="*/ 621353 w 621372"/>
                <a:gd name="connsiteY184" fmla="*/ 407365 h 597103"/>
                <a:gd name="connsiteX185" fmla="*/ 595141 w 621372"/>
                <a:gd name="connsiteY185" fmla="*/ 478231 h 597103"/>
                <a:gd name="connsiteX186" fmla="*/ 586759 w 621372"/>
                <a:gd name="connsiteY186" fmla="*/ 490119 h 597103"/>
                <a:gd name="connsiteX187" fmla="*/ 582035 w 621372"/>
                <a:gd name="connsiteY187" fmla="*/ 500787 h 597103"/>
                <a:gd name="connsiteX188" fmla="*/ 580054 w 621372"/>
                <a:gd name="connsiteY188" fmla="*/ 516027 h 597103"/>
                <a:gd name="connsiteX189" fmla="*/ 583253 w 621372"/>
                <a:gd name="connsiteY189" fmla="*/ 535839 h 597103"/>
                <a:gd name="connsiteX190" fmla="*/ 595141 w 621372"/>
                <a:gd name="connsiteY190" fmla="*/ 554127 h 597103"/>
                <a:gd name="connsiteX191" fmla="*/ 618154 w 621372"/>
                <a:gd name="connsiteY191" fmla="*/ 597104 h 597103"/>
                <a:gd name="connsiteX192" fmla="*/ 560089 w 621372"/>
                <a:gd name="connsiteY192" fmla="*/ 597104 h 597103"/>
                <a:gd name="connsiteX193" fmla="*/ 552926 w 621372"/>
                <a:gd name="connsiteY193" fmla="*/ 586893 h 597103"/>
                <a:gd name="connsiteX194" fmla="*/ 526714 w 621372"/>
                <a:gd name="connsiteY194" fmla="*/ 516027 h 597103"/>
                <a:gd name="connsiteX195" fmla="*/ 552926 w 621372"/>
                <a:gd name="connsiteY195" fmla="*/ 446075 h 597103"/>
                <a:gd name="connsiteX196" fmla="*/ 561308 w 621372"/>
                <a:gd name="connsiteY196" fmla="*/ 434035 h 597103"/>
                <a:gd name="connsiteX197" fmla="*/ 566032 w 621372"/>
                <a:gd name="connsiteY197" fmla="*/ 423367 h 597103"/>
                <a:gd name="connsiteX198" fmla="*/ 566032 w 621372"/>
                <a:gd name="connsiteY198" fmla="*/ 392887 h 597103"/>
                <a:gd name="connsiteX199" fmla="*/ 561308 w 621372"/>
                <a:gd name="connsiteY199" fmla="*/ 382220 h 597103"/>
                <a:gd name="connsiteX200" fmla="*/ 552926 w 621372"/>
                <a:gd name="connsiteY200" fmla="*/ 370332 h 597103"/>
                <a:gd name="connsiteX201" fmla="*/ 526714 w 621372"/>
                <a:gd name="connsiteY201" fmla="*/ 299466 h 597103"/>
                <a:gd name="connsiteX202" fmla="*/ 552926 w 621372"/>
                <a:gd name="connsiteY202" fmla="*/ 229514 h 597103"/>
                <a:gd name="connsiteX203" fmla="*/ 561308 w 621372"/>
                <a:gd name="connsiteY203" fmla="*/ 217627 h 597103"/>
                <a:gd name="connsiteX204" fmla="*/ 566032 w 621372"/>
                <a:gd name="connsiteY204" fmla="*/ 206807 h 597103"/>
                <a:gd name="connsiteX205" fmla="*/ 568013 w 621372"/>
                <a:gd name="connsiteY205" fmla="*/ 191567 h 597103"/>
                <a:gd name="connsiteX206" fmla="*/ 564814 w 621372"/>
                <a:gd name="connsiteY206" fmla="*/ 172517 h 597103"/>
                <a:gd name="connsiteX207" fmla="*/ 552926 w 621372"/>
                <a:gd name="connsiteY207" fmla="*/ 154229 h 597103"/>
                <a:gd name="connsiteX208" fmla="*/ 552926 w 621372"/>
                <a:gd name="connsiteY208" fmla="*/ 13411 h 597103"/>
                <a:gd name="connsiteX209" fmla="*/ 560851 w 621372"/>
                <a:gd name="connsiteY209" fmla="*/ 2286 h 59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621372" h="597103">
                  <a:moveTo>
                    <a:pt x="69209" y="552450"/>
                  </a:moveTo>
                  <a:cubicBezTo>
                    <a:pt x="79907" y="564962"/>
                    <a:pt x="87801" y="579608"/>
                    <a:pt x="92374" y="595427"/>
                  </a:cubicBezTo>
                  <a:lnTo>
                    <a:pt x="33395" y="595427"/>
                  </a:lnTo>
                  <a:cubicBezTo>
                    <a:pt x="31337" y="591800"/>
                    <a:pt x="28944" y="588386"/>
                    <a:pt x="26232" y="585216"/>
                  </a:cubicBezTo>
                  <a:cubicBezTo>
                    <a:pt x="9834" y="565176"/>
                    <a:pt x="598" y="540243"/>
                    <a:pt x="19" y="514350"/>
                  </a:cubicBezTo>
                  <a:cubicBezTo>
                    <a:pt x="674" y="488762"/>
                    <a:pt x="9910" y="464119"/>
                    <a:pt x="26232" y="444399"/>
                  </a:cubicBezTo>
                  <a:lnTo>
                    <a:pt x="34613" y="432359"/>
                  </a:lnTo>
                  <a:cubicBezTo>
                    <a:pt x="36778" y="429098"/>
                    <a:pt x="38378" y="425486"/>
                    <a:pt x="39338" y="421691"/>
                  </a:cubicBezTo>
                  <a:cubicBezTo>
                    <a:pt x="42204" y="411739"/>
                    <a:pt x="42204" y="401163"/>
                    <a:pt x="39338" y="391211"/>
                  </a:cubicBezTo>
                  <a:cubicBezTo>
                    <a:pt x="38378" y="387416"/>
                    <a:pt x="36778" y="383805"/>
                    <a:pt x="34613" y="380543"/>
                  </a:cubicBezTo>
                  <a:lnTo>
                    <a:pt x="26232" y="368656"/>
                  </a:lnTo>
                  <a:cubicBezTo>
                    <a:pt x="9834" y="348615"/>
                    <a:pt x="598" y="323683"/>
                    <a:pt x="19" y="297790"/>
                  </a:cubicBezTo>
                  <a:cubicBezTo>
                    <a:pt x="705" y="272202"/>
                    <a:pt x="9925" y="247574"/>
                    <a:pt x="26232" y="227838"/>
                  </a:cubicBezTo>
                  <a:lnTo>
                    <a:pt x="34613" y="215951"/>
                  </a:lnTo>
                  <a:cubicBezTo>
                    <a:pt x="36778" y="212628"/>
                    <a:pt x="38363" y="208971"/>
                    <a:pt x="39338" y="205131"/>
                  </a:cubicBezTo>
                  <a:cubicBezTo>
                    <a:pt x="40801" y="200193"/>
                    <a:pt x="41533" y="195042"/>
                    <a:pt x="41472" y="189891"/>
                  </a:cubicBezTo>
                  <a:cubicBezTo>
                    <a:pt x="41533" y="184739"/>
                    <a:pt x="40817" y="179588"/>
                    <a:pt x="39338" y="174651"/>
                  </a:cubicBezTo>
                  <a:cubicBezTo>
                    <a:pt x="38363" y="170810"/>
                    <a:pt x="36778" y="167153"/>
                    <a:pt x="34613" y="163830"/>
                  </a:cubicBezTo>
                  <a:lnTo>
                    <a:pt x="26232" y="151943"/>
                  </a:lnTo>
                  <a:cubicBezTo>
                    <a:pt x="-8744" y="111527"/>
                    <a:pt x="-8744" y="51542"/>
                    <a:pt x="26232" y="11125"/>
                  </a:cubicBezTo>
                  <a:cubicBezTo>
                    <a:pt x="30042" y="5791"/>
                    <a:pt x="32632" y="2134"/>
                    <a:pt x="34309" y="0"/>
                  </a:cubicBezTo>
                  <a:lnTo>
                    <a:pt x="92374" y="0"/>
                  </a:lnTo>
                  <a:cubicBezTo>
                    <a:pt x="87726" y="16017"/>
                    <a:pt x="79846" y="30892"/>
                    <a:pt x="69209" y="43739"/>
                  </a:cubicBezTo>
                  <a:cubicBezTo>
                    <a:pt x="65551" y="49073"/>
                    <a:pt x="62808" y="53035"/>
                    <a:pt x="60827" y="55626"/>
                  </a:cubicBezTo>
                  <a:cubicBezTo>
                    <a:pt x="58724" y="58979"/>
                    <a:pt x="57139" y="62621"/>
                    <a:pt x="56102" y="66447"/>
                  </a:cubicBezTo>
                  <a:cubicBezTo>
                    <a:pt x="53085" y="77846"/>
                    <a:pt x="53511" y="89886"/>
                    <a:pt x="57321" y="101041"/>
                  </a:cubicBezTo>
                  <a:cubicBezTo>
                    <a:pt x="60598" y="107549"/>
                    <a:pt x="64591" y="113691"/>
                    <a:pt x="69209" y="119329"/>
                  </a:cubicBezTo>
                  <a:cubicBezTo>
                    <a:pt x="104596" y="159609"/>
                    <a:pt x="104596" y="219868"/>
                    <a:pt x="69209" y="260147"/>
                  </a:cubicBezTo>
                  <a:cubicBezTo>
                    <a:pt x="65551" y="265481"/>
                    <a:pt x="62808" y="269444"/>
                    <a:pt x="60827" y="272034"/>
                  </a:cubicBezTo>
                  <a:cubicBezTo>
                    <a:pt x="58724" y="275387"/>
                    <a:pt x="57139" y="279030"/>
                    <a:pt x="56102" y="282854"/>
                  </a:cubicBezTo>
                  <a:cubicBezTo>
                    <a:pt x="54654" y="287792"/>
                    <a:pt x="53983" y="292944"/>
                    <a:pt x="54121" y="298094"/>
                  </a:cubicBezTo>
                  <a:cubicBezTo>
                    <a:pt x="53832" y="304892"/>
                    <a:pt x="54914" y="311688"/>
                    <a:pt x="57321" y="318059"/>
                  </a:cubicBezTo>
                  <a:cubicBezTo>
                    <a:pt x="60598" y="324566"/>
                    <a:pt x="64591" y="330708"/>
                    <a:pt x="69209" y="336347"/>
                  </a:cubicBezTo>
                  <a:cubicBezTo>
                    <a:pt x="85637" y="356022"/>
                    <a:pt x="94934" y="380680"/>
                    <a:pt x="95573" y="406299"/>
                  </a:cubicBezTo>
                  <a:cubicBezTo>
                    <a:pt x="94995" y="432207"/>
                    <a:pt x="85714" y="457170"/>
                    <a:pt x="69209" y="477164"/>
                  </a:cubicBezTo>
                  <a:cubicBezTo>
                    <a:pt x="65551" y="482346"/>
                    <a:pt x="62808" y="486309"/>
                    <a:pt x="60827" y="488594"/>
                  </a:cubicBezTo>
                  <a:cubicBezTo>
                    <a:pt x="58617" y="491886"/>
                    <a:pt x="57017" y="495559"/>
                    <a:pt x="56102" y="499415"/>
                  </a:cubicBezTo>
                  <a:cubicBezTo>
                    <a:pt x="54715" y="504368"/>
                    <a:pt x="54045" y="509504"/>
                    <a:pt x="54121" y="514655"/>
                  </a:cubicBezTo>
                  <a:cubicBezTo>
                    <a:pt x="53816" y="521406"/>
                    <a:pt x="54898" y="528158"/>
                    <a:pt x="57321" y="534467"/>
                  </a:cubicBezTo>
                  <a:cubicBezTo>
                    <a:pt x="60552" y="540914"/>
                    <a:pt x="64545" y="546949"/>
                    <a:pt x="69209" y="552450"/>
                  </a:cubicBezTo>
                  <a:close/>
                  <a:moveTo>
                    <a:pt x="200577" y="552450"/>
                  </a:moveTo>
                  <a:cubicBezTo>
                    <a:pt x="211230" y="564962"/>
                    <a:pt x="219078" y="579623"/>
                    <a:pt x="223590" y="595427"/>
                  </a:cubicBezTo>
                  <a:lnTo>
                    <a:pt x="165525" y="595427"/>
                  </a:lnTo>
                  <a:lnTo>
                    <a:pt x="157600" y="585216"/>
                  </a:lnTo>
                  <a:cubicBezTo>
                    <a:pt x="141095" y="565221"/>
                    <a:pt x="131814" y="540258"/>
                    <a:pt x="131235" y="514350"/>
                  </a:cubicBezTo>
                  <a:cubicBezTo>
                    <a:pt x="131875" y="488732"/>
                    <a:pt x="141172" y="464074"/>
                    <a:pt x="157600" y="444399"/>
                  </a:cubicBezTo>
                  <a:cubicBezTo>
                    <a:pt x="160801" y="440131"/>
                    <a:pt x="162935" y="437084"/>
                    <a:pt x="164306" y="435102"/>
                  </a:cubicBezTo>
                  <a:cubicBezTo>
                    <a:pt x="165967" y="432725"/>
                    <a:pt x="167445" y="430225"/>
                    <a:pt x="168725" y="427634"/>
                  </a:cubicBezTo>
                  <a:cubicBezTo>
                    <a:pt x="170204" y="424587"/>
                    <a:pt x="171271" y="421356"/>
                    <a:pt x="171926" y="418034"/>
                  </a:cubicBezTo>
                  <a:cubicBezTo>
                    <a:pt x="172460" y="414101"/>
                    <a:pt x="172719" y="410124"/>
                    <a:pt x="172688" y="406146"/>
                  </a:cubicBezTo>
                  <a:cubicBezTo>
                    <a:pt x="172947" y="399639"/>
                    <a:pt x="171866" y="393162"/>
                    <a:pt x="169488" y="387096"/>
                  </a:cubicBezTo>
                  <a:cubicBezTo>
                    <a:pt x="166287" y="380543"/>
                    <a:pt x="162294" y="374401"/>
                    <a:pt x="157600" y="368808"/>
                  </a:cubicBezTo>
                  <a:cubicBezTo>
                    <a:pt x="141095" y="348813"/>
                    <a:pt x="131814" y="323850"/>
                    <a:pt x="131235" y="297942"/>
                  </a:cubicBezTo>
                  <a:cubicBezTo>
                    <a:pt x="131906" y="272324"/>
                    <a:pt x="141187" y="247681"/>
                    <a:pt x="157600" y="227991"/>
                  </a:cubicBezTo>
                  <a:lnTo>
                    <a:pt x="164306" y="218847"/>
                  </a:lnTo>
                  <a:cubicBezTo>
                    <a:pt x="165967" y="216424"/>
                    <a:pt x="167430" y="213863"/>
                    <a:pt x="168725" y="211227"/>
                  </a:cubicBezTo>
                  <a:cubicBezTo>
                    <a:pt x="170174" y="208224"/>
                    <a:pt x="171255" y="205054"/>
                    <a:pt x="171926" y="201778"/>
                  </a:cubicBezTo>
                  <a:cubicBezTo>
                    <a:pt x="172460" y="197785"/>
                    <a:pt x="172719" y="193762"/>
                    <a:pt x="172688" y="189738"/>
                  </a:cubicBezTo>
                  <a:cubicBezTo>
                    <a:pt x="172947" y="183231"/>
                    <a:pt x="171866" y="176754"/>
                    <a:pt x="169488" y="170688"/>
                  </a:cubicBezTo>
                  <a:cubicBezTo>
                    <a:pt x="166211" y="164181"/>
                    <a:pt x="162219" y="158039"/>
                    <a:pt x="157600" y="152400"/>
                  </a:cubicBezTo>
                  <a:cubicBezTo>
                    <a:pt x="122214" y="112121"/>
                    <a:pt x="122214" y="51862"/>
                    <a:pt x="157600" y="11583"/>
                  </a:cubicBezTo>
                  <a:cubicBezTo>
                    <a:pt x="160512" y="8077"/>
                    <a:pt x="163163" y="4359"/>
                    <a:pt x="165525" y="457"/>
                  </a:cubicBezTo>
                  <a:lnTo>
                    <a:pt x="224352" y="457"/>
                  </a:lnTo>
                  <a:cubicBezTo>
                    <a:pt x="219277" y="16413"/>
                    <a:pt x="211200" y="31257"/>
                    <a:pt x="200577" y="44196"/>
                  </a:cubicBezTo>
                  <a:cubicBezTo>
                    <a:pt x="196767" y="49530"/>
                    <a:pt x="194177" y="53493"/>
                    <a:pt x="192501" y="56084"/>
                  </a:cubicBezTo>
                  <a:cubicBezTo>
                    <a:pt x="190641" y="59497"/>
                    <a:pt x="189209" y="63139"/>
                    <a:pt x="188233" y="66904"/>
                  </a:cubicBezTo>
                  <a:cubicBezTo>
                    <a:pt x="185246" y="78303"/>
                    <a:pt x="185612" y="90312"/>
                    <a:pt x="189300" y="101498"/>
                  </a:cubicBezTo>
                  <a:cubicBezTo>
                    <a:pt x="192501" y="107930"/>
                    <a:pt x="196264" y="114041"/>
                    <a:pt x="200577" y="119787"/>
                  </a:cubicBezTo>
                  <a:cubicBezTo>
                    <a:pt x="236574" y="159822"/>
                    <a:pt x="236574" y="220569"/>
                    <a:pt x="200577" y="260604"/>
                  </a:cubicBezTo>
                  <a:cubicBezTo>
                    <a:pt x="196767" y="265938"/>
                    <a:pt x="194177" y="269901"/>
                    <a:pt x="192501" y="272491"/>
                  </a:cubicBezTo>
                  <a:cubicBezTo>
                    <a:pt x="190641" y="275905"/>
                    <a:pt x="189209" y="279548"/>
                    <a:pt x="188233" y="283312"/>
                  </a:cubicBezTo>
                  <a:cubicBezTo>
                    <a:pt x="186800" y="288265"/>
                    <a:pt x="186145" y="293401"/>
                    <a:pt x="186252" y="298552"/>
                  </a:cubicBezTo>
                  <a:cubicBezTo>
                    <a:pt x="186161" y="303703"/>
                    <a:pt x="186831" y="308839"/>
                    <a:pt x="188233" y="313792"/>
                  </a:cubicBezTo>
                  <a:cubicBezTo>
                    <a:pt x="189162" y="317526"/>
                    <a:pt x="190610" y="321107"/>
                    <a:pt x="192501" y="324460"/>
                  </a:cubicBezTo>
                  <a:cubicBezTo>
                    <a:pt x="194177" y="327203"/>
                    <a:pt x="196767" y="331165"/>
                    <a:pt x="200577" y="336500"/>
                  </a:cubicBezTo>
                  <a:cubicBezTo>
                    <a:pt x="217357" y="356007"/>
                    <a:pt x="226882" y="380726"/>
                    <a:pt x="227552" y="406451"/>
                  </a:cubicBezTo>
                  <a:cubicBezTo>
                    <a:pt x="226942" y="432466"/>
                    <a:pt x="217417" y="457490"/>
                    <a:pt x="200577" y="477317"/>
                  </a:cubicBezTo>
                  <a:cubicBezTo>
                    <a:pt x="196767" y="482499"/>
                    <a:pt x="194177" y="486461"/>
                    <a:pt x="192501" y="488747"/>
                  </a:cubicBezTo>
                  <a:cubicBezTo>
                    <a:pt x="190534" y="492115"/>
                    <a:pt x="189087" y="495757"/>
                    <a:pt x="188233" y="499567"/>
                  </a:cubicBezTo>
                  <a:cubicBezTo>
                    <a:pt x="186846" y="504520"/>
                    <a:pt x="186175" y="509656"/>
                    <a:pt x="186252" y="514807"/>
                  </a:cubicBezTo>
                  <a:cubicBezTo>
                    <a:pt x="185901" y="521544"/>
                    <a:pt x="186937" y="528295"/>
                    <a:pt x="189300" y="534620"/>
                  </a:cubicBezTo>
                  <a:cubicBezTo>
                    <a:pt x="192454" y="540929"/>
                    <a:pt x="196234" y="546903"/>
                    <a:pt x="200577" y="552450"/>
                  </a:cubicBezTo>
                  <a:close/>
                  <a:moveTo>
                    <a:pt x="332555" y="552450"/>
                  </a:moveTo>
                  <a:cubicBezTo>
                    <a:pt x="343209" y="564962"/>
                    <a:pt x="351057" y="579623"/>
                    <a:pt x="355568" y="595427"/>
                  </a:cubicBezTo>
                  <a:lnTo>
                    <a:pt x="296742" y="595427"/>
                  </a:lnTo>
                  <a:cubicBezTo>
                    <a:pt x="294624" y="591831"/>
                    <a:pt x="292230" y="588417"/>
                    <a:pt x="289579" y="585216"/>
                  </a:cubicBezTo>
                  <a:cubicBezTo>
                    <a:pt x="273120" y="565221"/>
                    <a:pt x="263884" y="540243"/>
                    <a:pt x="263366" y="514350"/>
                  </a:cubicBezTo>
                  <a:cubicBezTo>
                    <a:pt x="263946" y="488747"/>
                    <a:pt x="273196" y="464089"/>
                    <a:pt x="289579" y="444399"/>
                  </a:cubicBezTo>
                  <a:lnTo>
                    <a:pt x="297961" y="432359"/>
                  </a:lnTo>
                  <a:cubicBezTo>
                    <a:pt x="300125" y="429098"/>
                    <a:pt x="301726" y="425486"/>
                    <a:pt x="302685" y="421691"/>
                  </a:cubicBezTo>
                  <a:cubicBezTo>
                    <a:pt x="304072" y="416738"/>
                    <a:pt x="304727" y="411602"/>
                    <a:pt x="304667" y="406451"/>
                  </a:cubicBezTo>
                  <a:cubicBezTo>
                    <a:pt x="304925" y="399944"/>
                    <a:pt x="303844" y="393467"/>
                    <a:pt x="301466" y="387401"/>
                  </a:cubicBezTo>
                  <a:cubicBezTo>
                    <a:pt x="298312" y="380817"/>
                    <a:pt x="294319" y="374660"/>
                    <a:pt x="289579" y="369113"/>
                  </a:cubicBezTo>
                  <a:cubicBezTo>
                    <a:pt x="273120" y="349118"/>
                    <a:pt x="263884" y="324140"/>
                    <a:pt x="263366" y="298247"/>
                  </a:cubicBezTo>
                  <a:cubicBezTo>
                    <a:pt x="263975" y="272644"/>
                    <a:pt x="273211" y="248001"/>
                    <a:pt x="289579" y="228295"/>
                  </a:cubicBezTo>
                  <a:lnTo>
                    <a:pt x="297961" y="216408"/>
                  </a:lnTo>
                  <a:cubicBezTo>
                    <a:pt x="300125" y="213086"/>
                    <a:pt x="301710" y="209428"/>
                    <a:pt x="302685" y="205588"/>
                  </a:cubicBezTo>
                  <a:cubicBezTo>
                    <a:pt x="304087" y="200635"/>
                    <a:pt x="304758" y="195499"/>
                    <a:pt x="304667" y="190348"/>
                  </a:cubicBezTo>
                  <a:cubicBezTo>
                    <a:pt x="304925" y="183840"/>
                    <a:pt x="303844" y="177363"/>
                    <a:pt x="301466" y="171298"/>
                  </a:cubicBezTo>
                  <a:cubicBezTo>
                    <a:pt x="298250" y="164744"/>
                    <a:pt x="294257" y="158603"/>
                    <a:pt x="289579" y="153010"/>
                  </a:cubicBezTo>
                  <a:cubicBezTo>
                    <a:pt x="254603" y="112593"/>
                    <a:pt x="254603" y="52608"/>
                    <a:pt x="289579" y="12192"/>
                  </a:cubicBezTo>
                  <a:cubicBezTo>
                    <a:pt x="293237" y="6858"/>
                    <a:pt x="295980" y="3201"/>
                    <a:pt x="297503" y="1067"/>
                  </a:cubicBezTo>
                  <a:lnTo>
                    <a:pt x="355873" y="1067"/>
                  </a:lnTo>
                  <a:cubicBezTo>
                    <a:pt x="351301" y="17084"/>
                    <a:pt x="343467" y="31974"/>
                    <a:pt x="332860" y="44806"/>
                  </a:cubicBezTo>
                  <a:lnTo>
                    <a:pt x="324479" y="56693"/>
                  </a:lnTo>
                  <a:cubicBezTo>
                    <a:pt x="322375" y="60046"/>
                    <a:pt x="320790" y="63688"/>
                    <a:pt x="319754" y="67514"/>
                  </a:cubicBezTo>
                  <a:cubicBezTo>
                    <a:pt x="316737" y="78913"/>
                    <a:pt x="317164" y="90953"/>
                    <a:pt x="320974" y="102108"/>
                  </a:cubicBezTo>
                  <a:cubicBezTo>
                    <a:pt x="324250" y="108616"/>
                    <a:pt x="328243" y="114757"/>
                    <a:pt x="332860" y="120396"/>
                  </a:cubicBezTo>
                  <a:cubicBezTo>
                    <a:pt x="367836" y="160813"/>
                    <a:pt x="367836" y="220797"/>
                    <a:pt x="332860" y="261214"/>
                  </a:cubicBezTo>
                  <a:lnTo>
                    <a:pt x="324479" y="273101"/>
                  </a:lnTo>
                  <a:cubicBezTo>
                    <a:pt x="322375" y="276454"/>
                    <a:pt x="320790" y="280096"/>
                    <a:pt x="319754" y="283921"/>
                  </a:cubicBezTo>
                  <a:cubicBezTo>
                    <a:pt x="318322" y="288875"/>
                    <a:pt x="317666" y="294010"/>
                    <a:pt x="317773" y="299161"/>
                  </a:cubicBezTo>
                  <a:cubicBezTo>
                    <a:pt x="317682" y="304313"/>
                    <a:pt x="318352" y="309449"/>
                    <a:pt x="319754" y="314401"/>
                  </a:cubicBezTo>
                  <a:cubicBezTo>
                    <a:pt x="320760" y="318181"/>
                    <a:pt x="322345" y="321778"/>
                    <a:pt x="324479" y="325070"/>
                  </a:cubicBezTo>
                  <a:lnTo>
                    <a:pt x="332860" y="337109"/>
                  </a:lnTo>
                  <a:cubicBezTo>
                    <a:pt x="349244" y="356799"/>
                    <a:pt x="358494" y="381457"/>
                    <a:pt x="359074" y="407061"/>
                  </a:cubicBezTo>
                  <a:cubicBezTo>
                    <a:pt x="358556" y="432953"/>
                    <a:pt x="349320" y="457932"/>
                    <a:pt x="332860" y="477927"/>
                  </a:cubicBezTo>
                  <a:cubicBezTo>
                    <a:pt x="330361" y="480609"/>
                    <a:pt x="328121" y="483520"/>
                    <a:pt x="326155" y="486614"/>
                  </a:cubicBezTo>
                  <a:cubicBezTo>
                    <a:pt x="324509" y="489159"/>
                    <a:pt x="323030" y="491810"/>
                    <a:pt x="321735" y="494538"/>
                  </a:cubicBezTo>
                  <a:cubicBezTo>
                    <a:pt x="320196" y="497556"/>
                    <a:pt x="319114" y="500802"/>
                    <a:pt x="318535" y="504140"/>
                  </a:cubicBezTo>
                  <a:cubicBezTo>
                    <a:pt x="318276" y="507843"/>
                    <a:pt x="318276" y="511561"/>
                    <a:pt x="318535" y="515264"/>
                  </a:cubicBezTo>
                  <a:cubicBezTo>
                    <a:pt x="318231" y="522016"/>
                    <a:pt x="319312" y="528767"/>
                    <a:pt x="321735" y="535077"/>
                  </a:cubicBezTo>
                  <a:cubicBezTo>
                    <a:pt x="324662" y="541264"/>
                    <a:pt x="328303" y="547086"/>
                    <a:pt x="332555" y="552450"/>
                  </a:cubicBezTo>
                  <a:close/>
                  <a:moveTo>
                    <a:pt x="464687" y="552450"/>
                  </a:moveTo>
                  <a:cubicBezTo>
                    <a:pt x="474928" y="565130"/>
                    <a:pt x="482487" y="579745"/>
                    <a:pt x="486937" y="595427"/>
                  </a:cubicBezTo>
                  <a:lnTo>
                    <a:pt x="428872" y="595427"/>
                  </a:lnTo>
                  <a:lnTo>
                    <a:pt x="420795" y="585216"/>
                  </a:lnTo>
                  <a:cubicBezTo>
                    <a:pt x="404397" y="565176"/>
                    <a:pt x="395162" y="540243"/>
                    <a:pt x="394582" y="514350"/>
                  </a:cubicBezTo>
                  <a:cubicBezTo>
                    <a:pt x="395238" y="488762"/>
                    <a:pt x="404474" y="464119"/>
                    <a:pt x="420795" y="444399"/>
                  </a:cubicBezTo>
                  <a:lnTo>
                    <a:pt x="427654" y="435102"/>
                  </a:lnTo>
                  <a:cubicBezTo>
                    <a:pt x="429254" y="432725"/>
                    <a:pt x="430686" y="430225"/>
                    <a:pt x="431920" y="427634"/>
                  </a:cubicBezTo>
                  <a:cubicBezTo>
                    <a:pt x="433520" y="424632"/>
                    <a:pt x="434603" y="421386"/>
                    <a:pt x="435121" y="418034"/>
                  </a:cubicBezTo>
                  <a:cubicBezTo>
                    <a:pt x="435792" y="414101"/>
                    <a:pt x="436096" y="410124"/>
                    <a:pt x="436035" y="406146"/>
                  </a:cubicBezTo>
                  <a:cubicBezTo>
                    <a:pt x="436294" y="399639"/>
                    <a:pt x="435212" y="393162"/>
                    <a:pt x="432835" y="387096"/>
                  </a:cubicBezTo>
                  <a:cubicBezTo>
                    <a:pt x="429619" y="380513"/>
                    <a:pt x="425580" y="374355"/>
                    <a:pt x="420795" y="368808"/>
                  </a:cubicBezTo>
                  <a:cubicBezTo>
                    <a:pt x="404397" y="348768"/>
                    <a:pt x="395162" y="323835"/>
                    <a:pt x="394582" y="297942"/>
                  </a:cubicBezTo>
                  <a:cubicBezTo>
                    <a:pt x="395269" y="272354"/>
                    <a:pt x="404489" y="247726"/>
                    <a:pt x="420795" y="227991"/>
                  </a:cubicBezTo>
                  <a:lnTo>
                    <a:pt x="427654" y="218847"/>
                  </a:lnTo>
                  <a:cubicBezTo>
                    <a:pt x="429254" y="216408"/>
                    <a:pt x="430686" y="213863"/>
                    <a:pt x="431920" y="211227"/>
                  </a:cubicBezTo>
                  <a:cubicBezTo>
                    <a:pt x="433505" y="208270"/>
                    <a:pt x="434587" y="205085"/>
                    <a:pt x="435121" y="201778"/>
                  </a:cubicBezTo>
                  <a:cubicBezTo>
                    <a:pt x="435792" y="197800"/>
                    <a:pt x="436096" y="193777"/>
                    <a:pt x="436035" y="189738"/>
                  </a:cubicBezTo>
                  <a:cubicBezTo>
                    <a:pt x="436294" y="183231"/>
                    <a:pt x="435212" y="176754"/>
                    <a:pt x="432835" y="170688"/>
                  </a:cubicBezTo>
                  <a:cubicBezTo>
                    <a:pt x="429559" y="164135"/>
                    <a:pt x="425504" y="158009"/>
                    <a:pt x="420795" y="152400"/>
                  </a:cubicBezTo>
                  <a:cubicBezTo>
                    <a:pt x="385820" y="111984"/>
                    <a:pt x="385820" y="51999"/>
                    <a:pt x="420795" y="11583"/>
                  </a:cubicBezTo>
                  <a:cubicBezTo>
                    <a:pt x="423782" y="8108"/>
                    <a:pt x="426495" y="4374"/>
                    <a:pt x="428872" y="457"/>
                  </a:cubicBezTo>
                  <a:lnTo>
                    <a:pt x="486937" y="457"/>
                  </a:lnTo>
                  <a:cubicBezTo>
                    <a:pt x="482426" y="16338"/>
                    <a:pt x="474867" y="31196"/>
                    <a:pt x="464687" y="44196"/>
                  </a:cubicBezTo>
                  <a:cubicBezTo>
                    <a:pt x="460419" y="49530"/>
                    <a:pt x="457523" y="53493"/>
                    <a:pt x="455847" y="56084"/>
                  </a:cubicBezTo>
                  <a:cubicBezTo>
                    <a:pt x="453942" y="59528"/>
                    <a:pt x="452357" y="63155"/>
                    <a:pt x="451123" y="66904"/>
                  </a:cubicBezTo>
                  <a:cubicBezTo>
                    <a:pt x="449370" y="71781"/>
                    <a:pt x="448547" y="76962"/>
                    <a:pt x="448685" y="82144"/>
                  </a:cubicBezTo>
                  <a:cubicBezTo>
                    <a:pt x="448349" y="88987"/>
                    <a:pt x="449599" y="95829"/>
                    <a:pt x="452342" y="102108"/>
                  </a:cubicBezTo>
                  <a:cubicBezTo>
                    <a:pt x="455817" y="108616"/>
                    <a:pt x="459947" y="114742"/>
                    <a:pt x="464687" y="120396"/>
                  </a:cubicBezTo>
                  <a:cubicBezTo>
                    <a:pt x="498595" y="161209"/>
                    <a:pt x="498595" y="220401"/>
                    <a:pt x="464687" y="261214"/>
                  </a:cubicBezTo>
                  <a:cubicBezTo>
                    <a:pt x="460419" y="266548"/>
                    <a:pt x="457523" y="270510"/>
                    <a:pt x="455847" y="273101"/>
                  </a:cubicBezTo>
                  <a:cubicBezTo>
                    <a:pt x="453942" y="276545"/>
                    <a:pt x="452357" y="280172"/>
                    <a:pt x="451123" y="283921"/>
                  </a:cubicBezTo>
                  <a:cubicBezTo>
                    <a:pt x="449355" y="288798"/>
                    <a:pt x="448532" y="293980"/>
                    <a:pt x="448685" y="299161"/>
                  </a:cubicBezTo>
                  <a:cubicBezTo>
                    <a:pt x="448669" y="303048"/>
                    <a:pt x="449081" y="306934"/>
                    <a:pt x="449903" y="310744"/>
                  </a:cubicBezTo>
                  <a:cubicBezTo>
                    <a:pt x="450712" y="314158"/>
                    <a:pt x="451885" y="317480"/>
                    <a:pt x="453409" y="320650"/>
                  </a:cubicBezTo>
                  <a:cubicBezTo>
                    <a:pt x="454735" y="323271"/>
                    <a:pt x="456198" y="325816"/>
                    <a:pt x="457829" y="328270"/>
                  </a:cubicBezTo>
                  <a:lnTo>
                    <a:pt x="464687" y="337414"/>
                  </a:lnTo>
                  <a:cubicBezTo>
                    <a:pt x="480627" y="357302"/>
                    <a:pt x="489574" y="381884"/>
                    <a:pt x="490137" y="407365"/>
                  </a:cubicBezTo>
                  <a:cubicBezTo>
                    <a:pt x="489634" y="433136"/>
                    <a:pt x="480689" y="458023"/>
                    <a:pt x="464687" y="478231"/>
                  </a:cubicBezTo>
                  <a:cubicBezTo>
                    <a:pt x="462202" y="480974"/>
                    <a:pt x="459917" y="483870"/>
                    <a:pt x="457829" y="486918"/>
                  </a:cubicBezTo>
                  <a:cubicBezTo>
                    <a:pt x="456457" y="489052"/>
                    <a:pt x="455085" y="491643"/>
                    <a:pt x="453409" y="494843"/>
                  </a:cubicBezTo>
                  <a:cubicBezTo>
                    <a:pt x="451915" y="497906"/>
                    <a:pt x="450727" y="501137"/>
                    <a:pt x="449903" y="504444"/>
                  </a:cubicBezTo>
                  <a:cubicBezTo>
                    <a:pt x="449065" y="508087"/>
                    <a:pt x="448654" y="511820"/>
                    <a:pt x="448685" y="515570"/>
                  </a:cubicBezTo>
                  <a:cubicBezTo>
                    <a:pt x="448624" y="520751"/>
                    <a:pt x="449447" y="525902"/>
                    <a:pt x="451123" y="530810"/>
                  </a:cubicBezTo>
                  <a:cubicBezTo>
                    <a:pt x="452357" y="534513"/>
                    <a:pt x="453942" y="538079"/>
                    <a:pt x="455847" y="541477"/>
                  </a:cubicBezTo>
                  <a:cubicBezTo>
                    <a:pt x="458560" y="545318"/>
                    <a:pt x="461517" y="548975"/>
                    <a:pt x="464687" y="552450"/>
                  </a:cubicBezTo>
                  <a:close/>
                  <a:moveTo>
                    <a:pt x="618916" y="457"/>
                  </a:moveTo>
                  <a:cubicBezTo>
                    <a:pt x="614344" y="16474"/>
                    <a:pt x="606510" y="31364"/>
                    <a:pt x="595903" y="44196"/>
                  </a:cubicBezTo>
                  <a:lnTo>
                    <a:pt x="587521" y="56084"/>
                  </a:lnTo>
                  <a:cubicBezTo>
                    <a:pt x="585357" y="59406"/>
                    <a:pt x="583772" y="63063"/>
                    <a:pt x="582797" y="66904"/>
                  </a:cubicBezTo>
                  <a:cubicBezTo>
                    <a:pt x="581348" y="71857"/>
                    <a:pt x="580694" y="76993"/>
                    <a:pt x="580816" y="82144"/>
                  </a:cubicBezTo>
                  <a:cubicBezTo>
                    <a:pt x="580450" y="86152"/>
                    <a:pt x="580450" y="90175"/>
                    <a:pt x="580816" y="94184"/>
                  </a:cubicBezTo>
                  <a:cubicBezTo>
                    <a:pt x="581334" y="97490"/>
                    <a:pt x="582415" y="100691"/>
                    <a:pt x="584015" y="103632"/>
                  </a:cubicBezTo>
                  <a:cubicBezTo>
                    <a:pt x="585265" y="106269"/>
                    <a:pt x="586683" y="108814"/>
                    <a:pt x="588283" y="111252"/>
                  </a:cubicBezTo>
                  <a:lnTo>
                    <a:pt x="595141" y="120396"/>
                  </a:lnTo>
                  <a:cubicBezTo>
                    <a:pt x="630117" y="160813"/>
                    <a:pt x="630117" y="220797"/>
                    <a:pt x="595141" y="261214"/>
                  </a:cubicBezTo>
                  <a:lnTo>
                    <a:pt x="586759" y="273101"/>
                  </a:lnTo>
                  <a:cubicBezTo>
                    <a:pt x="584595" y="276423"/>
                    <a:pt x="583010" y="280081"/>
                    <a:pt x="582035" y="283921"/>
                  </a:cubicBezTo>
                  <a:cubicBezTo>
                    <a:pt x="580587" y="288859"/>
                    <a:pt x="579916" y="294010"/>
                    <a:pt x="580054" y="299161"/>
                  </a:cubicBezTo>
                  <a:cubicBezTo>
                    <a:pt x="579763" y="305959"/>
                    <a:pt x="580846" y="312755"/>
                    <a:pt x="583253" y="319126"/>
                  </a:cubicBezTo>
                  <a:cubicBezTo>
                    <a:pt x="586469" y="325679"/>
                    <a:pt x="590462" y="331821"/>
                    <a:pt x="595141" y="337414"/>
                  </a:cubicBezTo>
                  <a:cubicBezTo>
                    <a:pt x="611524" y="357104"/>
                    <a:pt x="620775" y="381762"/>
                    <a:pt x="621353" y="407365"/>
                  </a:cubicBezTo>
                  <a:cubicBezTo>
                    <a:pt x="620835" y="433258"/>
                    <a:pt x="611601" y="458237"/>
                    <a:pt x="595141" y="478231"/>
                  </a:cubicBezTo>
                  <a:cubicBezTo>
                    <a:pt x="591331" y="483413"/>
                    <a:pt x="588588" y="487375"/>
                    <a:pt x="586759" y="490119"/>
                  </a:cubicBezTo>
                  <a:cubicBezTo>
                    <a:pt x="584595" y="493380"/>
                    <a:pt x="582995" y="496992"/>
                    <a:pt x="582035" y="500787"/>
                  </a:cubicBezTo>
                  <a:cubicBezTo>
                    <a:pt x="580602" y="505739"/>
                    <a:pt x="579947" y="510875"/>
                    <a:pt x="580054" y="516027"/>
                  </a:cubicBezTo>
                  <a:cubicBezTo>
                    <a:pt x="579749" y="522778"/>
                    <a:pt x="580830" y="529529"/>
                    <a:pt x="583253" y="535839"/>
                  </a:cubicBezTo>
                  <a:cubicBezTo>
                    <a:pt x="586409" y="542422"/>
                    <a:pt x="590401" y="548579"/>
                    <a:pt x="595141" y="554127"/>
                  </a:cubicBezTo>
                  <a:cubicBezTo>
                    <a:pt x="605397" y="566913"/>
                    <a:pt x="613201" y="581482"/>
                    <a:pt x="618154" y="597104"/>
                  </a:cubicBezTo>
                  <a:lnTo>
                    <a:pt x="560089" y="597104"/>
                  </a:lnTo>
                  <a:cubicBezTo>
                    <a:pt x="557970" y="593522"/>
                    <a:pt x="555578" y="590093"/>
                    <a:pt x="552926" y="586893"/>
                  </a:cubicBezTo>
                  <a:cubicBezTo>
                    <a:pt x="536467" y="566898"/>
                    <a:pt x="527232" y="541920"/>
                    <a:pt x="526714" y="516027"/>
                  </a:cubicBezTo>
                  <a:cubicBezTo>
                    <a:pt x="527292" y="490424"/>
                    <a:pt x="536543" y="465765"/>
                    <a:pt x="552926" y="446075"/>
                  </a:cubicBezTo>
                  <a:lnTo>
                    <a:pt x="561308" y="434035"/>
                  </a:lnTo>
                  <a:cubicBezTo>
                    <a:pt x="563411" y="430744"/>
                    <a:pt x="564996" y="427147"/>
                    <a:pt x="566032" y="423367"/>
                  </a:cubicBezTo>
                  <a:cubicBezTo>
                    <a:pt x="568700" y="413385"/>
                    <a:pt x="568700" y="402869"/>
                    <a:pt x="566032" y="392887"/>
                  </a:cubicBezTo>
                  <a:cubicBezTo>
                    <a:pt x="564996" y="389108"/>
                    <a:pt x="563411" y="385511"/>
                    <a:pt x="561308" y="382220"/>
                  </a:cubicBezTo>
                  <a:cubicBezTo>
                    <a:pt x="559327" y="379629"/>
                    <a:pt x="556583" y="375666"/>
                    <a:pt x="552926" y="370332"/>
                  </a:cubicBezTo>
                  <a:cubicBezTo>
                    <a:pt x="536467" y="350337"/>
                    <a:pt x="527232" y="325359"/>
                    <a:pt x="526714" y="299466"/>
                  </a:cubicBezTo>
                  <a:cubicBezTo>
                    <a:pt x="527323" y="273863"/>
                    <a:pt x="536559" y="249220"/>
                    <a:pt x="552926" y="229514"/>
                  </a:cubicBezTo>
                  <a:cubicBezTo>
                    <a:pt x="556583" y="224181"/>
                    <a:pt x="559327" y="220218"/>
                    <a:pt x="561308" y="217627"/>
                  </a:cubicBezTo>
                  <a:cubicBezTo>
                    <a:pt x="563411" y="214274"/>
                    <a:pt x="564996" y="210632"/>
                    <a:pt x="566032" y="206807"/>
                  </a:cubicBezTo>
                  <a:cubicBezTo>
                    <a:pt x="567435" y="201854"/>
                    <a:pt x="568106" y="196718"/>
                    <a:pt x="568013" y="191567"/>
                  </a:cubicBezTo>
                  <a:cubicBezTo>
                    <a:pt x="568273" y="185059"/>
                    <a:pt x="567191" y="178583"/>
                    <a:pt x="564814" y="172517"/>
                  </a:cubicBezTo>
                  <a:cubicBezTo>
                    <a:pt x="561537" y="166009"/>
                    <a:pt x="557543" y="159868"/>
                    <a:pt x="552926" y="154229"/>
                  </a:cubicBezTo>
                  <a:cubicBezTo>
                    <a:pt x="517950" y="113813"/>
                    <a:pt x="517950" y="53828"/>
                    <a:pt x="552926" y="13411"/>
                  </a:cubicBezTo>
                  <a:cubicBezTo>
                    <a:pt x="556583" y="8077"/>
                    <a:pt x="559327" y="4420"/>
                    <a:pt x="560851" y="2286"/>
                  </a:cubicBezTo>
                  <a:close/>
                </a:path>
              </a:pathLst>
            </a:custGeom>
            <a:solidFill>
              <a:srgbClr val="8FCAE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205C6B97-F170-4147-BC2F-ED4905D02406}"/>
                </a:ext>
              </a:extLst>
            </p:cNvPr>
            <p:cNvSpPr/>
            <p:nvPr/>
          </p:nvSpPr>
          <p:spPr>
            <a:xfrm>
              <a:off x="10180290" y="4944454"/>
              <a:ext cx="621994" cy="594980"/>
            </a:xfrm>
            <a:custGeom>
              <a:avLst/>
              <a:gdLst>
                <a:gd name="connsiteX0" fmla="*/ 16184 w 621994"/>
                <a:gd name="connsiteY0" fmla="*/ 16623 h 594980"/>
                <a:gd name="connsiteX1" fmla="*/ 92689 w 621994"/>
                <a:gd name="connsiteY1" fmla="*/ 16623 h 594980"/>
                <a:gd name="connsiteX2" fmla="*/ 108538 w 621994"/>
                <a:gd name="connsiteY2" fmla="*/ 54875 h 594980"/>
                <a:gd name="connsiteX3" fmla="*/ 30 w 621994"/>
                <a:gd name="connsiteY3" fmla="*/ 54875 h 594980"/>
                <a:gd name="connsiteX4" fmla="*/ 16184 w 621994"/>
                <a:gd name="connsiteY4" fmla="*/ 16623 h 594980"/>
                <a:gd name="connsiteX5" fmla="*/ 16184 w 621994"/>
                <a:gd name="connsiteY5" fmla="*/ 124827 h 594980"/>
                <a:gd name="connsiteX6" fmla="*/ 92689 w 621994"/>
                <a:gd name="connsiteY6" fmla="*/ 124827 h 594980"/>
                <a:gd name="connsiteX7" fmla="*/ 108538 w 621994"/>
                <a:gd name="connsiteY7" fmla="*/ 163079 h 594980"/>
                <a:gd name="connsiteX8" fmla="*/ 30 w 621994"/>
                <a:gd name="connsiteY8" fmla="*/ 163079 h 594980"/>
                <a:gd name="connsiteX9" fmla="*/ 16184 w 621994"/>
                <a:gd name="connsiteY9" fmla="*/ 124827 h 594980"/>
                <a:gd name="connsiteX10" fmla="*/ 16184 w 621994"/>
                <a:gd name="connsiteY10" fmla="*/ 233031 h 594980"/>
                <a:gd name="connsiteX11" fmla="*/ 92689 w 621994"/>
                <a:gd name="connsiteY11" fmla="*/ 233031 h 594980"/>
                <a:gd name="connsiteX12" fmla="*/ 108538 w 621994"/>
                <a:gd name="connsiteY12" fmla="*/ 271283 h 594980"/>
                <a:gd name="connsiteX13" fmla="*/ 30 w 621994"/>
                <a:gd name="connsiteY13" fmla="*/ 271283 h 594980"/>
                <a:gd name="connsiteX14" fmla="*/ 16184 w 621994"/>
                <a:gd name="connsiteY14" fmla="*/ 233031 h 594980"/>
                <a:gd name="connsiteX15" fmla="*/ 16184 w 621994"/>
                <a:gd name="connsiteY15" fmla="*/ 341234 h 594980"/>
                <a:gd name="connsiteX16" fmla="*/ 92384 w 621994"/>
                <a:gd name="connsiteY16" fmla="*/ 341234 h 594980"/>
                <a:gd name="connsiteX17" fmla="*/ 107624 w 621994"/>
                <a:gd name="connsiteY17" fmla="*/ 379487 h 594980"/>
                <a:gd name="connsiteX18" fmla="*/ 30 w 621994"/>
                <a:gd name="connsiteY18" fmla="*/ 379487 h 594980"/>
                <a:gd name="connsiteX19" fmla="*/ 16184 w 621994"/>
                <a:gd name="connsiteY19" fmla="*/ 341234 h 594980"/>
                <a:gd name="connsiteX20" fmla="*/ 54437 w 621994"/>
                <a:gd name="connsiteY20" fmla="*/ 433437 h 594980"/>
                <a:gd name="connsiteX21" fmla="*/ 75163 w 621994"/>
                <a:gd name="connsiteY21" fmla="*/ 437551 h 594980"/>
                <a:gd name="connsiteX22" fmla="*/ 92689 w 621994"/>
                <a:gd name="connsiteY22" fmla="*/ 449439 h 594980"/>
                <a:gd name="connsiteX23" fmla="*/ 103814 w 621994"/>
                <a:gd name="connsiteY23" fmla="*/ 466203 h 594980"/>
                <a:gd name="connsiteX24" fmla="*/ 108538 w 621994"/>
                <a:gd name="connsiteY24" fmla="*/ 487539 h 594980"/>
                <a:gd name="connsiteX25" fmla="*/ 30 w 621994"/>
                <a:gd name="connsiteY25" fmla="*/ 487539 h 594980"/>
                <a:gd name="connsiteX26" fmla="*/ 54132 w 621994"/>
                <a:gd name="connsiteY26" fmla="*/ 433437 h 594980"/>
                <a:gd name="connsiteX27" fmla="*/ 54437 w 621994"/>
                <a:gd name="connsiteY27" fmla="*/ 541641 h 594980"/>
                <a:gd name="connsiteX28" fmla="*/ 92689 w 621994"/>
                <a:gd name="connsiteY28" fmla="*/ 556881 h 594980"/>
                <a:gd name="connsiteX29" fmla="*/ 107929 w 621994"/>
                <a:gd name="connsiteY29" fmla="*/ 594981 h 594980"/>
                <a:gd name="connsiteX30" fmla="*/ 30 w 621994"/>
                <a:gd name="connsiteY30" fmla="*/ 594981 h 594980"/>
                <a:gd name="connsiteX31" fmla="*/ 15270 w 621994"/>
                <a:gd name="connsiteY31" fmla="*/ 556424 h 594980"/>
                <a:gd name="connsiteX32" fmla="*/ 54437 w 621994"/>
                <a:gd name="connsiteY32" fmla="*/ 541945 h 594980"/>
                <a:gd name="connsiteX33" fmla="*/ 182910 w 621994"/>
                <a:gd name="connsiteY33" fmla="*/ 773 h 594980"/>
                <a:gd name="connsiteX34" fmla="*/ 236859 w 621994"/>
                <a:gd name="connsiteY34" fmla="*/ 54875 h 594980"/>
                <a:gd name="connsiteX35" fmla="*/ 128808 w 621994"/>
                <a:gd name="connsiteY35" fmla="*/ 54875 h 594980"/>
                <a:gd name="connsiteX36" fmla="*/ 144048 w 621994"/>
                <a:gd name="connsiteY36" fmla="*/ 16623 h 594980"/>
                <a:gd name="connsiteX37" fmla="*/ 182910 w 621994"/>
                <a:gd name="connsiteY37" fmla="*/ 773 h 594980"/>
                <a:gd name="connsiteX38" fmla="*/ 182910 w 621994"/>
                <a:gd name="connsiteY38" fmla="*/ 108977 h 594980"/>
                <a:gd name="connsiteX39" fmla="*/ 236859 w 621994"/>
                <a:gd name="connsiteY39" fmla="*/ 163079 h 594980"/>
                <a:gd name="connsiteX40" fmla="*/ 128808 w 621994"/>
                <a:gd name="connsiteY40" fmla="*/ 163079 h 594980"/>
                <a:gd name="connsiteX41" fmla="*/ 144048 w 621994"/>
                <a:gd name="connsiteY41" fmla="*/ 124827 h 594980"/>
                <a:gd name="connsiteX42" fmla="*/ 182910 w 621994"/>
                <a:gd name="connsiteY42" fmla="*/ 108977 h 594980"/>
                <a:gd name="connsiteX43" fmla="*/ 182910 w 621994"/>
                <a:gd name="connsiteY43" fmla="*/ 217181 h 594980"/>
                <a:gd name="connsiteX44" fmla="*/ 236859 w 621994"/>
                <a:gd name="connsiteY44" fmla="*/ 271283 h 594980"/>
                <a:gd name="connsiteX45" fmla="*/ 128808 w 621994"/>
                <a:gd name="connsiteY45" fmla="*/ 271283 h 594980"/>
                <a:gd name="connsiteX46" fmla="*/ 144048 w 621994"/>
                <a:gd name="connsiteY46" fmla="*/ 233031 h 594980"/>
                <a:gd name="connsiteX47" fmla="*/ 182910 w 621994"/>
                <a:gd name="connsiteY47" fmla="*/ 217181 h 594980"/>
                <a:gd name="connsiteX48" fmla="*/ 182910 w 621994"/>
                <a:gd name="connsiteY48" fmla="*/ 325385 h 594980"/>
                <a:gd name="connsiteX49" fmla="*/ 236859 w 621994"/>
                <a:gd name="connsiteY49" fmla="*/ 379487 h 594980"/>
                <a:gd name="connsiteX50" fmla="*/ 128808 w 621994"/>
                <a:gd name="connsiteY50" fmla="*/ 379487 h 594980"/>
                <a:gd name="connsiteX51" fmla="*/ 144048 w 621994"/>
                <a:gd name="connsiteY51" fmla="*/ 341234 h 594980"/>
                <a:gd name="connsiteX52" fmla="*/ 182910 w 621994"/>
                <a:gd name="connsiteY52" fmla="*/ 325385 h 594980"/>
                <a:gd name="connsiteX53" fmla="*/ 182910 w 621994"/>
                <a:gd name="connsiteY53" fmla="*/ 433437 h 594980"/>
                <a:gd name="connsiteX54" fmla="*/ 203483 w 621994"/>
                <a:gd name="connsiteY54" fmla="*/ 437551 h 594980"/>
                <a:gd name="connsiteX55" fmla="*/ 220248 w 621994"/>
                <a:gd name="connsiteY55" fmla="*/ 449439 h 594980"/>
                <a:gd name="connsiteX56" fmla="*/ 236859 w 621994"/>
                <a:gd name="connsiteY56" fmla="*/ 487539 h 594980"/>
                <a:gd name="connsiteX57" fmla="*/ 128808 w 621994"/>
                <a:gd name="connsiteY57" fmla="*/ 487539 h 594980"/>
                <a:gd name="connsiteX58" fmla="*/ 144048 w 621994"/>
                <a:gd name="connsiteY58" fmla="*/ 449439 h 594980"/>
                <a:gd name="connsiteX59" fmla="*/ 182910 w 621994"/>
                <a:gd name="connsiteY59" fmla="*/ 433437 h 594980"/>
                <a:gd name="connsiteX60" fmla="*/ 182910 w 621994"/>
                <a:gd name="connsiteY60" fmla="*/ 541641 h 594980"/>
                <a:gd name="connsiteX61" fmla="*/ 221010 w 621994"/>
                <a:gd name="connsiteY61" fmla="*/ 556881 h 594980"/>
                <a:gd name="connsiteX62" fmla="*/ 236250 w 621994"/>
                <a:gd name="connsiteY62" fmla="*/ 594981 h 594980"/>
                <a:gd name="connsiteX63" fmla="*/ 128198 w 621994"/>
                <a:gd name="connsiteY63" fmla="*/ 594981 h 594980"/>
                <a:gd name="connsiteX64" fmla="*/ 180898 w 621994"/>
                <a:gd name="connsiteY64" fmla="*/ 541915 h 594980"/>
                <a:gd name="connsiteX65" fmla="*/ 182910 w 621994"/>
                <a:gd name="connsiteY65" fmla="*/ 541945 h 594980"/>
                <a:gd name="connsiteX66" fmla="*/ 272674 w 621994"/>
                <a:gd name="connsiteY66" fmla="*/ 16623 h 594980"/>
                <a:gd name="connsiteX67" fmla="*/ 349163 w 621994"/>
                <a:gd name="connsiteY67" fmla="*/ 15083 h 594980"/>
                <a:gd name="connsiteX68" fmla="*/ 365790 w 621994"/>
                <a:gd name="connsiteY68" fmla="*/ 54265 h 594980"/>
                <a:gd name="connsiteX69" fmla="*/ 257586 w 621994"/>
                <a:gd name="connsiteY69" fmla="*/ 54265 h 594980"/>
                <a:gd name="connsiteX70" fmla="*/ 273130 w 621994"/>
                <a:gd name="connsiteY70" fmla="*/ 16623 h 594980"/>
                <a:gd name="connsiteX71" fmla="*/ 272674 w 621994"/>
                <a:gd name="connsiteY71" fmla="*/ 124827 h 594980"/>
                <a:gd name="connsiteX72" fmla="*/ 349178 w 621994"/>
                <a:gd name="connsiteY72" fmla="*/ 124827 h 594980"/>
                <a:gd name="connsiteX73" fmla="*/ 365028 w 621994"/>
                <a:gd name="connsiteY73" fmla="*/ 163079 h 594980"/>
                <a:gd name="connsiteX74" fmla="*/ 256823 w 621994"/>
                <a:gd name="connsiteY74" fmla="*/ 163079 h 594980"/>
                <a:gd name="connsiteX75" fmla="*/ 273130 w 621994"/>
                <a:gd name="connsiteY75" fmla="*/ 124827 h 594980"/>
                <a:gd name="connsiteX76" fmla="*/ 272674 w 621994"/>
                <a:gd name="connsiteY76" fmla="*/ 233031 h 594980"/>
                <a:gd name="connsiteX77" fmla="*/ 349178 w 621994"/>
                <a:gd name="connsiteY77" fmla="*/ 233031 h 594980"/>
                <a:gd name="connsiteX78" fmla="*/ 365028 w 621994"/>
                <a:gd name="connsiteY78" fmla="*/ 271283 h 594980"/>
                <a:gd name="connsiteX79" fmla="*/ 256823 w 621994"/>
                <a:gd name="connsiteY79" fmla="*/ 271283 h 594980"/>
                <a:gd name="connsiteX80" fmla="*/ 273130 w 621994"/>
                <a:gd name="connsiteY80" fmla="*/ 233031 h 594980"/>
                <a:gd name="connsiteX81" fmla="*/ 272674 w 621994"/>
                <a:gd name="connsiteY81" fmla="*/ 341234 h 594980"/>
                <a:gd name="connsiteX82" fmla="*/ 349178 w 621994"/>
                <a:gd name="connsiteY82" fmla="*/ 341234 h 594980"/>
                <a:gd name="connsiteX83" fmla="*/ 365028 w 621994"/>
                <a:gd name="connsiteY83" fmla="*/ 379487 h 594980"/>
                <a:gd name="connsiteX84" fmla="*/ 256823 w 621994"/>
                <a:gd name="connsiteY84" fmla="*/ 379487 h 594980"/>
                <a:gd name="connsiteX85" fmla="*/ 273130 w 621994"/>
                <a:gd name="connsiteY85" fmla="*/ 341234 h 594980"/>
                <a:gd name="connsiteX86" fmla="*/ 310926 w 621994"/>
                <a:gd name="connsiteY86" fmla="*/ 433437 h 594980"/>
                <a:gd name="connsiteX87" fmla="*/ 331652 w 621994"/>
                <a:gd name="connsiteY87" fmla="*/ 437551 h 594980"/>
                <a:gd name="connsiteX88" fmla="*/ 349178 w 621994"/>
                <a:gd name="connsiteY88" fmla="*/ 449439 h 594980"/>
                <a:gd name="connsiteX89" fmla="*/ 361065 w 621994"/>
                <a:gd name="connsiteY89" fmla="*/ 466203 h 594980"/>
                <a:gd name="connsiteX90" fmla="*/ 365028 w 621994"/>
                <a:gd name="connsiteY90" fmla="*/ 487539 h 594980"/>
                <a:gd name="connsiteX91" fmla="*/ 256823 w 621994"/>
                <a:gd name="connsiteY91" fmla="*/ 487539 h 594980"/>
                <a:gd name="connsiteX92" fmla="*/ 310926 w 621994"/>
                <a:gd name="connsiteY92" fmla="*/ 433437 h 594980"/>
                <a:gd name="connsiteX93" fmla="*/ 310926 w 621994"/>
                <a:gd name="connsiteY93" fmla="*/ 541641 h 594980"/>
                <a:gd name="connsiteX94" fmla="*/ 349178 w 621994"/>
                <a:gd name="connsiteY94" fmla="*/ 556881 h 594980"/>
                <a:gd name="connsiteX95" fmla="*/ 364418 w 621994"/>
                <a:gd name="connsiteY95" fmla="*/ 592694 h 594980"/>
                <a:gd name="connsiteX96" fmla="*/ 364418 w 621994"/>
                <a:gd name="connsiteY96" fmla="*/ 594981 h 594980"/>
                <a:gd name="connsiteX97" fmla="*/ 256214 w 621994"/>
                <a:gd name="connsiteY97" fmla="*/ 594981 h 594980"/>
                <a:gd name="connsiteX98" fmla="*/ 271454 w 621994"/>
                <a:gd name="connsiteY98" fmla="*/ 556424 h 594980"/>
                <a:gd name="connsiteX99" fmla="*/ 311383 w 621994"/>
                <a:gd name="connsiteY99" fmla="*/ 541945 h 594980"/>
                <a:gd name="connsiteX100" fmla="*/ 438942 w 621994"/>
                <a:gd name="connsiteY100" fmla="*/ 773 h 594980"/>
                <a:gd name="connsiteX101" fmla="*/ 477956 w 621994"/>
                <a:gd name="connsiteY101" fmla="*/ 16013 h 594980"/>
                <a:gd name="connsiteX102" fmla="*/ 493196 w 621994"/>
                <a:gd name="connsiteY102" fmla="*/ 54265 h 594980"/>
                <a:gd name="connsiteX103" fmla="*/ 384992 w 621994"/>
                <a:gd name="connsiteY103" fmla="*/ 54265 h 594980"/>
                <a:gd name="connsiteX104" fmla="*/ 439094 w 621994"/>
                <a:gd name="connsiteY104" fmla="*/ 164 h 594980"/>
                <a:gd name="connsiteX105" fmla="*/ 438942 w 621994"/>
                <a:gd name="connsiteY105" fmla="*/ 108977 h 594980"/>
                <a:gd name="connsiteX106" fmla="*/ 477956 w 621994"/>
                <a:gd name="connsiteY106" fmla="*/ 124217 h 594980"/>
                <a:gd name="connsiteX107" fmla="*/ 493196 w 621994"/>
                <a:gd name="connsiteY107" fmla="*/ 162469 h 594980"/>
                <a:gd name="connsiteX108" fmla="*/ 384992 w 621994"/>
                <a:gd name="connsiteY108" fmla="*/ 162469 h 594980"/>
                <a:gd name="connsiteX109" fmla="*/ 439094 w 621994"/>
                <a:gd name="connsiteY109" fmla="*/ 108367 h 594980"/>
                <a:gd name="connsiteX110" fmla="*/ 438942 w 621994"/>
                <a:gd name="connsiteY110" fmla="*/ 217181 h 594980"/>
                <a:gd name="connsiteX111" fmla="*/ 477956 w 621994"/>
                <a:gd name="connsiteY111" fmla="*/ 232421 h 594980"/>
                <a:gd name="connsiteX112" fmla="*/ 493196 w 621994"/>
                <a:gd name="connsiteY112" fmla="*/ 270674 h 594980"/>
                <a:gd name="connsiteX113" fmla="*/ 384992 w 621994"/>
                <a:gd name="connsiteY113" fmla="*/ 270674 h 594980"/>
                <a:gd name="connsiteX114" fmla="*/ 439094 w 621994"/>
                <a:gd name="connsiteY114" fmla="*/ 216571 h 594980"/>
                <a:gd name="connsiteX115" fmla="*/ 438942 w 621994"/>
                <a:gd name="connsiteY115" fmla="*/ 325385 h 594980"/>
                <a:gd name="connsiteX116" fmla="*/ 477956 w 621994"/>
                <a:gd name="connsiteY116" fmla="*/ 340625 h 594980"/>
                <a:gd name="connsiteX117" fmla="*/ 493196 w 621994"/>
                <a:gd name="connsiteY117" fmla="*/ 378877 h 594980"/>
                <a:gd name="connsiteX118" fmla="*/ 384992 w 621994"/>
                <a:gd name="connsiteY118" fmla="*/ 378877 h 594980"/>
                <a:gd name="connsiteX119" fmla="*/ 439094 w 621994"/>
                <a:gd name="connsiteY119" fmla="*/ 324775 h 594980"/>
                <a:gd name="connsiteX120" fmla="*/ 438942 w 621994"/>
                <a:gd name="connsiteY120" fmla="*/ 433437 h 594980"/>
                <a:gd name="connsiteX121" fmla="*/ 460431 w 621994"/>
                <a:gd name="connsiteY121" fmla="*/ 437551 h 594980"/>
                <a:gd name="connsiteX122" fmla="*/ 477194 w 621994"/>
                <a:gd name="connsiteY122" fmla="*/ 449439 h 594980"/>
                <a:gd name="connsiteX123" fmla="*/ 489082 w 621994"/>
                <a:gd name="connsiteY123" fmla="*/ 466203 h 594980"/>
                <a:gd name="connsiteX124" fmla="*/ 493043 w 621994"/>
                <a:gd name="connsiteY124" fmla="*/ 487539 h 594980"/>
                <a:gd name="connsiteX125" fmla="*/ 384840 w 621994"/>
                <a:gd name="connsiteY125" fmla="*/ 487539 h 594980"/>
                <a:gd name="connsiteX126" fmla="*/ 438942 w 621994"/>
                <a:gd name="connsiteY126" fmla="*/ 433437 h 594980"/>
                <a:gd name="connsiteX127" fmla="*/ 438942 w 621994"/>
                <a:gd name="connsiteY127" fmla="*/ 541641 h 594980"/>
                <a:gd name="connsiteX128" fmla="*/ 477956 w 621994"/>
                <a:gd name="connsiteY128" fmla="*/ 556881 h 594980"/>
                <a:gd name="connsiteX129" fmla="*/ 493196 w 621994"/>
                <a:gd name="connsiteY129" fmla="*/ 594981 h 594980"/>
                <a:gd name="connsiteX130" fmla="*/ 384992 w 621994"/>
                <a:gd name="connsiteY130" fmla="*/ 594981 h 594980"/>
                <a:gd name="connsiteX131" fmla="*/ 400994 w 621994"/>
                <a:gd name="connsiteY131" fmla="*/ 556424 h 594980"/>
                <a:gd name="connsiteX132" fmla="*/ 439399 w 621994"/>
                <a:gd name="connsiteY132" fmla="*/ 541945 h 594980"/>
                <a:gd name="connsiteX133" fmla="*/ 529620 w 621994"/>
                <a:gd name="connsiteY133" fmla="*/ 16623 h 594980"/>
                <a:gd name="connsiteX134" fmla="*/ 606338 w 621994"/>
                <a:gd name="connsiteY134" fmla="*/ 17141 h 594980"/>
                <a:gd name="connsiteX135" fmla="*/ 621974 w 621994"/>
                <a:gd name="connsiteY135" fmla="*/ 54875 h 594980"/>
                <a:gd name="connsiteX136" fmla="*/ 513771 w 621994"/>
                <a:gd name="connsiteY136" fmla="*/ 54875 h 594980"/>
                <a:gd name="connsiteX137" fmla="*/ 530077 w 621994"/>
                <a:gd name="connsiteY137" fmla="*/ 16623 h 594980"/>
                <a:gd name="connsiteX138" fmla="*/ 529620 w 621994"/>
                <a:gd name="connsiteY138" fmla="*/ 124827 h 594980"/>
                <a:gd name="connsiteX139" fmla="*/ 606338 w 621994"/>
                <a:gd name="connsiteY139" fmla="*/ 125345 h 594980"/>
                <a:gd name="connsiteX140" fmla="*/ 621974 w 621994"/>
                <a:gd name="connsiteY140" fmla="*/ 163079 h 594980"/>
                <a:gd name="connsiteX141" fmla="*/ 513771 w 621994"/>
                <a:gd name="connsiteY141" fmla="*/ 163079 h 594980"/>
                <a:gd name="connsiteX142" fmla="*/ 530077 w 621994"/>
                <a:gd name="connsiteY142" fmla="*/ 124827 h 594980"/>
                <a:gd name="connsiteX143" fmla="*/ 567872 w 621994"/>
                <a:gd name="connsiteY143" fmla="*/ 217181 h 594980"/>
                <a:gd name="connsiteX144" fmla="*/ 621974 w 621994"/>
                <a:gd name="connsiteY144" fmla="*/ 271283 h 594980"/>
                <a:gd name="connsiteX145" fmla="*/ 513771 w 621994"/>
                <a:gd name="connsiteY145" fmla="*/ 271283 h 594980"/>
                <a:gd name="connsiteX146" fmla="*/ 520933 w 621994"/>
                <a:gd name="connsiteY146" fmla="*/ 244156 h 594980"/>
                <a:gd name="connsiteX147" fmla="*/ 540745 w 621994"/>
                <a:gd name="connsiteY147" fmla="*/ 224344 h 594980"/>
                <a:gd name="connsiteX148" fmla="*/ 568329 w 621994"/>
                <a:gd name="connsiteY148" fmla="*/ 217181 h 594980"/>
                <a:gd name="connsiteX149" fmla="*/ 529620 w 621994"/>
                <a:gd name="connsiteY149" fmla="*/ 341234 h 594980"/>
                <a:gd name="connsiteX150" fmla="*/ 606338 w 621994"/>
                <a:gd name="connsiteY150" fmla="*/ 341753 h 594980"/>
                <a:gd name="connsiteX151" fmla="*/ 621974 w 621994"/>
                <a:gd name="connsiteY151" fmla="*/ 379487 h 594980"/>
                <a:gd name="connsiteX152" fmla="*/ 513771 w 621994"/>
                <a:gd name="connsiteY152" fmla="*/ 379487 h 594980"/>
                <a:gd name="connsiteX153" fmla="*/ 530077 w 621994"/>
                <a:gd name="connsiteY153" fmla="*/ 341234 h 594980"/>
                <a:gd name="connsiteX154" fmla="*/ 567872 w 621994"/>
                <a:gd name="connsiteY154" fmla="*/ 433437 h 594980"/>
                <a:gd name="connsiteX155" fmla="*/ 588599 w 621994"/>
                <a:gd name="connsiteY155" fmla="*/ 437551 h 594980"/>
                <a:gd name="connsiteX156" fmla="*/ 605972 w 621994"/>
                <a:gd name="connsiteY156" fmla="*/ 449439 h 594980"/>
                <a:gd name="connsiteX157" fmla="*/ 617250 w 621994"/>
                <a:gd name="connsiteY157" fmla="*/ 466203 h 594980"/>
                <a:gd name="connsiteX158" fmla="*/ 621974 w 621994"/>
                <a:gd name="connsiteY158" fmla="*/ 487539 h 594980"/>
                <a:gd name="connsiteX159" fmla="*/ 513771 w 621994"/>
                <a:gd name="connsiteY159" fmla="*/ 487539 h 594980"/>
                <a:gd name="connsiteX160" fmla="*/ 520933 w 621994"/>
                <a:gd name="connsiteY160" fmla="*/ 459802 h 594980"/>
                <a:gd name="connsiteX161" fmla="*/ 540745 w 621994"/>
                <a:gd name="connsiteY161" fmla="*/ 440600 h 594980"/>
                <a:gd name="connsiteX162" fmla="*/ 568329 w 621994"/>
                <a:gd name="connsiteY162" fmla="*/ 433437 h 594980"/>
                <a:gd name="connsiteX163" fmla="*/ 567872 w 621994"/>
                <a:gd name="connsiteY163" fmla="*/ 541641 h 594980"/>
                <a:gd name="connsiteX164" fmla="*/ 605972 w 621994"/>
                <a:gd name="connsiteY164" fmla="*/ 556881 h 594980"/>
                <a:gd name="connsiteX165" fmla="*/ 621974 w 621994"/>
                <a:gd name="connsiteY165" fmla="*/ 594981 h 594980"/>
                <a:gd name="connsiteX166" fmla="*/ 513771 w 621994"/>
                <a:gd name="connsiteY166" fmla="*/ 594981 h 594980"/>
                <a:gd name="connsiteX167" fmla="*/ 529011 w 621994"/>
                <a:gd name="connsiteY167" fmla="*/ 556424 h 594980"/>
                <a:gd name="connsiteX168" fmla="*/ 568329 w 621994"/>
                <a:gd name="connsiteY168" fmla="*/ 541945 h 59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21994" h="594980">
                  <a:moveTo>
                    <a:pt x="16184" y="16623"/>
                  </a:moveTo>
                  <a:cubicBezTo>
                    <a:pt x="37307" y="-4500"/>
                    <a:pt x="71566" y="-4500"/>
                    <a:pt x="92689" y="16623"/>
                  </a:cubicBezTo>
                  <a:cubicBezTo>
                    <a:pt x="102838" y="26773"/>
                    <a:pt x="108538" y="40534"/>
                    <a:pt x="108538" y="54875"/>
                  </a:cubicBezTo>
                  <a:lnTo>
                    <a:pt x="30" y="54875"/>
                  </a:lnTo>
                  <a:cubicBezTo>
                    <a:pt x="-77" y="40442"/>
                    <a:pt x="5760" y="26605"/>
                    <a:pt x="16184" y="16623"/>
                  </a:cubicBezTo>
                  <a:close/>
                  <a:moveTo>
                    <a:pt x="16184" y="124827"/>
                  </a:moveTo>
                  <a:cubicBezTo>
                    <a:pt x="37307" y="103704"/>
                    <a:pt x="71566" y="103704"/>
                    <a:pt x="92689" y="124827"/>
                  </a:cubicBezTo>
                  <a:cubicBezTo>
                    <a:pt x="102838" y="134976"/>
                    <a:pt x="108538" y="148738"/>
                    <a:pt x="108538" y="163079"/>
                  </a:cubicBezTo>
                  <a:lnTo>
                    <a:pt x="30" y="163079"/>
                  </a:lnTo>
                  <a:cubicBezTo>
                    <a:pt x="-77" y="148647"/>
                    <a:pt x="5760" y="134809"/>
                    <a:pt x="16184" y="124827"/>
                  </a:cubicBezTo>
                  <a:close/>
                  <a:moveTo>
                    <a:pt x="16184" y="233031"/>
                  </a:moveTo>
                  <a:cubicBezTo>
                    <a:pt x="37307" y="211908"/>
                    <a:pt x="71566" y="211908"/>
                    <a:pt x="92689" y="233031"/>
                  </a:cubicBezTo>
                  <a:cubicBezTo>
                    <a:pt x="102838" y="243180"/>
                    <a:pt x="108538" y="256942"/>
                    <a:pt x="108538" y="271283"/>
                  </a:cubicBezTo>
                  <a:lnTo>
                    <a:pt x="30" y="271283"/>
                  </a:lnTo>
                  <a:cubicBezTo>
                    <a:pt x="-77" y="256851"/>
                    <a:pt x="5760" y="243013"/>
                    <a:pt x="16184" y="233031"/>
                  </a:cubicBezTo>
                  <a:close/>
                  <a:moveTo>
                    <a:pt x="16184" y="341234"/>
                  </a:moveTo>
                  <a:cubicBezTo>
                    <a:pt x="37276" y="320310"/>
                    <a:pt x="71292" y="320310"/>
                    <a:pt x="92384" y="341234"/>
                  </a:cubicBezTo>
                  <a:cubicBezTo>
                    <a:pt x="102473" y="351369"/>
                    <a:pt x="107975" y="365192"/>
                    <a:pt x="107624" y="379487"/>
                  </a:cubicBezTo>
                  <a:lnTo>
                    <a:pt x="30" y="379487"/>
                  </a:lnTo>
                  <a:cubicBezTo>
                    <a:pt x="-77" y="365055"/>
                    <a:pt x="5760" y="351217"/>
                    <a:pt x="16184" y="341234"/>
                  </a:cubicBezTo>
                  <a:close/>
                  <a:moveTo>
                    <a:pt x="54437" y="433437"/>
                  </a:moveTo>
                  <a:cubicBezTo>
                    <a:pt x="61569" y="433284"/>
                    <a:pt x="68640" y="434686"/>
                    <a:pt x="75163" y="437551"/>
                  </a:cubicBezTo>
                  <a:cubicBezTo>
                    <a:pt x="81655" y="440462"/>
                    <a:pt x="87583" y="444486"/>
                    <a:pt x="92689" y="449439"/>
                  </a:cubicBezTo>
                  <a:cubicBezTo>
                    <a:pt x="97322" y="454361"/>
                    <a:pt x="101086" y="460030"/>
                    <a:pt x="103814" y="466203"/>
                  </a:cubicBezTo>
                  <a:cubicBezTo>
                    <a:pt x="106939" y="472878"/>
                    <a:pt x="108553" y="480163"/>
                    <a:pt x="108538" y="487539"/>
                  </a:cubicBezTo>
                  <a:lnTo>
                    <a:pt x="30" y="487539"/>
                  </a:lnTo>
                  <a:cubicBezTo>
                    <a:pt x="197" y="457729"/>
                    <a:pt x="24322" y="433604"/>
                    <a:pt x="54132" y="433437"/>
                  </a:cubicBezTo>
                  <a:close/>
                  <a:moveTo>
                    <a:pt x="54437" y="541641"/>
                  </a:moveTo>
                  <a:cubicBezTo>
                    <a:pt x="68701" y="541473"/>
                    <a:pt x="82448" y="546960"/>
                    <a:pt x="92689" y="556881"/>
                  </a:cubicBezTo>
                  <a:cubicBezTo>
                    <a:pt x="102945" y="566848"/>
                    <a:pt x="108478" y="580701"/>
                    <a:pt x="107929" y="594981"/>
                  </a:cubicBezTo>
                  <a:lnTo>
                    <a:pt x="30" y="594981"/>
                  </a:lnTo>
                  <a:cubicBezTo>
                    <a:pt x="-458" y="580564"/>
                    <a:pt x="5059" y="566604"/>
                    <a:pt x="15270" y="556424"/>
                  </a:cubicBezTo>
                  <a:cubicBezTo>
                    <a:pt x="25785" y="546426"/>
                    <a:pt x="39944" y="541199"/>
                    <a:pt x="54437" y="541945"/>
                  </a:cubicBezTo>
                  <a:close/>
                  <a:moveTo>
                    <a:pt x="182910" y="773"/>
                  </a:moveTo>
                  <a:cubicBezTo>
                    <a:pt x="212734" y="864"/>
                    <a:pt x="236859" y="25050"/>
                    <a:pt x="236859" y="54875"/>
                  </a:cubicBezTo>
                  <a:lnTo>
                    <a:pt x="128808" y="54875"/>
                  </a:lnTo>
                  <a:cubicBezTo>
                    <a:pt x="128564" y="40595"/>
                    <a:pt x="134050" y="26818"/>
                    <a:pt x="144048" y="16623"/>
                  </a:cubicBezTo>
                  <a:cubicBezTo>
                    <a:pt x="154213" y="6138"/>
                    <a:pt x="168310" y="392"/>
                    <a:pt x="182910" y="773"/>
                  </a:cubicBezTo>
                  <a:close/>
                  <a:moveTo>
                    <a:pt x="182910" y="108977"/>
                  </a:moveTo>
                  <a:cubicBezTo>
                    <a:pt x="212734" y="109069"/>
                    <a:pt x="236859" y="133255"/>
                    <a:pt x="236859" y="163079"/>
                  </a:cubicBezTo>
                  <a:lnTo>
                    <a:pt x="128808" y="163079"/>
                  </a:lnTo>
                  <a:cubicBezTo>
                    <a:pt x="128564" y="148799"/>
                    <a:pt x="134050" y="135022"/>
                    <a:pt x="144048" y="124827"/>
                  </a:cubicBezTo>
                  <a:cubicBezTo>
                    <a:pt x="154213" y="114341"/>
                    <a:pt x="168310" y="108596"/>
                    <a:pt x="182910" y="108977"/>
                  </a:cubicBezTo>
                  <a:close/>
                  <a:moveTo>
                    <a:pt x="182910" y="217181"/>
                  </a:moveTo>
                  <a:cubicBezTo>
                    <a:pt x="212734" y="217273"/>
                    <a:pt x="236859" y="241458"/>
                    <a:pt x="236859" y="271283"/>
                  </a:cubicBezTo>
                  <a:lnTo>
                    <a:pt x="128808" y="271283"/>
                  </a:lnTo>
                  <a:cubicBezTo>
                    <a:pt x="128564" y="257003"/>
                    <a:pt x="134050" y="243226"/>
                    <a:pt x="144048" y="233031"/>
                  </a:cubicBezTo>
                  <a:cubicBezTo>
                    <a:pt x="154213" y="222545"/>
                    <a:pt x="168310" y="216800"/>
                    <a:pt x="182910" y="217181"/>
                  </a:cubicBezTo>
                  <a:close/>
                  <a:moveTo>
                    <a:pt x="182910" y="325385"/>
                  </a:moveTo>
                  <a:cubicBezTo>
                    <a:pt x="212734" y="325476"/>
                    <a:pt x="236859" y="349662"/>
                    <a:pt x="236859" y="379487"/>
                  </a:cubicBezTo>
                  <a:lnTo>
                    <a:pt x="128808" y="379487"/>
                  </a:lnTo>
                  <a:cubicBezTo>
                    <a:pt x="128564" y="365207"/>
                    <a:pt x="134050" y="351430"/>
                    <a:pt x="144048" y="341234"/>
                  </a:cubicBezTo>
                  <a:cubicBezTo>
                    <a:pt x="154182" y="330689"/>
                    <a:pt x="168295" y="324928"/>
                    <a:pt x="182910" y="325385"/>
                  </a:cubicBezTo>
                  <a:close/>
                  <a:moveTo>
                    <a:pt x="182910" y="433437"/>
                  </a:moveTo>
                  <a:cubicBezTo>
                    <a:pt x="189997" y="433193"/>
                    <a:pt x="197037" y="434610"/>
                    <a:pt x="203483" y="437551"/>
                  </a:cubicBezTo>
                  <a:cubicBezTo>
                    <a:pt x="209610" y="440691"/>
                    <a:pt x="215264" y="444684"/>
                    <a:pt x="220248" y="449439"/>
                  </a:cubicBezTo>
                  <a:cubicBezTo>
                    <a:pt x="230687" y="459375"/>
                    <a:pt x="236677" y="473122"/>
                    <a:pt x="236859" y="487539"/>
                  </a:cubicBezTo>
                  <a:lnTo>
                    <a:pt x="128808" y="487539"/>
                  </a:lnTo>
                  <a:cubicBezTo>
                    <a:pt x="128594" y="473305"/>
                    <a:pt x="134081" y="459589"/>
                    <a:pt x="144048" y="449439"/>
                  </a:cubicBezTo>
                  <a:cubicBezTo>
                    <a:pt x="154167" y="438862"/>
                    <a:pt x="168279" y="433040"/>
                    <a:pt x="182910" y="433437"/>
                  </a:cubicBezTo>
                  <a:close/>
                  <a:moveTo>
                    <a:pt x="182910" y="541641"/>
                  </a:moveTo>
                  <a:cubicBezTo>
                    <a:pt x="197128" y="541458"/>
                    <a:pt x="210845" y="546944"/>
                    <a:pt x="221010" y="556881"/>
                  </a:cubicBezTo>
                  <a:cubicBezTo>
                    <a:pt x="231312" y="566817"/>
                    <a:pt x="236859" y="580685"/>
                    <a:pt x="236250" y="594981"/>
                  </a:cubicBezTo>
                  <a:lnTo>
                    <a:pt x="128198" y="594981"/>
                  </a:lnTo>
                  <a:cubicBezTo>
                    <a:pt x="128092" y="565781"/>
                    <a:pt x="151683" y="542022"/>
                    <a:pt x="180898" y="541915"/>
                  </a:cubicBezTo>
                  <a:cubicBezTo>
                    <a:pt x="181568" y="541915"/>
                    <a:pt x="182239" y="541915"/>
                    <a:pt x="182910" y="541945"/>
                  </a:cubicBezTo>
                  <a:close/>
                  <a:moveTo>
                    <a:pt x="272674" y="16623"/>
                  </a:moveTo>
                  <a:cubicBezTo>
                    <a:pt x="293369" y="-4927"/>
                    <a:pt x="327628" y="-5612"/>
                    <a:pt x="349163" y="15083"/>
                  </a:cubicBezTo>
                  <a:cubicBezTo>
                    <a:pt x="359831" y="25325"/>
                    <a:pt x="365835" y="39483"/>
                    <a:pt x="365790" y="54265"/>
                  </a:cubicBezTo>
                  <a:lnTo>
                    <a:pt x="257586" y="54265"/>
                  </a:lnTo>
                  <a:cubicBezTo>
                    <a:pt x="257479" y="40138"/>
                    <a:pt x="263087" y="26559"/>
                    <a:pt x="273130" y="16623"/>
                  </a:cubicBezTo>
                  <a:close/>
                  <a:moveTo>
                    <a:pt x="272674" y="124827"/>
                  </a:moveTo>
                  <a:cubicBezTo>
                    <a:pt x="293796" y="103704"/>
                    <a:pt x="328055" y="103704"/>
                    <a:pt x="349178" y="124827"/>
                  </a:cubicBezTo>
                  <a:cubicBezTo>
                    <a:pt x="359328" y="134976"/>
                    <a:pt x="365028" y="148738"/>
                    <a:pt x="365028" y="163079"/>
                  </a:cubicBezTo>
                  <a:lnTo>
                    <a:pt x="256823" y="163079"/>
                  </a:lnTo>
                  <a:cubicBezTo>
                    <a:pt x="256747" y="148631"/>
                    <a:pt x="262660" y="134778"/>
                    <a:pt x="273130" y="124827"/>
                  </a:cubicBezTo>
                  <a:close/>
                  <a:moveTo>
                    <a:pt x="272674" y="233031"/>
                  </a:moveTo>
                  <a:cubicBezTo>
                    <a:pt x="293796" y="211908"/>
                    <a:pt x="328055" y="211908"/>
                    <a:pt x="349178" y="233031"/>
                  </a:cubicBezTo>
                  <a:cubicBezTo>
                    <a:pt x="359328" y="243180"/>
                    <a:pt x="365028" y="256942"/>
                    <a:pt x="365028" y="271283"/>
                  </a:cubicBezTo>
                  <a:lnTo>
                    <a:pt x="256823" y="271283"/>
                  </a:lnTo>
                  <a:cubicBezTo>
                    <a:pt x="256747" y="256835"/>
                    <a:pt x="262660" y="242982"/>
                    <a:pt x="273130" y="233031"/>
                  </a:cubicBezTo>
                  <a:close/>
                  <a:moveTo>
                    <a:pt x="272674" y="341234"/>
                  </a:moveTo>
                  <a:cubicBezTo>
                    <a:pt x="293796" y="320112"/>
                    <a:pt x="328055" y="320112"/>
                    <a:pt x="349178" y="341234"/>
                  </a:cubicBezTo>
                  <a:cubicBezTo>
                    <a:pt x="359328" y="351384"/>
                    <a:pt x="365028" y="365146"/>
                    <a:pt x="365028" y="379487"/>
                  </a:cubicBezTo>
                  <a:lnTo>
                    <a:pt x="256823" y="379487"/>
                  </a:lnTo>
                  <a:cubicBezTo>
                    <a:pt x="256747" y="365039"/>
                    <a:pt x="262660" y="351186"/>
                    <a:pt x="273130" y="341234"/>
                  </a:cubicBezTo>
                  <a:close/>
                  <a:moveTo>
                    <a:pt x="310926" y="433437"/>
                  </a:moveTo>
                  <a:cubicBezTo>
                    <a:pt x="318058" y="433284"/>
                    <a:pt x="325129" y="434686"/>
                    <a:pt x="331652" y="437551"/>
                  </a:cubicBezTo>
                  <a:cubicBezTo>
                    <a:pt x="338144" y="440462"/>
                    <a:pt x="344073" y="444486"/>
                    <a:pt x="349178" y="449439"/>
                  </a:cubicBezTo>
                  <a:cubicBezTo>
                    <a:pt x="354223" y="454178"/>
                    <a:pt x="358261" y="459878"/>
                    <a:pt x="361065" y="466203"/>
                  </a:cubicBezTo>
                  <a:cubicBezTo>
                    <a:pt x="363656" y="473015"/>
                    <a:pt x="364997" y="480254"/>
                    <a:pt x="365028" y="487539"/>
                  </a:cubicBezTo>
                  <a:lnTo>
                    <a:pt x="256823" y="487539"/>
                  </a:lnTo>
                  <a:cubicBezTo>
                    <a:pt x="256992" y="457729"/>
                    <a:pt x="281116" y="433604"/>
                    <a:pt x="310926" y="433437"/>
                  </a:cubicBezTo>
                  <a:close/>
                  <a:moveTo>
                    <a:pt x="310926" y="541641"/>
                  </a:moveTo>
                  <a:cubicBezTo>
                    <a:pt x="325145" y="541671"/>
                    <a:pt x="338830" y="547127"/>
                    <a:pt x="349178" y="556881"/>
                  </a:cubicBezTo>
                  <a:cubicBezTo>
                    <a:pt x="359344" y="565949"/>
                    <a:pt x="364921" y="579086"/>
                    <a:pt x="364418" y="592694"/>
                  </a:cubicBezTo>
                  <a:lnTo>
                    <a:pt x="364418" y="594981"/>
                  </a:lnTo>
                  <a:lnTo>
                    <a:pt x="256214" y="594981"/>
                  </a:lnTo>
                  <a:cubicBezTo>
                    <a:pt x="255727" y="580564"/>
                    <a:pt x="261244" y="566604"/>
                    <a:pt x="271454" y="556424"/>
                  </a:cubicBezTo>
                  <a:cubicBezTo>
                    <a:pt x="282168" y="546243"/>
                    <a:pt x="296630" y="541000"/>
                    <a:pt x="311383" y="541945"/>
                  </a:cubicBezTo>
                  <a:close/>
                  <a:moveTo>
                    <a:pt x="438942" y="773"/>
                  </a:moveTo>
                  <a:cubicBezTo>
                    <a:pt x="453511" y="103"/>
                    <a:pt x="467700" y="5634"/>
                    <a:pt x="477956" y="16013"/>
                  </a:cubicBezTo>
                  <a:cubicBezTo>
                    <a:pt x="487923" y="26224"/>
                    <a:pt x="493410" y="40001"/>
                    <a:pt x="493196" y="54265"/>
                  </a:cubicBezTo>
                  <a:lnTo>
                    <a:pt x="384992" y="54265"/>
                  </a:lnTo>
                  <a:cubicBezTo>
                    <a:pt x="385160" y="24456"/>
                    <a:pt x="409285" y="331"/>
                    <a:pt x="439094" y="164"/>
                  </a:cubicBezTo>
                  <a:close/>
                  <a:moveTo>
                    <a:pt x="438942" y="108977"/>
                  </a:moveTo>
                  <a:cubicBezTo>
                    <a:pt x="453511" y="108306"/>
                    <a:pt x="467700" y="113838"/>
                    <a:pt x="477956" y="124217"/>
                  </a:cubicBezTo>
                  <a:cubicBezTo>
                    <a:pt x="487923" y="134428"/>
                    <a:pt x="493410" y="148205"/>
                    <a:pt x="493196" y="162469"/>
                  </a:cubicBezTo>
                  <a:lnTo>
                    <a:pt x="384992" y="162469"/>
                  </a:lnTo>
                  <a:cubicBezTo>
                    <a:pt x="385160" y="132660"/>
                    <a:pt x="409285" y="108535"/>
                    <a:pt x="439094" y="108367"/>
                  </a:cubicBezTo>
                  <a:close/>
                  <a:moveTo>
                    <a:pt x="438942" y="217181"/>
                  </a:moveTo>
                  <a:cubicBezTo>
                    <a:pt x="453511" y="216510"/>
                    <a:pt x="467700" y="222043"/>
                    <a:pt x="477956" y="232421"/>
                  </a:cubicBezTo>
                  <a:cubicBezTo>
                    <a:pt x="487923" y="242632"/>
                    <a:pt x="493410" y="256409"/>
                    <a:pt x="493196" y="270674"/>
                  </a:cubicBezTo>
                  <a:lnTo>
                    <a:pt x="384992" y="270674"/>
                  </a:lnTo>
                  <a:cubicBezTo>
                    <a:pt x="385160" y="240864"/>
                    <a:pt x="409285" y="216739"/>
                    <a:pt x="439094" y="216571"/>
                  </a:cubicBezTo>
                  <a:close/>
                  <a:moveTo>
                    <a:pt x="438942" y="325385"/>
                  </a:moveTo>
                  <a:cubicBezTo>
                    <a:pt x="453527" y="324654"/>
                    <a:pt x="467731" y="330201"/>
                    <a:pt x="477956" y="340625"/>
                  </a:cubicBezTo>
                  <a:cubicBezTo>
                    <a:pt x="487923" y="350836"/>
                    <a:pt x="493410" y="364613"/>
                    <a:pt x="493196" y="378877"/>
                  </a:cubicBezTo>
                  <a:lnTo>
                    <a:pt x="384992" y="378877"/>
                  </a:lnTo>
                  <a:cubicBezTo>
                    <a:pt x="385160" y="349068"/>
                    <a:pt x="409285" y="324943"/>
                    <a:pt x="439094" y="324775"/>
                  </a:cubicBezTo>
                  <a:close/>
                  <a:moveTo>
                    <a:pt x="438942" y="433437"/>
                  </a:moveTo>
                  <a:cubicBezTo>
                    <a:pt x="446333" y="433101"/>
                    <a:pt x="453694" y="434518"/>
                    <a:pt x="460431" y="437551"/>
                  </a:cubicBezTo>
                  <a:cubicBezTo>
                    <a:pt x="466557" y="440691"/>
                    <a:pt x="472210" y="444684"/>
                    <a:pt x="477194" y="449439"/>
                  </a:cubicBezTo>
                  <a:cubicBezTo>
                    <a:pt x="482467" y="453980"/>
                    <a:pt x="486536" y="459726"/>
                    <a:pt x="489082" y="466203"/>
                  </a:cubicBezTo>
                  <a:cubicBezTo>
                    <a:pt x="491672" y="473015"/>
                    <a:pt x="493014" y="480254"/>
                    <a:pt x="493043" y="487539"/>
                  </a:cubicBezTo>
                  <a:lnTo>
                    <a:pt x="384840" y="487539"/>
                  </a:lnTo>
                  <a:cubicBezTo>
                    <a:pt x="385175" y="457790"/>
                    <a:pt x="409194" y="433772"/>
                    <a:pt x="438942" y="433437"/>
                  </a:cubicBezTo>
                  <a:close/>
                  <a:moveTo>
                    <a:pt x="438942" y="541641"/>
                  </a:moveTo>
                  <a:cubicBezTo>
                    <a:pt x="453481" y="541153"/>
                    <a:pt x="467593" y="546670"/>
                    <a:pt x="477956" y="556881"/>
                  </a:cubicBezTo>
                  <a:cubicBezTo>
                    <a:pt x="488091" y="566924"/>
                    <a:pt x="493608" y="580716"/>
                    <a:pt x="493196" y="594981"/>
                  </a:cubicBezTo>
                  <a:lnTo>
                    <a:pt x="384992" y="594981"/>
                  </a:lnTo>
                  <a:cubicBezTo>
                    <a:pt x="384642" y="580442"/>
                    <a:pt x="390464" y="566436"/>
                    <a:pt x="400994" y="556424"/>
                  </a:cubicBezTo>
                  <a:cubicBezTo>
                    <a:pt x="411297" y="546578"/>
                    <a:pt x="425165" y="541351"/>
                    <a:pt x="439399" y="541945"/>
                  </a:cubicBezTo>
                  <a:close/>
                  <a:moveTo>
                    <a:pt x="529620" y="16623"/>
                  </a:moveTo>
                  <a:cubicBezTo>
                    <a:pt x="550956" y="-4424"/>
                    <a:pt x="585307" y="-4180"/>
                    <a:pt x="606338" y="17141"/>
                  </a:cubicBezTo>
                  <a:cubicBezTo>
                    <a:pt x="616274" y="27199"/>
                    <a:pt x="621883" y="40748"/>
                    <a:pt x="621974" y="54875"/>
                  </a:cubicBezTo>
                  <a:lnTo>
                    <a:pt x="513771" y="54875"/>
                  </a:lnTo>
                  <a:cubicBezTo>
                    <a:pt x="513694" y="40428"/>
                    <a:pt x="519607" y="26574"/>
                    <a:pt x="530077" y="16623"/>
                  </a:cubicBezTo>
                  <a:close/>
                  <a:moveTo>
                    <a:pt x="529620" y="124827"/>
                  </a:moveTo>
                  <a:cubicBezTo>
                    <a:pt x="550956" y="103780"/>
                    <a:pt x="585307" y="104024"/>
                    <a:pt x="606338" y="125345"/>
                  </a:cubicBezTo>
                  <a:cubicBezTo>
                    <a:pt x="616274" y="135403"/>
                    <a:pt x="621883" y="148952"/>
                    <a:pt x="621974" y="163079"/>
                  </a:cubicBezTo>
                  <a:lnTo>
                    <a:pt x="513771" y="163079"/>
                  </a:lnTo>
                  <a:cubicBezTo>
                    <a:pt x="513694" y="148631"/>
                    <a:pt x="519607" y="134778"/>
                    <a:pt x="530077" y="124827"/>
                  </a:cubicBezTo>
                  <a:close/>
                  <a:moveTo>
                    <a:pt x="567872" y="217181"/>
                  </a:moveTo>
                  <a:cubicBezTo>
                    <a:pt x="597682" y="217348"/>
                    <a:pt x="621807" y="241473"/>
                    <a:pt x="621974" y="271283"/>
                  </a:cubicBezTo>
                  <a:lnTo>
                    <a:pt x="513771" y="271283"/>
                  </a:lnTo>
                  <a:cubicBezTo>
                    <a:pt x="513649" y="261758"/>
                    <a:pt x="516117" y="252370"/>
                    <a:pt x="520933" y="244156"/>
                  </a:cubicBezTo>
                  <a:cubicBezTo>
                    <a:pt x="525581" y="235850"/>
                    <a:pt x="532439" y="228992"/>
                    <a:pt x="540745" y="224344"/>
                  </a:cubicBezTo>
                  <a:cubicBezTo>
                    <a:pt x="549127" y="219513"/>
                    <a:pt x="558652" y="217028"/>
                    <a:pt x="568329" y="217181"/>
                  </a:cubicBezTo>
                  <a:close/>
                  <a:moveTo>
                    <a:pt x="529620" y="341234"/>
                  </a:moveTo>
                  <a:cubicBezTo>
                    <a:pt x="550956" y="320188"/>
                    <a:pt x="585307" y="320432"/>
                    <a:pt x="606338" y="341753"/>
                  </a:cubicBezTo>
                  <a:cubicBezTo>
                    <a:pt x="616274" y="351811"/>
                    <a:pt x="621883" y="365359"/>
                    <a:pt x="621974" y="379487"/>
                  </a:cubicBezTo>
                  <a:lnTo>
                    <a:pt x="513771" y="379487"/>
                  </a:lnTo>
                  <a:cubicBezTo>
                    <a:pt x="513694" y="365039"/>
                    <a:pt x="519607" y="351186"/>
                    <a:pt x="530077" y="341234"/>
                  </a:cubicBezTo>
                  <a:close/>
                  <a:moveTo>
                    <a:pt x="567872" y="433437"/>
                  </a:moveTo>
                  <a:cubicBezTo>
                    <a:pt x="575005" y="433284"/>
                    <a:pt x="582076" y="434686"/>
                    <a:pt x="588599" y="437551"/>
                  </a:cubicBezTo>
                  <a:cubicBezTo>
                    <a:pt x="595075" y="440417"/>
                    <a:pt x="600959" y="444440"/>
                    <a:pt x="605972" y="449439"/>
                  </a:cubicBezTo>
                  <a:cubicBezTo>
                    <a:pt x="610712" y="454300"/>
                    <a:pt x="614522" y="459985"/>
                    <a:pt x="617250" y="466203"/>
                  </a:cubicBezTo>
                  <a:cubicBezTo>
                    <a:pt x="620313" y="472908"/>
                    <a:pt x="621914" y="480178"/>
                    <a:pt x="621974" y="487539"/>
                  </a:cubicBezTo>
                  <a:lnTo>
                    <a:pt x="513771" y="487539"/>
                  </a:lnTo>
                  <a:cubicBezTo>
                    <a:pt x="513709" y="477831"/>
                    <a:pt x="516178" y="468260"/>
                    <a:pt x="520933" y="459802"/>
                  </a:cubicBezTo>
                  <a:cubicBezTo>
                    <a:pt x="525779" y="451801"/>
                    <a:pt x="532607" y="445187"/>
                    <a:pt x="540745" y="440600"/>
                  </a:cubicBezTo>
                  <a:cubicBezTo>
                    <a:pt x="549157" y="435829"/>
                    <a:pt x="558667" y="433360"/>
                    <a:pt x="568329" y="433437"/>
                  </a:cubicBezTo>
                  <a:close/>
                  <a:moveTo>
                    <a:pt x="567872" y="541641"/>
                  </a:moveTo>
                  <a:cubicBezTo>
                    <a:pt x="582091" y="541458"/>
                    <a:pt x="595807" y="546944"/>
                    <a:pt x="605972" y="556881"/>
                  </a:cubicBezTo>
                  <a:cubicBezTo>
                    <a:pt x="616548" y="566680"/>
                    <a:pt x="622385" y="580564"/>
                    <a:pt x="621974" y="594981"/>
                  </a:cubicBezTo>
                  <a:lnTo>
                    <a:pt x="513771" y="594981"/>
                  </a:lnTo>
                  <a:cubicBezTo>
                    <a:pt x="513282" y="580564"/>
                    <a:pt x="518799" y="566604"/>
                    <a:pt x="529011" y="556424"/>
                  </a:cubicBezTo>
                  <a:cubicBezTo>
                    <a:pt x="539572" y="546395"/>
                    <a:pt x="553790" y="541153"/>
                    <a:pt x="568329" y="541945"/>
                  </a:cubicBezTo>
                  <a:close/>
                </a:path>
              </a:pathLst>
            </a:custGeom>
            <a:solidFill>
              <a:srgbClr val="007BC7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59CC42E-956B-4F65-80E0-538C4AEF07A6}"/>
                </a:ext>
              </a:extLst>
            </p:cNvPr>
            <p:cNvSpPr/>
            <p:nvPr/>
          </p:nvSpPr>
          <p:spPr>
            <a:xfrm>
              <a:off x="9612324" y="5649010"/>
              <a:ext cx="466801" cy="540562"/>
            </a:xfrm>
            <a:custGeom>
              <a:avLst/>
              <a:gdLst>
                <a:gd name="connsiteX0" fmla="*/ 0 w 466801"/>
                <a:gd name="connsiteY0" fmla="*/ 0 h 540562"/>
                <a:gd name="connsiteX1" fmla="*/ 123901 w 466801"/>
                <a:gd name="connsiteY1" fmla="*/ 0 h 540562"/>
                <a:gd name="connsiteX2" fmla="*/ 123901 w 466801"/>
                <a:gd name="connsiteY2" fmla="*/ 439369 h 540562"/>
                <a:gd name="connsiteX3" fmla="*/ 466801 w 466801"/>
                <a:gd name="connsiteY3" fmla="*/ 439369 h 540562"/>
                <a:gd name="connsiteX4" fmla="*/ 466801 w 466801"/>
                <a:gd name="connsiteY4" fmla="*/ 540563 h 540562"/>
                <a:gd name="connsiteX5" fmla="*/ 0 w 466801"/>
                <a:gd name="connsiteY5" fmla="*/ 540563 h 54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801" h="540562">
                  <a:moveTo>
                    <a:pt x="0" y="0"/>
                  </a:moveTo>
                  <a:lnTo>
                    <a:pt x="123901" y="0"/>
                  </a:lnTo>
                  <a:lnTo>
                    <a:pt x="123901" y="439369"/>
                  </a:lnTo>
                  <a:lnTo>
                    <a:pt x="466801" y="439369"/>
                  </a:lnTo>
                  <a:lnTo>
                    <a:pt x="466801" y="540563"/>
                  </a:lnTo>
                  <a:lnTo>
                    <a:pt x="0" y="540563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E8AC7FE-FA67-4642-84A7-BCA3370FD801}"/>
                </a:ext>
              </a:extLst>
            </p:cNvPr>
            <p:cNvSpPr/>
            <p:nvPr/>
          </p:nvSpPr>
          <p:spPr>
            <a:xfrm>
              <a:off x="10241280" y="5647334"/>
              <a:ext cx="503986" cy="541781"/>
            </a:xfrm>
            <a:custGeom>
              <a:avLst/>
              <a:gdLst>
                <a:gd name="connsiteX0" fmla="*/ 0 w 503986"/>
                <a:gd name="connsiteY0" fmla="*/ 541782 h 541781"/>
                <a:gd name="connsiteX1" fmla="*/ 0 w 503986"/>
                <a:gd name="connsiteY1" fmla="*/ 0 h 541781"/>
                <a:gd name="connsiteX2" fmla="*/ 262432 w 503986"/>
                <a:gd name="connsiteY2" fmla="*/ 0 h 541781"/>
                <a:gd name="connsiteX3" fmla="*/ 479907 w 503986"/>
                <a:gd name="connsiteY3" fmla="*/ 129693 h 541781"/>
                <a:gd name="connsiteX4" fmla="*/ 396240 w 503986"/>
                <a:gd name="connsiteY4" fmla="*/ 259842 h 541781"/>
                <a:gd name="connsiteX5" fmla="*/ 396240 w 503986"/>
                <a:gd name="connsiteY5" fmla="*/ 258775 h 541781"/>
                <a:gd name="connsiteX6" fmla="*/ 503987 w 503986"/>
                <a:gd name="connsiteY6" fmla="*/ 378104 h 541781"/>
                <a:gd name="connsiteX7" fmla="*/ 279349 w 503986"/>
                <a:gd name="connsiteY7" fmla="*/ 541782 h 541781"/>
                <a:gd name="connsiteX8" fmla="*/ 109728 w 503986"/>
                <a:gd name="connsiteY8" fmla="*/ 82906 h 541781"/>
                <a:gd name="connsiteX9" fmla="*/ 109728 w 503986"/>
                <a:gd name="connsiteY9" fmla="*/ 224637 h 541781"/>
                <a:gd name="connsiteX10" fmla="*/ 254661 w 503986"/>
                <a:gd name="connsiteY10" fmla="*/ 224637 h 541781"/>
                <a:gd name="connsiteX11" fmla="*/ 367741 w 503986"/>
                <a:gd name="connsiteY11" fmla="*/ 149809 h 541781"/>
                <a:gd name="connsiteX12" fmla="*/ 258166 w 503986"/>
                <a:gd name="connsiteY12" fmla="*/ 82906 h 541781"/>
                <a:gd name="connsiteX13" fmla="*/ 109728 w 503986"/>
                <a:gd name="connsiteY13" fmla="*/ 307543 h 541781"/>
                <a:gd name="connsiteX14" fmla="*/ 109728 w 503986"/>
                <a:gd name="connsiteY14" fmla="*/ 459943 h 541781"/>
                <a:gd name="connsiteX15" fmla="*/ 275996 w 503986"/>
                <a:gd name="connsiteY15" fmla="*/ 459943 h 541781"/>
                <a:gd name="connsiteX16" fmla="*/ 391821 w 503986"/>
                <a:gd name="connsiteY16" fmla="*/ 380543 h 541781"/>
                <a:gd name="connsiteX17" fmla="*/ 251918 w 503986"/>
                <a:gd name="connsiteY17" fmla="*/ 307696 h 54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3986" h="541781">
                  <a:moveTo>
                    <a:pt x="0" y="541782"/>
                  </a:moveTo>
                  <a:lnTo>
                    <a:pt x="0" y="0"/>
                  </a:lnTo>
                  <a:lnTo>
                    <a:pt x="262432" y="0"/>
                  </a:lnTo>
                  <a:cubicBezTo>
                    <a:pt x="413156" y="0"/>
                    <a:pt x="479907" y="49835"/>
                    <a:pt x="479907" y="129693"/>
                  </a:cubicBezTo>
                  <a:cubicBezTo>
                    <a:pt x="479907" y="191719"/>
                    <a:pt x="450494" y="239268"/>
                    <a:pt x="396240" y="259842"/>
                  </a:cubicBezTo>
                  <a:lnTo>
                    <a:pt x="396240" y="258775"/>
                  </a:lnTo>
                  <a:cubicBezTo>
                    <a:pt x="468325" y="275997"/>
                    <a:pt x="503987" y="312877"/>
                    <a:pt x="503987" y="378104"/>
                  </a:cubicBezTo>
                  <a:cubicBezTo>
                    <a:pt x="503987" y="485547"/>
                    <a:pt x="427787" y="541782"/>
                    <a:pt x="279349" y="541782"/>
                  </a:cubicBezTo>
                  <a:close/>
                  <a:moveTo>
                    <a:pt x="109728" y="82906"/>
                  </a:moveTo>
                  <a:lnTo>
                    <a:pt x="109728" y="224637"/>
                  </a:lnTo>
                  <a:lnTo>
                    <a:pt x="254661" y="224637"/>
                  </a:lnTo>
                  <a:cubicBezTo>
                    <a:pt x="329489" y="224637"/>
                    <a:pt x="367741" y="206502"/>
                    <a:pt x="367741" y="149809"/>
                  </a:cubicBezTo>
                  <a:cubicBezTo>
                    <a:pt x="367741" y="99974"/>
                    <a:pt x="333908" y="82906"/>
                    <a:pt x="258166" y="82906"/>
                  </a:cubicBezTo>
                  <a:close/>
                  <a:moveTo>
                    <a:pt x="109728" y="307543"/>
                  </a:moveTo>
                  <a:lnTo>
                    <a:pt x="109728" y="459943"/>
                  </a:lnTo>
                  <a:lnTo>
                    <a:pt x="275996" y="459943"/>
                  </a:lnTo>
                  <a:cubicBezTo>
                    <a:pt x="348234" y="459943"/>
                    <a:pt x="391821" y="436321"/>
                    <a:pt x="391821" y="380543"/>
                  </a:cubicBezTo>
                  <a:cubicBezTo>
                    <a:pt x="391821" y="329032"/>
                    <a:pt x="351739" y="307696"/>
                    <a:pt x="251918" y="307696"/>
                  </a:cubicBez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A949DD55-C827-40AE-8447-F8F35F3F4CFA}"/>
                </a:ext>
              </a:extLst>
            </p:cNvPr>
            <p:cNvSpPr/>
            <p:nvPr/>
          </p:nvSpPr>
          <p:spPr>
            <a:xfrm>
              <a:off x="8881938" y="5636250"/>
              <a:ext cx="511235" cy="563397"/>
            </a:xfrm>
            <a:custGeom>
              <a:avLst/>
              <a:gdLst>
                <a:gd name="connsiteX0" fmla="*/ 304430 w 511235"/>
                <a:gd name="connsiteY0" fmla="*/ 354441 h 563397"/>
                <a:gd name="connsiteX1" fmla="*/ 409128 w 511235"/>
                <a:gd name="connsiteY1" fmla="*/ 354441 h 563397"/>
                <a:gd name="connsiteX2" fmla="*/ 409128 w 511235"/>
                <a:gd name="connsiteY2" fmla="*/ 466608 h 563397"/>
                <a:gd name="connsiteX3" fmla="*/ 328204 w 511235"/>
                <a:gd name="connsiteY3" fmla="*/ 470113 h 563397"/>
                <a:gd name="connsiteX4" fmla="*/ 111948 w 511235"/>
                <a:gd name="connsiteY4" fmla="*/ 284337 h 563397"/>
                <a:gd name="connsiteX5" fmla="*/ 461096 w 511235"/>
                <a:gd name="connsiteY5" fmla="*/ 126908 h 563397"/>
                <a:gd name="connsiteX6" fmla="*/ 503159 w 511235"/>
                <a:gd name="connsiteY6" fmla="*/ 33639 h 563397"/>
                <a:gd name="connsiteX7" fmla="*/ 382915 w 511235"/>
                <a:gd name="connsiteY7" fmla="*/ 3159 h 563397"/>
                <a:gd name="connsiteX8" fmla="*/ 24166 w 511235"/>
                <a:gd name="connsiteY8" fmla="*/ 174914 h 563397"/>
                <a:gd name="connsiteX9" fmla="*/ 61504 w 511235"/>
                <a:gd name="connsiteY9" fmla="*/ 460207 h 563397"/>
                <a:gd name="connsiteX10" fmla="*/ 305344 w 511235"/>
                <a:gd name="connsiteY10" fmla="*/ 563381 h 563397"/>
                <a:gd name="connsiteX11" fmla="*/ 323174 w 511235"/>
                <a:gd name="connsiteY11" fmla="*/ 563381 h 563397"/>
                <a:gd name="connsiteX12" fmla="*/ 511236 w 511235"/>
                <a:gd name="connsiteY12" fmla="*/ 546922 h 563397"/>
                <a:gd name="connsiteX13" fmla="*/ 511236 w 511235"/>
                <a:gd name="connsiteY13" fmla="*/ 267421 h 563397"/>
                <a:gd name="connsiteX14" fmla="*/ 304430 w 511235"/>
                <a:gd name="connsiteY14" fmla="*/ 267421 h 56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235" h="563397">
                  <a:moveTo>
                    <a:pt x="304430" y="354441"/>
                  </a:moveTo>
                  <a:lnTo>
                    <a:pt x="409128" y="354441"/>
                  </a:lnTo>
                  <a:lnTo>
                    <a:pt x="409128" y="466608"/>
                  </a:lnTo>
                  <a:cubicBezTo>
                    <a:pt x="383524" y="469198"/>
                    <a:pt x="354721" y="470113"/>
                    <a:pt x="328204" y="470113"/>
                  </a:cubicBezTo>
                  <a:cubicBezTo>
                    <a:pt x="229144" y="470113"/>
                    <a:pt x="111948" y="428660"/>
                    <a:pt x="111948" y="284337"/>
                  </a:cubicBezTo>
                  <a:cubicBezTo>
                    <a:pt x="111948" y="99324"/>
                    <a:pt x="318450" y="62138"/>
                    <a:pt x="461096" y="126908"/>
                  </a:cubicBezTo>
                  <a:lnTo>
                    <a:pt x="503159" y="33639"/>
                  </a:lnTo>
                  <a:cubicBezTo>
                    <a:pt x="464525" y="18429"/>
                    <a:pt x="424124" y="8188"/>
                    <a:pt x="382915" y="3159"/>
                  </a:cubicBezTo>
                  <a:cubicBezTo>
                    <a:pt x="242250" y="-13757"/>
                    <a:pt x="80858" y="36382"/>
                    <a:pt x="24166" y="174914"/>
                  </a:cubicBezTo>
                  <a:cubicBezTo>
                    <a:pt x="-15459" y="271688"/>
                    <a:pt x="-8601" y="379739"/>
                    <a:pt x="61504" y="460207"/>
                  </a:cubicBezTo>
                  <a:cubicBezTo>
                    <a:pt x="122464" y="530768"/>
                    <a:pt x="215884" y="560181"/>
                    <a:pt x="305344" y="563381"/>
                  </a:cubicBezTo>
                  <a:lnTo>
                    <a:pt x="323174" y="563381"/>
                  </a:lnTo>
                  <a:cubicBezTo>
                    <a:pt x="386238" y="563732"/>
                    <a:pt x="449194" y="558215"/>
                    <a:pt x="511236" y="546922"/>
                  </a:cubicBezTo>
                  <a:lnTo>
                    <a:pt x="511236" y="267421"/>
                  </a:lnTo>
                  <a:lnTo>
                    <a:pt x="304430" y="267421"/>
                  </a:lnTo>
                  <a:close/>
                </a:path>
              </a:pathLst>
            </a:custGeom>
            <a:solidFill>
              <a:srgbClr val="39870C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9A0957BA-AE20-4258-9AC2-307C381D0264}"/>
                </a:ext>
              </a:extLst>
            </p:cNvPr>
            <p:cNvSpPr/>
            <p:nvPr/>
          </p:nvSpPr>
          <p:spPr>
            <a:xfrm>
              <a:off x="8828684" y="4297070"/>
              <a:ext cx="621639" cy="1243279"/>
            </a:xfrm>
            <a:custGeom>
              <a:avLst/>
              <a:gdLst>
                <a:gd name="connsiteX0" fmla="*/ 0 w 621639"/>
                <a:gd name="connsiteY0" fmla="*/ 0 h 1243279"/>
                <a:gd name="connsiteX1" fmla="*/ 621639 w 621639"/>
                <a:gd name="connsiteY1" fmla="*/ 0 h 1243279"/>
                <a:gd name="connsiteX2" fmla="*/ 621639 w 621639"/>
                <a:gd name="connsiteY2" fmla="*/ 1243279 h 1243279"/>
                <a:gd name="connsiteX3" fmla="*/ 0 w 621639"/>
                <a:gd name="connsiteY3" fmla="*/ 1243279 h 124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639" h="1243279">
                  <a:moveTo>
                    <a:pt x="0" y="0"/>
                  </a:moveTo>
                  <a:lnTo>
                    <a:pt x="621639" y="0"/>
                  </a:lnTo>
                  <a:lnTo>
                    <a:pt x="621639" y="1243279"/>
                  </a:lnTo>
                  <a:lnTo>
                    <a:pt x="0" y="1243279"/>
                  </a:lnTo>
                  <a:close/>
                </a:path>
              </a:pathLst>
            </a:custGeom>
            <a:solidFill>
              <a:srgbClr val="154273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032B8F46-AB81-4F0C-8368-32D02FE74F7C}"/>
                </a:ext>
              </a:extLst>
            </p:cNvPr>
            <p:cNvSpPr/>
            <p:nvPr/>
          </p:nvSpPr>
          <p:spPr>
            <a:xfrm>
              <a:off x="8870548" y="4916666"/>
              <a:ext cx="532120" cy="446582"/>
            </a:xfrm>
            <a:custGeom>
              <a:avLst/>
              <a:gdLst>
                <a:gd name="connsiteX0" fmla="*/ 279852 w 532120"/>
                <a:gd name="connsiteY0" fmla="*/ 341133 h 446582"/>
                <a:gd name="connsiteX1" fmla="*/ 269032 w 532120"/>
                <a:gd name="connsiteY1" fmla="*/ 341133 h 446582"/>
                <a:gd name="connsiteX2" fmla="*/ 269032 w 532120"/>
                <a:gd name="connsiteY2" fmla="*/ 310653 h 446582"/>
                <a:gd name="connsiteX3" fmla="*/ 279852 w 532120"/>
                <a:gd name="connsiteY3" fmla="*/ 310653 h 446582"/>
                <a:gd name="connsiteX4" fmla="*/ 328620 w 532120"/>
                <a:gd name="connsiteY4" fmla="*/ 209002 h 446582"/>
                <a:gd name="connsiteX5" fmla="*/ 317799 w 532120"/>
                <a:gd name="connsiteY5" fmla="*/ 209002 h 446582"/>
                <a:gd name="connsiteX6" fmla="*/ 317799 w 532120"/>
                <a:gd name="connsiteY6" fmla="*/ 178522 h 446582"/>
                <a:gd name="connsiteX7" fmla="*/ 328620 w 532120"/>
                <a:gd name="connsiteY7" fmla="*/ 178522 h 446582"/>
                <a:gd name="connsiteX8" fmla="*/ 128366 w 532120"/>
                <a:gd name="connsiteY8" fmla="*/ 158253 h 446582"/>
                <a:gd name="connsiteX9" fmla="*/ 121966 w 532120"/>
                <a:gd name="connsiteY9" fmla="*/ 159472 h 446582"/>
                <a:gd name="connsiteX10" fmla="*/ 128366 w 532120"/>
                <a:gd name="connsiteY10" fmla="*/ 160692 h 446582"/>
                <a:gd name="connsiteX11" fmla="*/ 146502 w 532120"/>
                <a:gd name="connsiteY11" fmla="*/ 166483 h 446582"/>
                <a:gd name="connsiteX12" fmla="*/ 156012 w 532120"/>
                <a:gd name="connsiteY12" fmla="*/ 158710 h 446582"/>
                <a:gd name="connsiteX13" fmla="*/ 155494 w 532120"/>
                <a:gd name="connsiteY13" fmla="*/ 154748 h 446582"/>
                <a:gd name="connsiteX14" fmla="*/ 154122 w 532120"/>
                <a:gd name="connsiteY14" fmla="*/ 154748 h 446582"/>
                <a:gd name="connsiteX15" fmla="*/ 144369 w 532120"/>
                <a:gd name="connsiteY15" fmla="*/ 160234 h 446582"/>
                <a:gd name="connsiteX16" fmla="*/ 128366 w 532120"/>
                <a:gd name="connsiteY16" fmla="*/ 158253 h 446582"/>
                <a:gd name="connsiteX17" fmla="*/ 68931 w 532120"/>
                <a:gd name="connsiteY17" fmla="*/ 188733 h 446582"/>
                <a:gd name="connsiteX18" fmla="*/ 64359 w 532120"/>
                <a:gd name="connsiteY18" fmla="*/ 208393 h 446582"/>
                <a:gd name="connsiteX19" fmla="*/ 64359 w 532120"/>
                <a:gd name="connsiteY19" fmla="*/ 209764 h 446582"/>
                <a:gd name="connsiteX20" fmla="*/ 81579 w 532120"/>
                <a:gd name="connsiteY20" fmla="*/ 205649 h 446582"/>
                <a:gd name="connsiteX21" fmla="*/ 78380 w 532120"/>
                <a:gd name="connsiteY21" fmla="*/ 226376 h 446582"/>
                <a:gd name="connsiteX22" fmla="*/ 93620 w 532120"/>
                <a:gd name="connsiteY22" fmla="*/ 234606 h 446582"/>
                <a:gd name="connsiteX23" fmla="*/ 103068 w 532120"/>
                <a:gd name="connsiteY23" fmla="*/ 224699 h 446582"/>
                <a:gd name="connsiteX24" fmla="*/ 103068 w 532120"/>
                <a:gd name="connsiteY24" fmla="*/ 235977 h 446582"/>
                <a:gd name="connsiteX25" fmla="*/ 153208 w 532120"/>
                <a:gd name="connsiteY25" fmla="*/ 222719 h 446582"/>
                <a:gd name="connsiteX26" fmla="*/ 153969 w 532120"/>
                <a:gd name="connsiteY26" fmla="*/ 222719 h 446582"/>
                <a:gd name="connsiteX27" fmla="*/ 123489 w 532120"/>
                <a:gd name="connsiteY27" fmla="*/ 185380 h 446582"/>
                <a:gd name="connsiteX28" fmla="*/ 107031 w 532120"/>
                <a:gd name="connsiteY28" fmla="*/ 171817 h 446582"/>
                <a:gd name="connsiteX29" fmla="*/ 122271 w 532120"/>
                <a:gd name="connsiteY29" fmla="*/ 175474 h 446582"/>
                <a:gd name="connsiteX30" fmla="*/ 122271 w 532120"/>
                <a:gd name="connsiteY30" fmla="*/ 169683 h 446582"/>
                <a:gd name="connsiteX31" fmla="*/ 123642 w 532120"/>
                <a:gd name="connsiteY31" fmla="*/ 164654 h 446582"/>
                <a:gd name="connsiteX32" fmla="*/ 110231 w 532120"/>
                <a:gd name="connsiteY32" fmla="*/ 162368 h 446582"/>
                <a:gd name="connsiteX33" fmla="*/ 128824 w 532120"/>
                <a:gd name="connsiteY33" fmla="*/ 156729 h 446582"/>
                <a:gd name="connsiteX34" fmla="*/ 132481 w 532120"/>
                <a:gd name="connsiteY34" fmla="*/ 147738 h 446582"/>
                <a:gd name="connsiteX35" fmla="*/ 134463 w 532120"/>
                <a:gd name="connsiteY35" fmla="*/ 144537 h 446582"/>
                <a:gd name="connsiteX36" fmla="*/ 119223 w 532120"/>
                <a:gd name="connsiteY36" fmla="*/ 134022 h 446582"/>
                <a:gd name="connsiteX37" fmla="*/ 98649 w 532120"/>
                <a:gd name="connsiteY37" fmla="*/ 126554 h 446582"/>
                <a:gd name="connsiteX38" fmla="*/ 88895 w 532120"/>
                <a:gd name="connsiteY38" fmla="*/ 121525 h 446582"/>
                <a:gd name="connsiteX39" fmla="*/ 87371 w 532120"/>
                <a:gd name="connsiteY39" fmla="*/ 121525 h 446582"/>
                <a:gd name="connsiteX40" fmla="*/ 89657 w 532120"/>
                <a:gd name="connsiteY40" fmla="*/ 130821 h 446582"/>
                <a:gd name="connsiteX41" fmla="*/ 96972 w 532120"/>
                <a:gd name="connsiteY41" fmla="*/ 142099 h 446582"/>
                <a:gd name="connsiteX42" fmla="*/ 94991 w 532120"/>
                <a:gd name="connsiteY42" fmla="*/ 142099 h 446582"/>
                <a:gd name="connsiteX43" fmla="*/ 70165 w 532120"/>
                <a:gd name="connsiteY43" fmla="*/ 132193 h 446582"/>
                <a:gd name="connsiteX44" fmla="*/ 66644 w 532120"/>
                <a:gd name="connsiteY44" fmla="*/ 134174 h 446582"/>
                <a:gd name="connsiteX45" fmla="*/ 77465 w 532120"/>
                <a:gd name="connsiteY45" fmla="*/ 144537 h 446582"/>
                <a:gd name="connsiteX46" fmla="*/ 82494 w 532120"/>
                <a:gd name="connsiteY46" fmla="*/ 139508 h 446582"/>
                <a:gd name="connsiteX47" fmla="*/ 83561 w 532120"/>
                <a:gd name="connsiteY47" fmla="*/ 139508 h 446582"/>
                <a:gd name="connsiteX48" fmla="*/ 69998 w 532120"/>
                <a:gd name="connsiteY48" fmla="*/ 146976 h 446582"/>
                <a:gd name="connsiteX49" fmla="*/ 65425 w 532120"/>
                <a:gd name="connsiteY49" fmla="*/ 171664 h 446582"/>
                <a:gd name="connsiteX50" fmla="*/ 56587 w 532120"/>
                <a:gd name="connsiteY50" fmla="*/ 183094 h 446582"/>
                <a:gd name="connsiteX51" fmla="*/ 56587 w 532120"/>
                <a:gd name="connsiteY51" fmla="*/ 183094 h 446582"/>
                <a:gd name="connsiteX52" fmla="*/ 67528 w 532120"/>
                <a:gd name="connsiteY52" fmla="*/ 188169 h 446582"/>
                <a:gd name="connsiteX53" fmla="*/ 68931 w 532120"/>
                <a:gd name="connsiteY53" fmla="*/ 187514 h 446582"/>
                <a:gd name="connsiteX54" fmla="*/ 119679 w 532120"/>
                <a:gd name="connsiteY54" fmla="*/ 142251 h 446582"/>
                <a:gd name="connsiteX55" fmla="*/ 109423 w 532120"/>
                <a:gd name="connsiteY55" fmla="*/ 143592 h 446582"/>
                <a:gd name="connsiteX56" fmla="*/ 106573 w 532120"/>
                <a:gd name="connsiteY56" fmla="*/ 138136 h 446582"/>
                <a:gd name="connsiteX57" fmla="*/ 119679 w 532120"/>
                <a:gd name="connsiteY57" fmla="*/ 141032 h 446582"/>
                <a:gd name="connsiteX58" fmla="*/ 393999 w 532120"/>
                <a:gd name="connsiteY58" fmla="*/ 160692 h 446582"/>
                <a:gd name="connsiteX59" fmla="*/ 384247 w 532120"/>
                <a:gd name="connsiteY59" fmla="*/ 155205 h 446582"/>
                <a:gd name="connsiteX60" fmla="*/ 382875 w 532120"/>
                <a:gd name="connsiteY60" fmla="*/ 155205 h 446582"/>
                <a:gd name="connsiteX61" fmla="*/ 387904 w 532120"/>
                <a:gd name="connsiteY61" fmla="*/ 166422 h 446582"/>
                <a:gd name="connsiteX62" fmla="*/ 391867 w 532120"/>
                <a:gd name="connsiteY62" fmla="*/ 166940 h 446582"/>
                <a:gd name="connsiteX63" fmla="*/ 410002 w 532120"/>
                <a:gd name="connsiteY63" fmla="*/ 161149 h 446582"/>
                <a:gd name="connsiteX64" fmla="*/ 416403 w 532120"/>
                <a:gd name="connsiteY64" fmla="*/ 159929 h 446582"/>
                <a:gd name="connsiteX65" fmla="*/ 410002 w 532120"/>
                <a:gd name="connsiteY65" fmla="*/ 158710 h 446582"/>
                <a:gd name="connsiteX66" fmla="*/ 393695 w 532120"/>
                <a:gd name="connsiteY66" fmla="*/ 159472 h 446582"/>
                <a:gd name="connsiteX67" fmla="*/ 482849 w 532120"/>
                <a:gd name="connsiteY67" fmla="*/ 182789 h 446582"/>
                <a:gd name="connsiteX68" fmla="*/ 482849 w 532120"/>
                <a:gd name="connsiteY68" fmla="*/ 182789 h 446582"/>
                <a:gd name="connsiteX69" fmla="*/ 474009 w 532120"/>
                <a:gd name="connsiteY69" fmla="*/ 171359 h 446582"/>
                <a:gd name="connsiteX70" fmla="*/ 469438 w 532120"/>
                <a:gd name="connsiteY70" fmla="*/ 146671 h 446582"/>
                <a:gd name="connsiteX71" fmla="*/ 457475 w 532120"/>
                <a:gd name="connsiteY71" fmla="*/ 145116 h 446582"/>
                <a:gd name="connsiteX72" fmla="*/ 455722 w 532120"/>
                <a:gd name="connsiteY72" fmla="*/ 139203 h 446582"/>
                <a:gd name="connsiteX73" fmla="*/ 456941 w 532120"/>
                <a:gd name="connsiteY73" fmla="*/ 139203 h 446582"/>
                <a:gd name="connsiteX74" fmla="*/ 461970 w 532120"/>
                <a:gd name="connsiteY74" fmla="*/ 144232 h 446582"/>
                <a:gd name="connsiteX75" fmla="*/ 472791 w 532120"/>
                <a:gd name="connsiteY75" fmla="*/ 133869 h 446582"/>
                <a:gd name="connsiteX76" fmla="*/ 446425 w 532120"/>
                <a:gd name="connsiteY76" fmla="*/ 138273 h 446582"/>
                <a:gd name="connsiteX77" fmla="*/ 444444 w 532120"/>
                <a:gd name="connsiteY77" fmla="*/ 141794 h 446582"/>
                <a:gd name="connsiteX78" fmla="*/ 442463 w 532120"/>
                <a:gd name="connsiteY78" fmla="*/ 141794 h 446582"/>
                <a:gd name="connsiteX79" fmla="*/ 449778 w 532120"/>
                <a:gd name="connsiteY79" fmla="*/ 130516 h 446582"/>
                <a:gd name="connsiteX80" fmla="*/ 452064 w 532120"/>
                <a:gd name="connsiteY80" fmla="*/ 121220 h 446582"/>
                <a:gd name="connsiteX81" fmla="*/ 450540 w 532120"/>
                <a:gd name="connsiteY81" fmla="*/ 121220 h 446582"/>
                <a:gd name="connsiteX82" fmla="*/ 440786 w 532120"/>
                <a:gd name="connsiteY82" fmla="*/ 126249 h 446582"/>
                <a:gd name="connsiteX83" fmla="*/ 420213 w 532120"/>
                <a:gd name="connsiteY83" fmla="*/ 133717 h 446582"/>
                <a:gd name="connsiteX84" fmla="*/ 404211 w 532120"/>
                <a:gd name="connsiteY84" fmla="*/ 144232 h 446582"/>
                <a:gd name="connsiteX85" fmla="*/ 406192 w 532120"/>
                <a:gd name="connsiteY85" fmla="*/ 147433 h 446582"/>
                <a:gd name="connsiteX86" fmla="*/ 409850 w 532120"/>
                <a:gd name="connsiteY86" fmla="*/ 156424 h 446582"/>
                <a:gd name="connsiteX87" fmla="*/ 428442 w 532120"/>
                <a:gd name="connsiteY87" fmla="*/ 162063 h 446582"/>
                <a:gd name="connsiteX88" fmla="*/ 415031 w 532120"/>
                <a:gd name="connsiteY88" fmla="*/ 164349 h 446582"/>
                <a:gd name="connsiteX89" fmla="*/ 416403 w 532120"/>
                <a:gd name="connsiteY89" fmla="*/ 169379 h 446582"/>
                <a:gd name="connsiteX90" fmla="*/ 415641 w 532120"/>
                <a:gd name="connsiteY90" fmla="*/ 175169 h 446582"/>
                <a:gd name="connsiteX91" fmla="*/ 430881 w 532120"/>
                <a:gd name="connsiteY91" fmla="*/ 171512 h 446582"/>
                <a:gd name="connsiteX92" fmla="*/ 414574 w 532120"/>
                <a:gd name="connsiteY92" fmla="*/ 185076 h 446582"/>
                <a:gd name="connsiteX93" fmla="*/ 384856 w 532120"/>
                <a:gd name="connsiteY93" fmla="*/ 222413 h 446582"/>
                <a:gd name="connsiteX94" fmla="*/ 384856 w 532120"/>
                <a:gd name="connsiteY94" fmla="*/ 222413 h 446582"/>
                <a:gd name="connsiteX95" fmla="*/ 434995 w 532120"/>
                <a:gd name="connsiteY95" fmla="*/ 235672 h 446582"/>
                <a:gd name="connsiteX96" fmla="*/ 434995 w 532120"/>
                <a:gd name="connsiteY96" fmla="*/ 224395 h 446582"/>
                <a:gd name="connsiteX97" fmla="*/ 444444 w 532120"/>
                <a:gd name="connsiteY97" fmla="*/ 234301 h 446582"/>
                <a:gd name="connsiteX98" fmla="*/ 459684 w 532120"/>
                <a:gd name="connsiteY98" fmla="*/ 226071 h 446582"/>
                <a:gd name="connsiteX99" fmla="*/ 456331 w 532120"/>
                <a:gd name="connsiteY99" fmla="*/ 203973 h 446582"/>
                <a:gd name="connsiteX100" fmla="*/ 473553 w 532120"/>
                <a:gd name="connsiteY100" fmla="*/ 208088 h 446582"/>
                <a:gd name="connsiteX101" fmla="*/ 473553 w 532120"/>
                <a:gd name="connsiteY101" fmla="*/ 206716 h 446582"/>
                <a:gd name="connsiteX102" fmla="*/ 468981 w 532120"/>
                <a:gd name="connsiteY102" fmla="*/ 187057 h 446582"/>
                <a:gd name="connsiteX103" fmla="*/ 480929 w 532120"/>
                <a:gd name="connsiteY103" fmla="*/ 185380 h 446582"/>
                <a:gd name="connsiteX104" fmla="*/ 482544 w 532120"/>
                <a:gd name="connsiteY104" fmla="*/ 181570 h 446582"/>
                <a:gd name="connsiteX105" fmla="*/ 431795 w 532120"/>
                <a:gd name="connsiteY105" fmla="*/ 138136 h 446582"/>
                <a:gd name="connsiteX106" fmla="*/ 418689 w 532120"/>
                <a:gd name="connsiteY106" fmla="*/ 142251 h 446582"/>
                <a:gd name="connsiteX107" fmla="*/ 431490 w 532120"/>
                <a:gd name="connsiteY107" fmla="*/ 136917 h 446582"/>
                <a:gd name="connsiteX108" fmla="*/ 265222 w 532120"/>
                <a:gd name="connsiteY108" fmla="*/ 5396 h 446582"/>
                <a:gd name="connsiteX109" fmla="*/ 266746 w 532120"/>
                <a:gd name="connsiteY109" fmla="*/ 10120 h 446582"/>
                <a:gd name="connsiteX110" fmla="*/ 266746 w 532120"/>
                <a:gd name="connsiteY110" fmla="*/ 13778 h 446582"/>
                <a:gd name="connsiteX111" fmla="*/ 263088 w 532120"/>
                <a:gd name="connsiteY111" fmla="*/ 13778 h 446582"/>
                <a:gd name="connsiteX112" fmla="*/ 258364 w 532120"/>
                <a:gd name="connsiteY112" fmla="*/ 12254 h 446582"/>
                <a:gd name="connsiteX113" fmla="*/ 253182 w 532120"/>
                <a:gd name="connsiteY113" fmla="*/ 16369 h 446582"/>
                <a:gd name="connsiteX114" fmla="*/ 258150 w 532120"/>
                <a:gd name="connsiteY114" fmla="*/ 20514 h 446582"/>
                <a:gd name="connsiteX115" fmla="*/ 258364 w 532120"/>
                <a:gd name="connsiteY115" fmla="*/ 20483 h 446582"/>
                <a:gd name="connsiteX116" fmla="*/ 263088 w 532120"/>
                <a:gd name="connsiteY116" fmla="*/ 18959 h 446582"/>
                <a:gd name="connsiteX117" fmla="*/ 266746 w 532120"/>
                <a:gd name="connsiteY117" fmla="*/ 18959 h 446582"/>
                <a:gd name="connsiteX118" fmla="*/ 265679 w 532120"/>
                <a:gd name="connsiteY118" fmla="*/ 31761 h 446582"/>
                <a:gd name="connsiteX119" fmla="*/ 257297 w 532120"/>
                <a:gd name="connsiteY119" fmla="*/ 40143 h 446582"/>
                <a:gd name="connsiteX120" fmla="*/ 268880 w 532120"/>
                <a:gd name="connsiteY120" fmla="*/ 53097 h 446582"/>
                <a:gd name="connsiteX121" fmla="*/ 280462 w 532120"/>
                <a:gd name="connsiteY121" fmla="*/ 40143 h 446582"/>
                <a:gd name="connsiteX122" fmla="*/ 272079 w 532120"/>
                <a:gd name="connsiteY122" fmla="*/ 31761 h 446582"/>
                <a:gd name="connsiteX123" fmla="*/ 271013 w 532120"/>
                <a:gd name="connsiteY123" fmla="*/ 18959 h 446582"/>
                <a:gd name="connsiteX124" fmla="*/ 274671 w 532120"/>
                <a:gd name="connsiteY124" fmla="*/ 18959 h 446582"/>
                <a:gd name="connsiteX125" fmla="*/ 279395 w 532120"/>
                <a:gd name="connsiteY125" fmla="*/ 20483 h 446582"/>
                <a:gd name="connsiteX126" fmla="*/ 284394 w 532120"/>
                <a:gd name="connsiteY126" fmla="*/ 16719 h 446582"/>
                <a:gd name="connsiteX127" fmla="*/ 284424 w 532120"/>
                <a:gd name="connsiteY127" fmla="*/ 16369 h 446582"/>
                <a:gd name="connsiteX128" fmla="*/ 279441 w 532120"/>
                <a:gd name="connsiteY128" fmla="*/ 12254 h 446582"/>
                <a:gd name="connsiteX129" fmla="*/ 279395 w 532120"/>
                <a:gd name="connsiteY129" fmla="*/ 12254 h 446582"/>
                <a:gd name="connsiteX130" fmla="*/ 274671 w 532120"/>
                <a:gd name="connsiteY130" fmla="*/ 13778 h 446582"/>
                <a:gd name="connsiteX131" fmla="*/ 271013 w 532120"/>
                <a:gd name="connsiteY131" fmla="*/ 13778 h 446582"/>
                <a:gd name="connsiteX132" fmla="*/ 271013 w 532120"/>
                <a:gd name="connsiteY132" fmla="*/ 10120 h 446582"/>
                <a:gd name="connsiteX133" fmla="*/ 272537 w 532120"/>
                <a:gd name="connsiteY133" fmla="*/ 5396 h 446582"/>
                <a:gd name="connsiteX134" fmla="*/ 269550 w 532120"/>
                <a:gd name="connsiteY134" fmla="*/ 153 h 446582"/>
                <a:gd name="connsiteX135" fmla="*/ 264308 w 532120"/>
                <a:gd name="connsiteY135" fmla="*/ 3140 h 446582"/>
                <a:gd name="connsiteX136" fmla="*/ 264308 w 532120"/>
                <a:gd name="connsiteY136" fmla="*/ 5396 h 446582"/>
                <a:gd name="connsiteX137" fmla="*/ 269336 w 532120"/>
                <a:gd name="connsiteY137" fmla="*/ 55840 h 446582"/>
                <a:gd name="connsiteX138" fmla="*/ 261107 w 532120"/>
                <a:gd name="connsiteY138" fmla="*/ 64070 h 446582"/>
                <a:gd name="connsiteX139" fmla="*/ 269336 w 532120"/>
                <a:gd name="connsiteY139" fmla="*/ 72299 h 446582"/>
                <a:gd name="connsiteX140" fmla="*/ 277567 w 532120"/>
                <a:gd name="connsiteY140" fmla="*/ 64070 h 446582"/>
                <a:gd name="connsiteX141" fmla="*/ 270663 w 532120"/>
                <a:gd name="connsiteY141" fmla="*/ 54697 h 446582"/>
                <a:gd name="connsiteX142" fmla="*/ 269032 w 532120"/>
                <a:gd name="connsiteY142" fmla="*/ 54621 h 446582"/>
                <a:gd name="connsiteX143" fmla="*/ 269336 w 532120"/>
                <a:gd name="connsiteY143" fmla="*/ 135393 h 446582"/>
                <a:gd name="connsiteX144" fmla="*/ 321153 w 532120"/>
                <a:gd name="connsiteY144" fmla="*/ 141794 h 446582"/>
                <a:gd name="connsiteX145" fmla="*/ 330907 w 532120"/>
                <a:gd name="connsiteY145" fmla="*/ 117105 h 446582"/>
                <a:gd name="connsiteX146" fmla="*/ 348128 w 532120"/>
                <a:gd name="connsiteY146" fmla="*/ 79158 h 446582"/>
                <a:gd name="connsiteX147" fmla="*/ 337155 w 532120"/>
                <a:gd name="connsiteY147" fmla="*/ 65746 h 446582"/>
                <a:gd name="connsiteX148" fmla="*/ 324505 w 532120"/>
                <a:gd name="connsiteY148" fmla="*/ 70623 h 446582"/>
                <a:gd name="connsiteX149" fmla="*/ 322829 w 532120"/>
                <a:gd name="connsiteY149" fmla="*/ 70623 h 446582"/>
                <a:gd name="connsiteX150" fmla="*/ 327553 w 532120"/>
                <a:gd name="connsiteY150" fmla="*/ 76414 h 446582"/>
                <a:gd name="connsiteX151" fmla="*/ 334411 w 532120"/>
                <a:gd name="connsiteY151" fmla="*/ 72452 h 446582"/>
                <a:gd name="connsiteX152" fmla="*/ 337460 w 532120"/>
                <a:gd name="connsiteY152" fmla="*/ 77481 h 446582"/>
                <a:gd name="connsiteX153" fmla="*/ 326334 w 532120"/>
                <a:gd name="connsiteY153" fmla="*/ 100646 h 446582"/>
                <a:gd name="connsiteX154" fmla="*/ 320848 w 532120"/>
                <a:gd name="connsiteY154" fmla="*/ 97598 h 446582"/>
                <a:gd name="connsiteX155" fmla="*/ 314142 w 532120"/>
                <a:gd name="connsiteY155" fmla="*/ 105828 h 446582"/>
                <a:gd name="connsiteX156" fmla="*/ 315056 w 532120"/>
                <a:gd name="connsiteY156" fmla="*/ 110247 h 446582"/>
                <a:gd name="connsiteX157" fmla="*/ 309875 w 532120"/>
                <a:gd name="connsiteY157" fmla="*/ 112076 h 446582"/>
                <a:gd name="connsiteX158" fmla="*/ 303124 w 532120"/>
                <a:gd name="connsiteY158" fmla="*/ 106376 h 446582"/>
                <a:gd name="connsiteX159" fmla="*/ 303170 w 532120"/>
                <a:gd name="connsiteY159" fmla="*/ 104913 h 446582"/>
                <a:gd name="connsiteX160" fmla="*/ 320848 w 532120"/>
                <a:gd name="connsiteY160" fmla="*/ 63156 h 446582"/>
                <a:gd name="connsiteX161" fmla="*/ 306446 w 532120"/>
                <a:gd name="connsiteY161" fmla="*/ 47123 h 446582"/>
                <a:gd name="connsiteX162" fmla="*/ 304389 w 532120"/>
                <a:gd name="connsiteY162" fmla="*/ 47153 h 446582"/>
                <a:gd name="connsiteX163" fmla="*/ 284120 w 532120"/>
                <a:gd name="connsiteY163" fmla="*/ 58126 h 446582"/>
                <a:gd name="connsiteX164" fmla="*/ 283205 w 532120"/>
                <a:gd name="connsiteY164" fmla="*/ 58126 h 446582"/>
                <a:gd name="connsiteX165" fmla="*/ 290368 w 532120"/>
                <a:gd name="connsiteY165" fmla="*/ 64984 h 446582"/>
                <a:gd name="connsiteX166" fmla="*/ 302865 w 532120"/>
                <a:gd name="connsiteY166" fmla="*/ 54926 h 446582"/>
                <a:gd name="connsiteX167" fmla="*/ 307741 w 532120"/>
                <a:gd name="connsiteY167" fmla="*/ 62851 h 446582"/>
                <a:gd name="connsiteX168" fmla="*/ 301341 w 532120"/>
                <a:gd name="connsiteY168" fmla="*/ 84796 h 446582"/>
                <a:gd name="connsiteX169" fmla="*/ 296159 w 532120"/>
                <a:gd name="connsiteY169" fmla="*/ 82358 h 446582"/>
                <a:gd name="connsiteX170" fmla="*/ 288386 w 532120"/>
                <a:gd name="connsiteY170" fmla="*/ 91807 h 446582"/>
                <a:gd name="connsiteX171" fmla="*/ 291892 w 532120"/>
                <a:gd name="connsiteY171" fmla="*/ 100341 h 446582"/>
                <a:gd name="connsiteX172" fmla="*/ 283053 w 532120"/>
                <a:gd name="connsiteY172" fmla="*/ 106437 h 446582"/>
                <a:gd name="connsiteX173" fmla="*/ 272537 w 532120"/>
                <a:gd name="connsiteY173" fmla="*/ 97903 h 446582"/>
                <a:gd name="connsiteX174" fmla="*/ 281377 w 532120"/>
                <a:gd name="connsiteY174" fmla="*/ 83882 h 446582"/>
                <a:gd name="connsiteX175" fmla="*/ 274899 w 532120"/>
                <a:gd name="connsiteY175" fmla="*/ 75820 h 446582"/>
                <a:gd name="connsiteX176" fmla="*/ 274823 w 532120"/>
                <a:gd name="connsiteY176" fmla="*/ 75805 h 446582"/>
                <a:gd name="connsiteX177" fmla="*/ 263850 w 532120"/>
                <a:gd name="connsiteY177" fmla="*/ 75805 h 446582"/>
                <a:gd name="connsiteX178" fmla="*/ 257297 w 532120"/>
                <a:gd name="connsiteY178" fmla="*/ 83806 h 446582"/>
                <a:gd name="connsiteX179" fmla="*/ 257297 w 532120"/>
                <a:gd name="connsiteY179" fmla="*/ 83882 h 446582"/>
                <a:gd name="connsiteX180" fmla="*/ 265984 w 532120"/>
                <a:gd name="connsiteY180" fmla="*/ 97903 h 446582"/>
                <a:gd name="connsiteX181" fmla="*/ 255621 w 532120"/>
                <a:gd name="connsiteY181" fmla="*/ 106437 h 446582"/>
                <a:gd name="connsiteX182" fmla="*/ 246781 w 532120"/>
                <a:gd name="connsiteY182" fmla="*/ 100341 h 446582"/>
                <a:gd name="connsiteX183" fmla="*/ 250286 w 532120"/>
                <a:gd name="connsiteY183" fmla="*/ 91807 h 446582"/>
                <a:gd name="connsiteX184" fmla="*/ 242971 w 532120"/>
                <a:gd name="connsiteY184" fmla="*/ 82053 h 446582"/>
                <a:gd name="connsiteX185" fmla="*/ 237789 w 532120"/>
                <a:gd name="connsiteY185" fmla="*/ 84492 h 446582"/>
                <a:gd name="connsiteX186" fmla="*/ 231389 w 532120"/>
                <a:gd name="connsiteY186" fmla="*/ 62546 h 446582"/>
                <a:gd name="connsiteX187" fmla="*/ 236113 w 532120"/>
                <a:gd name="connsiteY187" fmla="*/ 54621 h 446582"/>
                <a:gd name="connsiteX188" fmla="*/ 248610 w 532120"/>
                <a:gd name="connsiteY188" fmla="*/ 64679 h 446582"/>
                <a:gd name="connsiteX189" fmla="*/ 255925 w 532120"/>
                <a:gd name="connsiteY189" fmla="*/ 57822 h 446582"/>
                <a:gd name="connsiteX190" fmla="*/ 255011 w 532120"/>
                <a:gd name="connsiteY190" fmla="*/ 57822 h 446582"/>
                <a:gd name="connsiteX191" fmla="*/ 234742 w 532120"/>
                <a:gd name="connsiteY191" fmla="*/ 46849 h 446582"/>
                <a:gd name="connsiteX192" fmla="*/ 218313 w 532120"/>
                <a:gd name="connsiteY192" fmla="*/ 60794 h 446582"/>
                <a:gd name="connsiteX193" fmla="*/ 218283 w 532120"/>
                <a:gd name="connsiteY193" fmla="*/ 62851 h 446582"/>
                <a:gd name="connsiteX194" fmla="*/ 235961 w 532120"/>
                <a:gd name="connsiteY194" fmla="*/ 104609 h 446582"/>
                <a:gd name="connsiteX195" fmla="*/ 230383 w 532120"/>
                <a:gd name="connsiteY195" fmla="*/ 111741 h 446582"/>
                <a:gd name="connsiteX196" fmla="*/ 229255 w 532120"/>
                <a:gd name="connsiteY196" fmla="*/ 111771 h 446582"/>
                <a:gd name="connsiteX197" fmla="*/ 224074 w 532120"/>
                <a:gd name="connsiteY197" fmla="*/ 109942 h 446582"/>
                <a:gd name="connsiteX198" fmla="*/ 224988 w 532120"/>
                <a:gd name="connsiteY198" fmla="*/ 105523 h 446582"/>
                <a:gd name="connsiteX199" fmla="*/ 218283 w 532120"/>
                <a:gd name="connsiteY199" fmla="*/ 97293 h 446582"/>
                <a:gd name="connsiteX200" fmla="*/ 212797 w 532120"/>
                <a:gd name="connsiteY200" fmla="*/ 100341 h 446582"/>
                <a:gd name="connsiteX201" fmla="*/ 201519 w 532120"/>
                <a:gd name="connsiteY201" fmla="*/ 77176 h 446582"/>
                <a:gd name="connsiteX202" fmla="*/ 204719 w 532120"/>
                <a:gd name="connsiteY202" fmla="*/ 72147 h 446582"/>
                <a:gd name="connsiteX203" fmla="*/ 211577 w 532120"/>
                <a:gd name="connsiteY203" fmla="*/ 76109 h 446582"/>
                <a:gd name="connsiteX204" fmla="*/ 216301 w 532120"/>
                <a:gd name="connsiteY204" fmla="*/ 70319 h 446582"/>
                <a:gd name="connsiteX205" fmla="*/ 214625 w 532120"/>
                <a:gd name="connsiteY205" fmla="*/ 70319 h 446582"/>
                <a:gd name="connsiteX206" fmla="*/ 201976 w 532120"/>
                <a:gd name="connsiteY206" fmla="*/ 65442 h 446582"/>
                <a:gd name="connsiteX207" fmla="*/ 190851 w 532120"/>
                <a:gd name="connsiteY207" fmla="*/ 78853 h 446582"/>
                <a:gd name="connsiteX208" fmla="*/ 208224 w 532120"/>
                <a:gd name="connsiteY208" fmla="*/ 116800 h 446582"/>
                <a:gd name="connsiteX209" fmla="*/ 217978 w 532120"/>
                <a:gd name="connsiteY209" fmla="*/ 141489 h 446582"/>
                <a:gd name="connsiteX210" fmla="*/ 269032 w 532120"/>
                <a:gd name="connsiteY210" fmla="*/ 134174 h 446582"/>
                <a:gd name="connsiteX211" fmla="*/ 208376 w 532120"/>
                <a:gd name="connsiteY211" fmla="*/ 160234 h 446582"/>
                <a:gd name="connsiteX212" fmla="*/ 190089 w 532120"/>
                <a:gd name="connsiteY212" fmla="*/ 164959 h 446582"/>
                <a:gd name="connsiteX213" fmla="*/ 195270 w 532120"/>
                <a:gd name="connsiteY213" fmla="*/ 156424 h 446582"/>
                <a:gd name="connsiteX214" fmla="*/ 195270 w 532120"/>
                <a:gd name="connsiteY214" fmla="*/ 155358 h 446582"/>
                <a:gd name="connsiteX215" fmla="*/ 182773 w 532120"/>
                <a:gd name="connsiteY215" fmla="*/ 160692 h 446582"/>
                <a:gd name="connsiteX216" fmla="*/ 175611 w 532120"/>
                <a:gd name="connsiteY216" fmla="*/ 165111 h 446582"/>
                <a:gd name="connsiteX217" fmla="*/ 143150 w 532120"/>
                <a:gd name="connsiteY217" fmla="*/ 184009 h 446582"/>
                <a:gd name="connsiteX218" fmla="*/ 158390 w 532120"/>
                <a:gd name="connsiteY218" fmla="*/ 201687 h 446582"/>
                <a:gd name="connsiteX219" fmla="*/ 177287 w 532120"/>
                <a:gd name="connsiteY219" fmla="*/ 186447 h 446582"/>
                <a:gd name="connsiteX220" fmla="*/ 180335 w 532120"/>
                <a:gd name="connsiteY220" fmla="*/ 190562 h 446582"/>
                <a:gd name="connsiteX221" fmla="*/ 181250 w 532120"/>
                <a:gd name="connsiteY221" fmla="*/ 190562 h 446582"/>
                <a:gd name="connsiteX222" fmla="*/ 182926 w 532120"/>
                <a:gd name="connsiteY222" fmla="*/ 181266 h 446582"/>
                <a:gd name="connsiteX223" fmla="*/ 187147 w 532120"/>
                <a:gd name="connsiteY223" fmla="*/ 175017 h 446582"/>
                <a:gd name="connsiteX224" fmla="*/ 189174 w 532120"/>
                <a:gd name="connsiteY224" fmla="*/ 175017 h 446582"/>
                <a:gd name="connsiteX225" fmla="*/ 189174 w 532120"/>
                <a:gd name="connsiteY225" fmla="*/ 251979 h 446582"/>
                <a:gd name="connsiteX226" fmla="*/ 185974 w 532120"/>
                <a:gd name="connsiteY226" fmla="*/ 251979 h 446582"/>
                <a:gd name="connsiteX227" fmla="*/ 160523 w 532120"/>
                <a:gd name="connsiteY227" fmla="*/ 233691 h 446582"/>
                <a:gd name="connsiteX228" fmla="*/ 126081 w 532120"/>
                <a:gd name="connsiteY228" fmla="*/ 238111 h 446582"/>
                <a:gd name="connsiteX229" fmla="*/ 87523 w 532120"/>
                <a:gd name="connsiteY229" fmla="*/ 239025 h 446582"/>
                <a:gd name="connsiteX230" fmla="*/ 65273 w 532120"/>
                <a:gd name="connsiteY230" fmla="*/ 284745 h 446582"/>
                <a:gd name="connsiteX231" fmla="*/ 51252 w 532120"/>
                <a:gd name="connsiteY231" fmla="*/ 287641 h 446582"/>
                <a:gd name="connsiteX232" fmla="*/ 36012 w 532120"/>
                <a:gd name="connsiteY232" fmla="*/ 275449 h 446582"/>
                <a:gd name="connsiteX233" fmla="*/ 60549 w 532120"/>
                <a:gd name="connsiteY233" fmla="*/ 228357 h 446582"/>
                <a:gd name="connsiteX234" fmla="*/ 37673 w 532120"/>
                <a:gd name="connsiteY234" fmla="*/ 204613 h 446582"/>
                <a:gd name="connsiteX235" fmla="*/ 34793 w 532120"/>
                <a:gd name="connsiteY235" fmla="*/ 204735 h 446582"/>
                <a:gd name="connsiteX236" fmla="*/ 14371 w 532120"/>
                <a:gd name="connsiteY236" fmla="*/ 204735 h 446582"/>
                <a:gd name="connsiteX237" fmla="*/ 2027 w 532120"/>
                <a:gd name="connsiteY237" fmla="*/ 195896 h 446582"/>
                <a:gd name="connsiteX238" fmla="*/ 1113 w 532120"/>
                <a:gd name="connsiteY238" fmla="*/ 195896 h 446582"/>
                <a:gd name="connsiteX239" fmla="*/ 46 w 532120"/>
                <a:gd name="connsiteY239" fmla="*/ 204735 h 446582"/>
                <a:gd name="connsiteX240" fmla="*/ 10561 w 532120"/>
                <a:gd name="connsiteY240" fmla="*/ 217293 h 446582"/>
                <a:gd name="connsiteX241" fmla="*/ 13152 w 532120"/>
                <a:gd name="connsiteY241" fmla="*/ 217232 h 446582"/>
                <a:gd name="connsiteX242" fmla="*/ 21991 w 532120"/>
                <a:gd name="connsiteY242" fmla="*/ 215403 h 446582"/>
                <a:gd name="connsiteX243" fmla="*/ 21991 w 532120"/>
                <a:gd name="connsiteY243" fmla="*/ 216165 h 446582"/>
                <a:gd name="connsiteX244" fmla="*/ 19553 w 532120"/>
                <a:gd name="connsiteY244" fmla="*/ 230643 h 446582"/>
                <a:gd name="connsiteX245" fmla="*/ 20468 w 532120"/>
                <a:gd name="connsiteY245" fmla="*/ 230643 h 446582"/>
                <a:gd name="connsiteX246" fmla="*/ 40584 w 532120"/>
                <a:gd name="connsiteY246" fmla="*/ 214641 h 446582"/>
                <a:gd name="connsiteX247" fmla="*/ 53309 w 532120"/>
                <a:gd name="connsiteY247" fmla="*/ 225294 h 446582"/>
                <a:gd name="connsiteX248" fmla="*/ 53233 w 532120"/>
                <a:gd name="connsiteY248" fmla="*/ 228052 h 446582"/>
                <a:gd name="connsiteX249" fmla="*/ 25801 w 532120"/>
                <a:gd name="connsiteY249" fmla="*/ 276668 h 446582"/>
                <a:gd name="connsiteX250" fmla="*/ 62225 w 532120"/>
                <a:gd name="connsiteY250" fmla="*/ 299680 h 446582"/>
                <a:gd name="connsiteX251" fmla="*/ 35708 w 532120"/>
                <a:gd name="connsiteY251" fmla="*/ 313396 h 446582"/>
                <a:gd name="connsiteX252" fmla="*/ 34641 w 532120"/>
                <a:gd name="connsiteY252" fmla="*/ 313396 h 446582"/>
                <a:gd name="connsiteX253" fmla="*/ 42413 w 532120"/>
                <a:gd name="connsiteY253" fmla="*/ 330160 h 446582"/>
                <a:gd name="connsiteX254" fmla="*/ 42413 w 532120"/>
                <a:gd name="connsiteY254" fmla="*/ 331075 h 446582"/>
                <a:gd name="connsiteX255" fmla="*/ 38451 w 532120"/>
                <a:gd name="connsiteY255" fmla="*/ 368413 h 446582"/>
                <a:gd name="connsiteX256" fmla="*/ 28239 w 532120"/>
                <a:gd name="connsiteY256" fmla="*/ 377099 h 446582"/>
                <a:gd name="connsiteX257" fmla="*/ 28239 w 532120"/>
                <a:gd name="connsiteY257" fmla="*/ 377862 h 446582"/>
                <a:gd name="connsiteX258" fmla="*/ 43739 w 532120"/>
                <a:gd name="connsiteY258" fmla="*/ 378517 h 446582"/>
                <a:gd name="connsiteX259" fmla="*/ 44394 w 532120"/>
                <a:gd name="connsiteY259" fmla="*/ 377862 h 446582"/>
                <a:gd name="connsiteX260" fmla="*/ 42413 w 532120"/>
                <a:gd name="connsiteY260" fmla="*/ 388682 h 446582"/>
                <a:gd name="connsiteX261" fmla="*/ 42413 w 532120"/>
                <a:gd name="connsiteY261" fmla="*/ 389749 h 446582"/>
                <a:gd name="connsiteX262" fmla="*/ 55672 w 532120"/>
                <a:gd name="connsiteY262" fmla="*/ 382433 h 446582"/>
                <a:gd name="connsiteX263" fmla="*/ 68473 w 532120"/>
                <a:gd name="connsiteY263" fmla="*/ 385177 h 446582"/>
                <a:gd name="connsiteX264" fmla="*/ 81275 w 532120"/>
                <a:gd name="connsiteY264" fmla="*/ 391578 h 446582"/>
                <a:gd name="connsiteX265" fmla="*/ 82037 w 532120"/>
                <a:gd name="connsiteY265" fmla="*/ 391578 h 446582"/>
                <a:gd name="connsiteX266" fmla="*/ 82052 w 532120"/>
                <a:gd name="connsiteY266" fmla="*/ 378868 h 446582"/>
                <a:gd name="connsiteX267" fmla="*/ 77160 w 532120"/>
                <a:gd name="connsiteY267" fmla="*/ 376338 h 446582"/>
                <a:gd name="connsiteX268" fmla="*/ 87721 w 532120"/>
                <a:gd name="connsiteY268" fmla="*/ 376414 h 446582"/>
                <a:gd name="connsiteX269" fmla="*/ 88743 w 532120"/>
                <a:gd name="connsiteY269" fmla="*/ 377709 h 446582"/>
                <a:gd name="connsiteX270" fmla="*/ 89504 w 532120"/>
                <a:gd name="connsiteY270" fmla="*/ 377709 h 446582"/>
                <a:gd name="connsiteX271" fmla="*/ 74264 w 532120"/>
                <a:gd name="connsiteY271" fmla="*/ 369937 h 446582"/>
                <a:gd name="connsiteX272" fmla="*/ 81275 w 532120"/>
                <a:gd name="connsiteY272" fmla="*/ 362469 h 446582"/>
                <a:gd name="connsiteX273" fmla="*/ 81275 w 532120"/>
                <a:gd name="connsiteY273" fmla="*/ 361555 h 446582"/>
                <a:gd name="connsiteX274" fmla="*/ 68991 w 532120"/>
                <a:gd name="connsiteY274" fmla="*/ 359223 h 446582"/>
                <a:gd name="connsiteX275" fmla="*/ 66035 w 532120"/>
                <a:gd name="connsiteY275" fmla="*/ 362622 h 446582"/>
                <a:gd name="connsiteX276" fmla="*/ 53995 w 532120"/>
                <a:gd name="connsiteY276" fmla="*/ 364755 h 446582"/>
                <a:gd name="connsiteX277" fmla="*/ 97430 w 532120"/>
                <a:gd name="connsiteY277" fmla="*/ 319035 h 446582"/>
                <a:gd name="connsiteX278" fmla="*/ 98191 w 532120"/>
                <a:gd name="connsiteY278" fmla="*/ 319035 h 446582"/>
                <a:gd name="connsiteX279" fmla="*/ 113431 w 532120"/>
                <a:gd name="connsiteY279" fmla="*/ 315073 h 446582"/>
                <a:gd name="connsiteX280" fmla="*/ 113431 w 532120"/>
                <a:gd name="connsiteY280" fmla="*/ 315073 h 446582"/>
                <a:gd name="connsiteX281" fmla="*/ 111603 w 532120"/>
                <a:gd name="connsiteY281" fmla="*/ 266609 h 446582"/>
                <a:gd name="connsiteX282" fmla="*/ 172563 w 532120"/>
                <a:gd name="connsiteY282" fmla="*/ 264019 h 446582"/>
                <a:gd name="connsiteX283" fmla="*/ 169926 w 532120"/>
                <a:gd name="connsiteY283" fmla="*/ 268712 h 446582"/>
                <a:gd name="connsiteX284" fmla="*/ 169820 w 532120"/>
                <a:gd name="connsiteY284" fmla="*/ 268743 h 446582"/>
                <a:gd name="connsiteX285" fmla="*/ 169820 w 532120"/>
                <a:gd name="connsiteY285" fmla="*/ 268743 h 446582"/>
                <a:gd name="connsiteX286" fmla="*/ 177896 w 532120"/>
                <a:gd name="connsiteY286" fmla="*/ 267067 h 446582"/>
                <a:gd name="connsiteX287" fmla="*/ 176373 w 532120"/>
                <a:gd name="connsiteY287" fmla="*/ 277735 h 446582"/>
                <a:gd name="connsiteX288" fmla="*/ 176373 w 532120"/>
                <a:gd name="connsiteY288" fmla="*/ 278497 h 446582"/>
                <a:gd name="connsiteX289" fmla="*/ 186431 w 532120"/>
                <a:gd name="connsiteY289" fmla="*/ 270877 h 446582"/>
                <a:gd name="connsiteX290" fmla="*/ 187345 w 532120"/>
                <a:gd name="connsiteY290" fmla="*/ 270877 h 446582"/>
                <a:gd name="connsiteX291" fmla="*/ 187345 w 532120"/>
                <a:gd name="connsiteY291" fmla="*/ 295413 h 446582"/>
                <a:gd name="connsiteX292" fmla="*/ 267203 w 532120"/>
                <a:gd name="connsiteY292" fmla="*/ 361098 h 446582"/>
                <a:gd name="connsiteX293" fmla="*/ 347061 w 532120"/>
                <a:gd name="connsiteY293" fmla="*/ 295413 h 446582"/>
                <a:gd name="connsiteX294" fmla="*/ 347061 w 532120"/>
                <a:gd name="connsiteY294" fmla="*/ 272249 h 446582"/>
                <a:gd name="connsiteX295" fmla="*/ 347975 w 532120"/>
                <a:gd name="connsiteY295" fmla="*/ 272249 h 446582"/>
                <a:gd name="connsiteX296" fmla="*/ 358033 w 532120"/>
                <a:gd name="connsiteY296" fmla="*/ 279869 h 446582"/>
                <a:gd name="connsiteX297" fmla="*/ 358033 w 532120"/>
                <a:gd name="connsiteY297" fmla="*/ 279106 h 446582"/>
                <a:gd name="connsiteX298" fmla="*/ 356510 w 532120"/>
                <a:gd name="connsiteY298" fmla="*/ 268439 h 446582"/>
                <a:gd name="connsiteX299" fmla="*/ 364586 w 532120"/>
                <a:gd name="connsiteY299" fmla="*/ 270115 h 446582"/>
                <a:gd name="connsiteX300" fmla="*/ 364586 w 532120"/>
                <a:gd name="connsiteY300" fmla="*/ 270115 h 446582"/>
                <a:gd name="connsiteX301" fmla="*/ 361996 w 532120"/>
                <a:gd name="connsiteY301" fmla="*/ 265390 h 446582"/>
                <a:gd name="connsiteX302" fmla="*/ 422956 w 532120"/>
                <a:gd name="connsiteY302" fmla="*/ 267981 h 446582"/>
                <a:gd name="connsiteX303" fmla="*/ 421127 w 532120"/>
                <a:gd name="connsiteY303" fmla="*/ 316444 h 446582"/>
                <a:gd name="connsiteX304" fmla="*/ 421127 w 532120"/>
                <a:gd name="connsiteY304" fmla="*/ 316444 h 446582"/>
                <a:gd name="connsiteX305" fmla="*/ 436367 w 532120"/>
                <a:gd name="connsiteY305" fmla="*/ 320407 h 446582"/>
                <a:gd name="connsiteX306" fmla="*/ 436367 w 532120"/>
                <a:gd name="connsiteY306" fmla="*/ 320407 h 446582"/>
                <a:gd name="connsiteX307" fmla="*/ 479801 w 532120"/>
                <a:gd name="connsiteY307" fmla="*/ 366127 h 446582"/>
                <a:gd name="connsiteX308" fmla="*/ 467761 w 532120"/>
                <a:gd name="connsiteY308" fmla="*/ 363993 h 446582"/>
                <a:gd name="connsiteX309" fmla="*/ 455935 w 532120"/>
                <a:gd name="connsiteY309" fmla="*/ 359970 h 446582"/>
                <a:gd name="connsiteX310" fmla="*/ 452521 w 532120"/>
                <a:gd name="connsiteY310" fmla="*/ 362926 h 446582"/>
                <a:gd name="connsiteX311" fmla="*/ 452521 w 532120"/>
                <a:gd name="connsiteY311" fmla="*/ 363841 h 446582"/>
                <a:gd name="connsiteX312" fmla="*/ 459380 w 532120"/>
                <a:gd name="connsiteY312" fmla="*/ 371309 h 446582"/>
                <a:gd name="connsiteX313" fmla="*/ 444140 w 532120"/>
                <a:gd name="connsiteY313" fmla="*/ 379081 h 446582"/>
                <a:gd name="connsiteX314" fmla="*/ 444140 w 532120"/>
                <a:gd name="connsiteY314" fmla="*/ 379081 h 446582"/>
                <a:gd name="connsiteX315" fmla="*/ 454426 w 532120"/>
                <a:gd name="connsiteY315" fmla="*/ 376688 h 446582"/>
                <a:gd name="connsiteX316" fmla="*/ 455722 w 532120"/>
                <a:gd name="connsiteY316" fmla="*/ 377709 h 446582"/>
                <a:gd name="connsiteX317" fmla="*/ 448315 w 532120"/>
                <a:gd name="connsiteY317" fmla="*/ 388042 h 446582"/>
                <a:gd name="connsiteX318" fmla="*/ 450845 w 532120"/>
                <a:gd name="connsiteY318" fmla="*/ 392949 h 446582"/>
                <a:gd name="connsiteX319" fmla="*/ 450845 w 532120"/>
                <a:gd name="connsiteY319" fmla="*/ 392949 h 446582"/>
                <a:gd name="connsiteX320" fmla="*/ 463646 w 532120"/>
                <a:gd name="connsiteY320" fmla="*/ 386549 h 446582"/>
                <a:gd name="connsiteX321" fmla="*/ 476448 w 532120"/>
                <a:gd name="connsiteY321" fmla="*/ 383805 h 446582"/>
                <a:gd name="connsiteX322" fmla="*/ 489707 w 532120"/>
                <a:gd name="connsiteY322" fmla="*/ 391120 h 446582"/>
                <a:gd name="connsiteX323" fmla="*/ 489707 w 532120"/>
                <a:gd name="connsiteY323" fmla="*/ 390053 h 446582"/>
                <a:gd name="connsiteX324" fmla="*/ 487726 w 532120"/>
                <a:gd name="connsiteY324" fmla="*/ 379233 h 446582"/>
                <a:gd name="connsiteX325" fmla="*/ 503225 w 532120"/>
                <a:gd name="connsiteY325" fmla="*/ 379889 h 446582"/>
                <a:gd name="connsiteX326" fmla="*/ 503880 w 532120"/>
                <a:gd name="connsiteY326" fmla="*/ 379233 h 446582"/>
                <a:gd name="connsiteX327" fmla="*/ 503880 w 532120"/>
                <a:gd name="connsiteY327" fmla="*/ 378471 h 446582"/>
                <a:gd name="connsiteX328" fmla="*/ 493670 w 532120"/>
                <a:gd name="connsiteY328" fmla="*/ 369784 h 446582"/>
                <a:gd name="connsiteX329" fmla="*/ 489707 w 532120"/>
                <a:gd name="connsiteY329" fmla="*/ 332446 h 446582"/>
                <a:gd name="connsiteX330" fmla="*/ 489707 w 532120"/>
                <a:gd name="connsiteY330" fmla="*/ 331532 h 446582"/>
                <a:gd name="connsiteX331" fmla="*/ 497480 w 532120"/>
                <a:gd name="connsiteY331" fmla="*/ 314768 h 446582"/>
                <a:gd name="connsiteX332" fmla="*/ 496413 w 532120"/>
                <a:gd name="connsiteY332" fmla="*/ 314768 h 446582"/>
                <a:gd name="connsiteX333" fmla="*/ 469895 w 532120"/>
                <a:gd name="connsiteY333" fmla="*/ 301052 h 446582"/>
                <a:gd name="connsiteX334" fmla="*/ 506319 w 532120"/>
                <a:gd name="connsiteY334" fmla="*/ 278039 h 446582"/>
                <a:gd name="connsiteX335" fmla="*/ 478886 w 532120"/>
                <a:gd name="connsiteY335" fmla="*/ 229424 h 446582"/>
                <a:gd name="connsiteX336" fmla="*/ 488778 w 532120"/>
                <a:gd name="connsiteY336" fmla="*/ 216089 h 446582"/>
                <a:gd name="connsiteX337" fmla="*/ 491536 w 532120"/>
                <a:gd name="connsiteY337" fmla="*/ 216013 h 446582"/>
                <a:gd name="connsiteX338" fmla="*/ 511653 w 532120"/>
                <a:gd name="connsiteY338" fmla="*/ 232015 h 446582"/>
                <a:gd name="connsiteX339" fmla="*/ 512567 w 532120"/>
                <a:gd name="connsiteY339" fmla="*/ 232015 h 446582"/>
                <a:gd name="connsiteX340" fmla="*/ 510129 w 532120"/>
                <a:gd name="connsiteY340" fmla="*/ 217537 h 446582"/>
                <a:gd name="connsiteX341" fmla="*/ 510129 w 532120"/>
                <a:gd name="connsiteY341" fmla="*/ 216775 h 446582"/>
                <a:gd name="connsiteX342" fmla="*/ 518968 w 532120"/>
                <a:gd name="connsiteY342" fmla="*/ 218603 h 446582"/>
                <a:gd name="connsiteX343" fmla="*/ 532013 w 532120"/>
                <a:gd name="connsiteY343" fmla="*/ 208698 h 446582"/>
                <a:gd name="connsiteX344" fmla="*/ 532074 w 532120"/>
                <a:gd name="connsiteY344" fmla="*/ 206107 h 446582"/>
                <a:gd name="connsiteX345" fmla="*/ 531008 w 532120"/>
                <a:gd name="connsiteY345" fmla="*/ 197268 h 446582"/>
                <a:gd name="connsiteX346" fmla="*/ 529941 w 532120"/>
                <a:gd name="connsiteY346" fmla="*/ 197268 h 446582"/>
                <a:gd name="connsiteX347" fmla="*/ 517749 w 532120"/>
                <a:gd name="connsiteY347" fmla="*/ 206107 h 446582"/>
                <a:gd name="connsiteX348" fmla="*/ 496718 w 532120"/>
                <a:gd name="connsiteY348" fmla="*/ 206107 h 446582"/>
                <a:gd name="connsiteX349" fmla="*/ 471237 w 532120"/>
                <a:gd name="connsiteY349" fmla="*/ 226696 h 446582"/>
                <a:gd name="connsiteX350" fmla="*/ 471114 w 532120"/>
                <a:gd name="connsiteY350" fmla="*/ 229729 h 446582"/>
                <a:gd name="connsiteX351" fmla="*/ 495651 w 532120"/>
                <a:gd name="connsiteY351" fmla="*/ 276820 h 446582"/>
                <a:gd name="connsiteX352" fmla="*/ 480411 w 532120"/>
                <a:gd name="connsiteY352" fmla="*/ 289012 h 446582"/>
                <a:gd name="connsiteX353" fmla="*/ 466542 w 532120"/>
                <a:gd name="connsiteY353" fmla="*/ 286117 h 446582"/>
                <a:gd name="connsiteX354" fmla="*/ 444292 w 532120"/>
                <a:gd name="connsiteY354" fmla="*/ 240397 h 446582"/>
                <a:gd name="connsiteX355" fmla="*/ 405735 w 532120"/>
                <a:gd name="connsiteY355" fmla="*/ 239482 h 446582"/>
                <a:gd name="connsiteX356" fmla="*/ 371292 w 532120"/>
                <a:gd name="connsiteY356" fmla="*/ 235063 h 446582"/>
                <a:gd name="connsiteX357" fmla="*/ 345841 w 532120"/>
                <a:gd name="connsiteY357" fmla="*/ 253351 h 446582"/>
                <a:gd name="connsiteX358" fmla="*/ 342641 w 532120"/>
                <a:gd name="connsiteY358" fmla="*/ 253351 h 446582"/>
                <a:gd name="connsiteX359" fmla="*/ 342641 w 532120"/>
                <a:gd name="connsiteY359" fmla="*/ 176389 h 446582"/>
                <a:gd name="connsiteX360" fmla="*/ 348890 w 532120"/>
                <a:gd name="connsiteY360" fmla="*/ 180991 h 446582"/>
                <a:gd name="connsiteX361" fmla="*/ 348890 w 532120"/>
                <a:gd name="connsiteY361" fmla="*/ 182637 h 446582"/>
                <a:gd name="connsiteX362" fmla="*/ 350566 w 532120"/>
                <a:gd name="connsiteY362" fmla="*/ 191933 h 446582"/>
                <a:gd name="connsiteX363" fmla="*/ 351480 w 532120"/>
                <a:gd name="connsiteY363" fmla="*/ 191933 h 446582"/>
                <a:gd name="connsiteX364" fmla="*/ 354528 w 532120"/>
                <a:gd name="connsiteY364" fmla="*/ 187819 h 446582"/>
                <a:gd name="connsiteX365" fmla="*/ 373426 w 532120"/>
                <a:gd name="connsiteY365" fmla="*/ 203059 h 446582"/>
                <a:gd name="connsiteX366" fmla="*/ 388666 w 532120"/>
                <a:gd name="connsiteY366" fmla="*/ 185380 h 446582"/>
                <a:gd name="connsiteX367" fmla="*/ 356205 w 532120"/>
                <a:gd name="connsiteY367" fmla="*/ 166483 h 446582"/>
                <a:gd name="connsiteX368" fmla="*/ 349042 w 532120"/>
                <a:gd name="connsiteY368" fmla="*/ 162063 h 446582"/>
                <a:gd name="connsiteX369" fmla="*/ 336545 w 532120"/>
                <a:gd name="connsiteY369" fmla="*/ 156729 h 446582"/>
                <a:gd name="connsiteX370" fmla="*/ 336545 w 532120"/>
                <a:gd name="connsiteY370" fmla="*/ 157796 h 446582"/>
                <a:gd name="connsiteX371" fmla="*/ 341726 w 532120"/>
                <a:gd name="connsiteY371" fmla="*/ 166330 h 446582"/>
                <a:gd name="connsiteX372" fmla="*/ 262631 w 532120"/>
                <a:gd name="connsiteY372" fmla="*/ 154748 h 446582"/>
                <a:gd name="connsiteX373" fmla="*/ 212644 w 532120"/>
                <a:gd name="connsiteY373" fmla="*/ 159472 h 446582"/>
                <a:gd name="connsiteX374" fmla="*/ 212644 w 532120"/>
                <a:gd name="connsiteY374" fmla="*/ 185990 h 446582"/>
                <a:gd name="connsiteX375" fmla="*/ 201823 w 532120"/>
                <a:gd name="connsiteY375" fmla="*/ 185990 h 446582"/>
                <a:gd name="connsiteX376" fmla="*/ 201823 w 532120"/>
                <a:gd name="connsiteY376" fmla="*/ 161606 h 446582"/>
                <a:gd name="connsiteX377" fmla="*/ 201823 w 532120"/>
                <a:gd name="connsiteY377" fmla="*/ 161606 h 446582"/>
                <a:gd name="connsiteX378" fmla="*/ 136291 w 532120"/>
                <a:gd name="connsiteY378" fmla="*/ 432573 h 446582"/>
                <a:gd name="connsiteX379" fmla="*/ 131567 w 532120"/>
                <a:gd name="connsiteY379" fmla="*/ 425868 h 446582"/>
                <a:gd name="connsiteX380" fmla="*/ 131567 w 532120"/>
                <a:gd name="connsiteY380" fmla="*/ 409256 h 446582"/>
                <a:gd name="connsiteX381" fmla="*/ 87981 w 532120"/>
                <a:gd name="connsiteY381" fmla="*/ 402703 h 446582"/>
                <a:gd name="connsiteX382" fmla="*/ 59482 w 532120"/>
                <a:gd name="connsiteY382" fmla="*/ 409256 h 446582"/>
                <a:gd name="connsiteX383" fmla="*/ 53691 w 532120"/>
                <a:gd name="connsiteY383" fmla="*/ 440803 h 446582"/>
                <a:gd name="connsiteX384" fmla="*/ 93620 w 532120"/>
                <a:gd name="connsiteY384" fmla="*/ 434859 h 446582"/>
                <a:gd name="connsiteX385" fmla="*/ 169820 w 532120"/>
                <a:gd name="connsiteY385" fmla="*/ 435773 h 446582"/>
                <a:gd name="connsiteX386" fmla="*/ 169820 w 532120"/>
                <a:gd name="connsiteY386" fmla="*/ 421905 h 446582"/>
                <a:gd name="connsiteX387" fmla="*/ 136291 w 532120"/>
                <a:gd name="connsiteY387" fmla="*/ 432573 h 446582"/>
                <a:gd name="connsiteX388" fmla="*/ 367178 w 532120"/>
                <a:gd name="connsiteY388" fmla="*/ 421905 h 446582"/>
                <a:gd name="connsiteX389" fmla="*/ 367178 w 532120"/>
                <a:gd name="connsiteY389" fmla="*/ 435773 h 446582"/>
                <a:gd name="connsiteX390" fmla="*/ 443378 w 532120"/>
                <a:gd name="connsiteY390" fmla="*/ 434859 h 446582"/>
                <a:gd name="connsiteX391" fmla="*/ 483307 w 532120"/>
                <a:gd name="connsiteY391" fmla="*/ 440803 h 446582"/>
                <a:gd name="connsiteX392" fmla="*/ 477515 w 532120"/>
                <a:gd name="connsiteY392" fmla="*/ 409256 h 446582"/>
                <a:gd name="connsiteX393" fmla="*/ 449017 w 532120"/>
                <a:gd name="connsiteY393" fmla="*/ 402703 h 446582"/>
                <a:gd name="connsiteX394" fmla="*/ 405429 w 532120"/>
                <a:gd name="connsiteY394" fmla="*/ 409256 h 446582"/>
                <a:gd name="connsiteX395" fmla="*/ 405429 w 532120"/>
                <a:gd name="connsiteY395" fmla="*/ 425868 h 446582"/>
                <a:gd name="connsiteX396" fmla="*/ 400705 w 532120"/>
                <a:gd name="connsiteY396" fmla="*/ 432573 h 446582"/>
                <a:gd name="connsiteX397" fmla="*/ 367635 w 532120"/>
                <a:gd name="connsiteY397" fmla="*/ 421143 h 446582"/>
                <a:gd name="connsiteX398" fmla="*/ 268575 w 532120"/>
                <a:gd name="connsiteY398" fmla="*/ 407579 h 446582"/>
                <a:gd name="connsiteX399" fmla="*/ 398420 w 532120"/>
                <a:gd name="connsiteY399" fmla="*/ 419924 h 446582"/>
                <a:gd name="connsiteX400" fmla="*/ 399334 w 532120"/>
                <a:gd name="connsiteY400" fmla="*/ 419924 h 446582"/>
                <a:gd name="connsiteX401" fmla="*/ 399334 w 532120"/>
                <a:gd name="connsiteY401" fmla="*/ 386853 h 446582"/>
                <a:gd name="connsiteX402" fmla="*/ 268575 w 532120"/>
                <a:gd name="connsiteY402" fmla="*/ 371613 h 446582"/>
                <a:gd name="connsiteX403" fmla="*/ 137815 w 532120"/>
                <a:gd name="connsiteY403" fmla="*/ 386853 h 446582"/>
                <a:gd name="connsiteX404" fmla="*/ 137815 w 532120"/>
                <a:gd name="connsiteY404" fmla="*/ 418857 h 446582"/>
                <a:gd name="connsiteX405" fmla="*/ 138729 w 532120"/>
                <a:gd name="connsiteY405" fmla="*/ 418857 h 446582"/>
                <a:gd name="connsiteX406" fmla="*/ 269032 w 532120"/>
                <a:gd name="connsiteY406" fmla="*/ 406818 h 446582"/>
                <a:gd name="connsiteX407" fmla="*/ 214625 w 532120"/>
                <a:gd name="connsiteY407" fmla="*/ 256551 h 446582"/>
                <a:gd name="connsiteX408" fmla="*/ 208529 w 532120"/>
                <a:gd name="connsiteY408" fmla="*/ 255027 h 446582"/>
                <a:gd name="connsiteX409" fmla="*/ 208529 w 532120"/>
                <a:gd name="connsiteY409" fmla="*/ 255789 h 446582"/>
                <a:gd name="connsiteX410" fmla="*/ 201367 w 532120"/>
                <a:gd name="connsiteY410" fmla="*/ 252589 h 446582"/>
                <a:gd name="connsiteX411" fmla="*/ 207767 w 532120"/>
                <a:gd name="connsiteY411" fmla="*/ 252589 h 446582"/>
                <a:gd name="connsiteX412" fmla="*/ 207767 w 532120"/>
                <a:gd name="connsiteY412" fmla="*/ 252589 h 446582"/>
                <a:gd name="connsiteX413" fmla="*/ 202281 w 532120"/>
                <a:gd name="connsiteY413" fmla="*/ 247255 h 446582"/>
                <a:gd name="connsiteX414" fmla="*/ 209291 w 532120"/>
                <a:gd name="connsiteY414" fmla="*/ 249846 h 446582"/>
                <a:gd name="connsiteX415" fmla="*/ 209291 w 532120"/>
                <a:gd name="connsiteY415" fmla="*/ 249846 h 446582"/>
                <a:gd name="connsiteX416" fmla="*/ 204719 w 532120"/>
                <a:gd name="connsiteY416" fmla="*/ 242988 h 446582"/>
                <a:gd name="connsiteX417" fmla="*/ 211577 w 532120"/>
                <a:gd name="connsiteY417" fmla="*/ 247559 h 446582"/>
                <a:gd name="connsiteX418" fmla="*/ 211577 w 532120"/>
                <a:gd name="connsiteY418" fmla="*/ 247559 h 446582"/>
                <a:gd name="connsiteX419" fmla="*/ 208376 w 532120"/>
                <a:gd name="connsiteY419" fmla="*/ 239482 h 446582"/>
                <a:gd name="connsiteX420" fmla="*/ 214625 w 532120"/>
                <a:gd name="connsiteY420" fmla="*/ 245426 h 446582"/>
                <a:gd name="connsiteX421" fmla="*/ 214625 w 532120"/>
                <a:gd name="connsiteY421" fmla="*/ 245426 h 446582"/>
                <a:gd name="connsiteX422" fmla="*/ 212949 w 532120"/>
                <a:gd name="connsiteY422" fmla="*/ 237349 h 446582"/>
                <a:gd name="connsiteX423" fmla="*/ 217521 w 532120"/>
                <a:gd name="connsiteY423" fmla="*/ 244054 h 446582"/>
                <a:gd name="connsiteX424" fmla="*/ 217521 w 532120"/>
                <a:gd name="connsiteY424" fmla="*/ 244054 h 446582"/>
                <a:gd name="connsiteX425" fmla="*/ 217521 w 532120"/>
                <a:gd name="connsiteY425" fmla="*/ 236739 h 446582"/>
                <a:gd name="connsiteX426" fmla="*/ 220417 w 532120"/>
                <a:gd name="connsiteY426" fmla="*/ 243445 h 446582"/>
                <a:gd name="connsiteX427" fmla="*/ 221178 w 532120"/>
                <a:gd name="connsiteY427" fmla="*/ 243445 h 446582"/>
                <a:gd name="connsiteX428" fmla="*/ 223616 w 532120"/>
                <a:gd name="connsiteY428" fmla="*/ 237806 h 446582"/>
                <a:gd name="connsiteX429" fmla="*/ 223616 w 532120"/>
                <a:gd name="connsiteY429" fmla="*/ 245426 h 446582"/>
                <a:gd name="connsiteX430" fmla="*/ 222549 w 532120"/>
                <a:gd name="connsiteY430" fmla="*/ 245426 h 446582"/>
                <a:gd name="connsiteX431" fmla="*/ 221331 w 532120"/>
                <a:gd name="connsiteY431" fmla="*/ 254722 h 446582"/>
                <a:gd name="connsiteX432" fmla="*/ 250439 w 532120"/>
                <a:gd name="connsiteY432" fmla="*/ 236892 h 446582"/>
                <a:gd name="connsiteX433" fmla="*/ 283815 w 532120"/>
                <a:gd name="connsiteY433" fmla="*/ 242988 h 446582"/>
                <a:gd name="connsiteX434" fmla="*/ 292196 w 532120"/>
                <a:gd name="connsiteY434" fmla="*/ 264933 h 446582"/>
                <a:gd name="connsiteX435" fmla="*/ 310028 w 532120"/>
                <a:gd name="connsiteY435" fmla="*/ 262190 h 446582"/>
                <a:gd name="connsiteX436" fmla="*/ 299207 w 532120"/>
                <a:gd name="connsiteY436" fmla="*/ 240092 h 446582"/>
                <a:gd name="connsiteX437" fmla="*/ 310302 w 532120"/>
                <a:gd name="connsiteY437" fmla="*/ 228632 h 446582"/>
                <a:gd name="connsiteX438" fmla="*/ 311246 w 532120"/>
                <a:gd name="connsiteY438" fmla="*/ 228662 h 446582"/>
                <a:gd name="connsiteX439" fmla="*/ 326486 w 532120"/>
                <a:gd name="connsiteY439" fmla="*/ 230796 h 446582"/>
                <a:gd name="connsiteX440" fmla="*/ 332735 w 532120"/>
                <a:gd name="connsiteY440" fmla="*/ 225919 h 446582"/>
                <a:gd name="connsiteX441" fmla="*/ 334259 w 532120"/>
                <a:gd name="connsiteY441" fmla="*/ 225919 h 446582"/>
                <a:gd name="connsiteX442" fmla="*/ 334259 w 532120"/>
                <a:gd name="connsiteY442" fmla="*/ 230491 h 446582"/>
                <a:gd name="connsiteX443" fmla="*/ 323591 w 532120"/>
                <a:gd name="connsiteY443" fmla="*/ 237044 h 446582"/>
                <a:gd name="connsiteX444" fmla="*/ 323591 w 532120"/>
                <a:gd name="connsiteY444" fmla="*/ 237044 h 446582"/>
                <a:gd name="connsiteX445" fmla="*/ 323591 w 532120"/>
                <a:gd name="connsiteY445" fmla="*/ 244664 h 446582"/>
                <a:gd name="connsiteX446" fmla="*/ 323591 w 532120"/>
                <a:gd name="connsiteY446" fmla="*/ 244664 h 446582"/>
                <a:gd name="connsiteX447" fmla="*/ 312161 w 532120"/>
                <a:gd name="connsiteY447" fmla="*/ 234301 h 446582"/>
                <a:gd name="connsiteX448" fmla="*/ 306842 w 532120"/>
                <a:gd name="connsiteY448" fmla="*/ 238690 h 446582"/>
                <a:gd name="connsiteX449" fmla="*/ 306827 w 532120"/>
                <a:gd name="connsiteY449" fmla="*/ 239330 h 446582"/>
                <a:gd name="connsiteX450" fmla="*/ 318562 w 532120"/>
                <a:gd name="connsiteY450" fmla="*/ 262952 h 446582"/>
                <a:gd name="connsiteX451" fmla="*/ 293416 w 532120"/>
                <a:gd name="connsiteY451" fmla="*/ 275449 h 446582"/>
                <a:gd name="connsiteX452" fmla="*/ 312161 w 532120"/>
                <a:gd name="connsiteY452" fmla="*/ 286117 h 446582"/>
                <a:gd name="connsiteX453" fmla="*/ 312161 w 532120"/>
                <a:gd name="connsiteY453" fmla="*/ 286117 h 446582"/>
                <a:gd name="connsiteX454" fmla="*/ 310179 w 532120"/>
                <a:gd name="connsiteY454" fmla="*/ 293889 h 446582"/>
                <a:gd name="connsiteX455" fmla="*/ 314752 w 532120"/>
                <a:gd name="connsiteY455" fmla="*/ 305472 h 446582"/>
                <a:gd name="connsiteX456" fmla="*/ 322372 w 532120"/>
                <a:gd name="connsiteY456" fmla="*/ 307758 h 446582"/>
                <a:gd name="connsiteX457" fmla="*/ 322372 w 532120"/>
                <a:gd name="connsiteY457" fmla="*/ 307758 h 446582"/>
                <a:gd name="connsiteX458" fmla="*/ 314142 w 532120"/>
                <a:gd name="connsiteY458" fmla="*/ 311415 h 446582"/>
                <a:gd name="connsiteX459" fmla="*/ 317648 w 532120"/>
                <a:gd name="connsiteY459" fmla="*/ 316444 h 446582"/>
                <a:gd name="connsiteX460" fmla="*/ 317648 w 532120"/>
                <a:gd name="connsiteY460" fmla="*/ 316444 h 446582"/>
                <a:gd name="connsiteX461" fmla="*/ 308808 w 532120"/>
                <a:gd name="connsiteY461" fmla="*/ 314768 h 446582"/>
                <a:gd name="connsiteX462" fmla="*/ 302559 w 532120"/>
                <a:gd name="connsiteY462" fmla="*/ 318578 h 446582"/>
                <a:gd name="connsiteX463" fmla="*/ 299207 w 532120"/>
                <a:gd name="connsiteY463" fmla="*/ 324064 h 446582"/>
                <a:gd name="connsiteX464" fmla="*/ 299207 w 532120"/>
                <a:gd name="connsiteY464" fmla="*/ 324064 h 446582"/>
                <a:gd name="connsiteX465" fmla="*/ 296601 w 532120"/>
                <a:gd name="connsiteY465" fmla="*/ 317679 h 446582"/>
                <a:gd name="connsiteX466" fmla="*/ 299207 w 532120"/>
                <a:gd name="connsiteY466" fmla="*/ 315073 h 446582"/>
                <a:gd name="connsiteX467" fmla="*/ 293812 w 532120"/>
                <a:gd name="connsiteY467" fmla="*/ 316612 h 446582"/>
                <a:gd name="connsiteX468" fmla="*/ 293416 w 532120"/>
                <a:gd name="connsiteY468" fmla="*/ 317663 h 446582"/>
                <a:gd name="connsiteX469" fmla="*/ 293416 w 532120"/>
                <a:gd name="connsiteY469" fmla="*/ 317663 h 446582"/>
                <a:gd name="connsiteX470" fmla="*/ 299969 w 532120"/>
                <a:gd name="connsiteY470" fmla="*/ 310958 h 446582"/>
                <a:gd name="connsiteX471" fmla="*/ 292807 w 532120"/>
                <a:gd name="connsiteY471" fmla="*/ 307910 h 446582"/>
                <a:gd name="connsiteX472" fmla="*/ 292807 w 532120"/>
                <a:gd name="connsiteY472" fmla="*/ 307910 h 446582"/>
                <a:gd name="connsiteX473" fmla="*/ 298811 w 532120"/>
                <a:gd name="connsiteY473" fmla="*/ 304984 h 446582"/>
                <a:gd name="connsiteX474" fmla="*/ 300579 w 532120"/>
                <a:gd name="connsiteY474" fmla="*/ 306081 h 446582"/>
                <a:gd name="connsiteX475" fmla="*/ 307284 w 532120"/>
                <a:gd name="connsiteY475" fmla="*/ 305167 h 446582"/>
                <a:gd name="connsiteX476" fmla="*/ 280157 w 532120"/>
                <a:gd name="connsiteY476" fmla="*/ 289927 h 446582"/>
                <a:gd name="connsiteX477" fmla="*/ 280157 w 532120"/>
                <a:gd name="connsiteY477" fmla="*/ 289927 h 446582"/>
                <a:gd name="connsiteX478" fmla="*/ 271318 w 532120"/>
                <a:gd name="connsiteY478" fmla="*/ 287489 h 446582"/>
                <a:gd name="connsiteX479" fmla="*/ 271318 w 532120"/>
                <a:gd name="connsiteY479" fmla="*/ 287489 h 446582"/>
                <a:gd name="connsiteX480" fmla="*/ 277261 w 532120"/>
                <a:gd name="connsiteY480" fmla="*/ 285355 h 446582"/>
                <a:gd name="connsiteX481" fmla="*/ 279395 w 532120"/>
                <a:gd name="connsiteY481" fmla="*/ 276668 h 446582"/>
                <a:gd name="connsiteX482" fmla="*/ 254554 w 532120"/>
                <a:gd name="connsiteY482" fmla="*/ 250608 h 446582"/>
                <a:gd name="connsiteX483" fmla="*/ 226970 w 532120"/>
                <a:gd name="connsiteY483" fmla="*/ 259904 h 446582"/>
                <a:gd name="connsiteX484" fmla="*/ 234132 w 532120"/>
                <a:gd name="connsiteY484" fmla="*/ 261428 h 446582"/>
                <a:gd name="connsiteX485" fmla="*/ 222276 w 532120"/>
                <a:gd name="connsiteY485" fmla="*/ 271425 h 446582"/>
                <a:gd name="connsiteX486" fmla="*/ 220111 w 532120"/>
                <a:gd name="connsiteY486" fmla="*/ 271029 h 446582"/>
                <a:gd name="connsiteX487" fmla="*/ 221178 w 532120"/>
                <a:gd name="connsiteY487" fmla="*/ 262799 h 446582"/>
                <a:gd name="connsiteX488" fmla="*/ 215844 w 532120"/>
                <a:gd name="connsiteY488" fmla="*/ 266305 h 446582"/>
                <a:gd name="connsiteX489" fmla="*/ 215844 w 532120"/>
                <a:gd name="connsiteY489" fmla="*/ 266305 h 446582"/>
                <a:gd name="connsiteX490" fmla="*/ 219502 w 532120"/>
                <a:gd name="connsiteY490" fmla="*/ 258685 h 446582"/>
                <a:gd name="connsiteX491" fmla="*/ 219502 w 532120"/>
                <a:gd name="connsiteY491" fmla="*/ 258685 h 446582"/>
                <a:gd name="connsiteX492" fmla="*/ 213558 w 532120"/>
                <a:gd name="connsiteY492" fmla="*/ 262038 h 446582"/>
                <a:gd name="connsiteX493" fmla="*/ 213558 w 532120"/>
                <a:gd name="connsiteY493" fmla="*/ 262038 h 446582"/>
                <a:gd name="connsiteX494" fmla="*/ 215082 w 532120"/>
                <a:gd name="connsiteY494" fmla="*/ 255789 h 446582"/>
                <a:gd name="connsiteX495" fmla="*/ 235809 w 532120"/>
                <a:gd name="connsiteY495" fmla="*/ 312177 h 446582"/>
                <a:gd name="connsiteX496" fmla="*/ 227122 w 532120"/>
                <a:gd name="connsiteY496" fmla="*/ 312177 h 446582"/>
                <a:gd name="connsiteX497" fmla="*/ 223160 w 532120"/>
                <a:gd name="connsiteY497" fmla="*/ 315835 h 446582"/>
                <a:gd name="connsiteX498" fmla="*/ 223160 w 532120"/>
                <a:gd name="connsiteY498" fmla="*/ 316139 h 446582"/>
                <a:gd name="connsiteX499" fmla="*/ 223160 w 532120"/>
                <a:gd name="connsiteY499" fmla="*/ 316139 h 446582"/>
                <a:gd name="connsiteX500" fmla="*/ 222992 w 532120"/>
                <a:gd name="connsiteY500" fmla="*/ 309251 h 446582"/>
                <a:gd name="connsiteX501" fmla="*/ 226055 w 532120"/>
                <a:gd name="connsiteY501" fmla="*/ 307758 h 446582"/>
                <a:gd name="connsiteX502" fmla="*/ 219806 w 532120"/>
                <a:gd name="connsiteY502" fmla="*/ 307453 h 446582"/>
                <a:gd name="connsiteX503" fmla="*/ 219502 w 532120"/>
                <a:gd name="connsiteY503" fmla="*/ 307758 h 446582"/>
                <a:gd name="connsiteX504" fmla="*/ 219502 w 532120"/>
                <a:gd name="connsiteY504" fmla="*/ 307758 h 446582"/>
                <a:gd name="connsiteX505" fmla="*/ 227884 w 532120"/>
                <a:gd name="connsiteY505" fmla="*/ 303643 h 446582"/>
                <a:gd name="connsiteX506" fmla="*/ 224074 w 532120"/>
                <a:gd name="connsiteY506" fmla="*/ 299376 h 446582"/>
                <a:gd name="connsiteX507" fmla="*/ 224074 w 532120"/>
                <a:gd name="connsiteY507" fmla="*/ 299376 h 446582"/>
                <a:gd name="connsiteX508" fmla="*/ 227426 w 532120"/>
                <a:gd name="connsiteY508" fmla="*/ 297547 h 446582"/>
                <a:gd name="connsiteX509" fmla="*/ 233828 w 532120"/>
                <a:gd name="connsiteY509" fmla="*/ 302119 h 446582"/>
                <a:gd name="connsiteX510" fmla="*/ 242819 w 532120"/>
                <a:gd name="connsiteY510" fmla="*/ 296937 h 446582"/>
                <a:gd name="connsiteX511" fmla="*/ 240076 w 532120"/>
                <a:gd name="connsiteY511" fmla="*/ 281697 h 446582"/>
                <a:gd name="connsiteX512" fmla="*/ 240076 w 532120"/>
                <a:gd name="connsiteY512" fmla="*/ 281697 h 446582"/>
                <a:gd name="connsiteX513" fmla="*/ 233979 w 532120"/>
                <a:gd name="connsiteY513" fmla="*/ 277278 h 446582"/>
                <a:gd name="connsiteX514" fmla="*/ 233979 w 532120"/>
                <a:gd name="connsiteY514" fmla="*/ 277278 h 446582"/>
                <a:gd name="connsiteX515" fmla="*/ 240381 w 532120"/>
                <a:gd name="connsiteY515" fmla="*/ 275296 h 446582"/>
                <a:gd name="connsiteX516" fmla="*/ 262783 w 532120"/>
                <a:gd name="connsiteY516" fmla="*/ 260056 h 446582"/>
                <a:gd name="connsiteX517" fmla="*/ 271470 w 532120"/>
                <a:gd name="connsiteY517" fmla="*/ 263409 h 446582"/>
                <a:gd name="connsiteX518" fmla="*/ 274518 w 532120"/>
                <a:gd name="connsiteY518" fmla="*/ 272553 h 446582"/>
                <a:gd name="connsiteX519" fmla="*/ 274518 w 532120"/>
                <a:gd name="connsiteY519" fmla="*/ 272553 h 446582"/>
                <a:gd name="connsiteX520" fmla="*/ 251963 w 532120"/>
                <a:gd name="connsiteY520" fmla="*/ 293889 h 446582"/>
                <a:gd name="connsiteX521" fmla="*/ 258211 w 532120"/>
                <a:gd name="connsiteY521" fmla="*/ 303643 h 446582"/>
                <a:gd name="connsiteX522" fmla="*/ 258211 w 532120"/>
                <a:gd name="connsiteY522" fmla="*/ 303643 h 446582"/>
                <a:gd name="connsiteX523" fmla="*/ 253640 w 532120"/>
                <a:gd name="connsiteY523" fmla="*/ 305929 h 446582"/>
                <a:gd name="connsiteX524" fmla="*/ 248001 w 532120"/>
                <a:gd name="connsiteY524" fmla="*/ 304100 h 446582"/>
                <a:gd name="connsiteX525" fmla="*/ 240381 w 532120"/>
                <a:gd name="connsiteY525" fmla="*/ 310501 h 446582"/>
                <a:gd name="connsiteX526" fmla="*/ 243124 w 532120"/>
                <a:gd name="connsiteY526" fmla="*/ 314311 h 446582"/>
                <a:gd name="connsiteX527" fmla="*/ 243124 w 532120"/>
                <a:gd name="connsiteY527" fmla="*/ 314311 h 446582"/>
                <a:gd name="connsiteX528" fmla="*/ 236266 w 532120"/>
                <a:gd name="connsiteY528" fmla="*/ 311415 h 446582"/>
                <a:gd name="connsiteX529" fmla="*/ 276956 w 532120"/>
                <a:gd name="connsiteY529" fmla="*/ 184923 h 446582"/>
                <a:gd name="connsiteX530" fmla="*/ 269184 w 532120"/>
                <a:gd name="connsiteY530" fmla="*/ 187209 h 446582"/>
                <a:gd name="connsiteX531" fmla="*/ 277414 w 532120"/>
                <a:gd name="connsiteY531" fmla="*/ 184161 h 446582"/>
                <a:gd name="connsiteX532" fmla="*/ 258973 w 532120"/>
                <a:gd name="connsiteY532" fmla="*/ 196963 h 446582"/>
                <a:gd name="connsiteX533" fmla="*/ 266593 w 532120"/>
                <a:gd name="connsiteY533" fmla="*/ 196963 h 446582"/>
                <a:gd name="connsiteX534" fmla="*/ 266593 w 532120"/>
                <a:gd name="connsiteY534" fmla="*/ 198029 h 446582"/>
                <a:gd name="connsiteX535" fmla="*/ 254401 w 532120"/>
                <a:gd name="connsiteY535" fmla="*/ 202297 h 446582"/>
                <a:gd name="connsiteX536" fmla="*/ 249021 w 532120"/>
                <a:gd name="connsiteY536" fmla="*/ 196414 h 446582"/>
                <a:gd name="connsiteX537" fmla="*/ 249372 w 532120"/>
                <a:gd name="connsiteY537" fmla="*/ 194677 h 446582"/>
                <a:gd name="connsiteX538" fmla="*/ 249372 w 532120"/>
                <a:gd name="connsiteY538" fmla="*/ 194677 h 446582"/>
                <a:gd name="connsiteX539" fmla="*/ 259431 w 532120"/>
                <a:gd name="connsiteY539" fmla="*/ 196201 h 446582"/>
                <a:gd name="connsiteX540" fmla="*/ 165857 w 532120"/>
                <a:gd name="connsiteY540" fmla="*/ 356373 h 446582"/>
                <a:gd name="connsiteX541" fmla="*/ 181097 w 532120"/>
                <a:gd name="connsiteY541" fmla="*/ 356373 h 446582"/>
                <a:gd name="connsiteX542" fmla="*/ 188565 w 532120"/>
                <a:gd name="connsiteY542" fmla="*/ 363536 h 446582"/>
                <a:gd name="connsiteX543" fmla="*/ 188565 w 532120"/>
                <a:gd name="connsiteY543" fmla="*/ 363536 h 446582"/>
                <a:gd name="connsiteX544" fmla="*/ 188443 w 532120"/>
                <a:gd name="connsiteY544" fmla="*/ 350826 h 446582"/>
                <a:gd name="connsiteX545" fmla="*/ 183078 w 532120"/>
                <a:gd name="connsiteY545" fmla="*/ 348296 h 446582"/>
                <a:gd name="connsiteX546" fmla="*/ 194493 w 532120"/>
                <a:gd name="connsiteY546" fmla="*/ 348799 h 446582"/>
                <a:gd name="connsiteX547" fmla="*/ 194965 w 532120"/>
                <a:gd name="connsiteY547" fmla="*/ 349363 h 446582"/>
                <a:gd name="connsiteX548" fmla="*/ 194965 w 532120"/>
                <a:gd name="connsiteY548" fmla="*/ 349363 h 446582"/>
                <a:gd name="connsiteX549" fmla="*/ 179725 w 532120"/>
                <a:gd name="connsiteY549" fmla="*/ 341743 h 446582"/>
                <a:gd name="connsiteX550" fmla="*/ 186583 w 532120"/>
                <a:gd name="connsiteY550" fmla="*/ 334123 h 446582"/>
                <a:gd name="connsiteX551" fmla="*/ 186583 w 532120"/>
                <a:gd name="connsiteY551" fmla="*/ 334123 h 446582"/>
                <a:gd name="connsiteX552" fmla="*/ 171343 w 532120"/>
                <a:gd name="connsiteY552" fmla="*/ 337933 h 446582"/>
                <a:gd name="connsiteX553" fmla="*/ 152446 w 532120"/>
                <a:gd name="connsiteY553" fmla="*/ 329551 h 446582"/>
                <a:gd name="connsiteX554" fmla="*/ 162352 w 532120"/>
                <a:gd name="connsiteY554" fmla="*/ 309586 h 446582"/>
                <a:gd name="connsiteX555" fmla="*/ 162352 w 532120"/>
                <a:gd name="connsiteY555" fmla="*/ 307910 h 446582"/>
                <a:gd name="connsiteX556" fmla="*/ 162352 w 532120"/>
                <a:gd name="connsiteY556" fmla="*/ 307910 h 446582"/>
                <a:gd name="connsiteX557" fmla="*/ 166162 w 532120"/>
                <a:gd name="connsiteY557" fmla="*/ 308824 h 446582"/>
                <a:gd name="connsiteX558" fmla="*/ 172715 w 532120"/>
                <a:gd name="connsiteY558" fmla="*/ 300138 h 446582"/>
                <a:gd name="connsiteX559" fmla="*/ 172715 w 532120"/>
                <a:gd name="connsiteY559" fmla="*/ 300138 h 446582"/>
                <a:gd name="connsiteX560" fmla="*/ 169209 w 532120"/>
                <a:gd name="connsiteY560" fmla="*/ 302271 h 446582"/>
                <a:gd name="connsiteX561" fmla="*/ 124556 w 532120"/>
                <a:gd name="connsiteY561" fmla="*/ 275449 h 446582"/>
                <a:gd name="connsiteX562" fmla="*/ 104592 w 532120"/>
                <a:gd name="connsiteY562" fmla="*/ 284440 h 446582"/>
                <a:gd name="connsiteX563" fmla="*/ 107183 w 532120"/>
                <a:gd name="connsiteY563" fmla="*/ 290993 h 446582"/>
                <a:gd name="connsiteX564" fmla="*/ 101392 w 532120"/>
                <a:gd name="connsiteY564" fmla="*/ 296785 h 446582"/>
                <a:gd name="connsiteX565" fmla="*/ 101392 w 532120"/>
                <a:gd name="connsiteY565" fmla="*/ 297547 h 446582"/>
                <a:gd name="connsiteX566" fmla="*/ 136291 w 532120"/>
                <a:gd name="connsiteY566" fmla="*/ 310653 h 446582"/>
                <a:gd name="connsiteX567" fmla="*/ 137511 w 532120"/>
                <a:gd name="connsiteY567" fmla="*/ 333970 h 446582"/>
                <a:gd name="connsiteX568" fmla="*/ 126690 w 532120"/>
                <a:gd name="connsiteY568" fmla="*/ 342809 h 446582"/>
                <a:gd name="connsiteX569" fmla="*/ 126690 w 532120"/>
                <a:gd name="connsiteY569" fmla="*/ 342809 h 446582"/>
                <a:gd name="connsiteX570" fmla="*/ 135072 w 532120"/>
                <a:gd name="connsiteY570" fmla="*/ 347229 h 446582"/>
                <a:gd name="connsiteX571" fmla="*/ 144826 w 532120"/>
                <a:gd name="connsiteY571" fmla="*/ 344029 h 446582"/>
                <a:gd name="connsiteX572" fmla="*/ 158846 w 532120"/>
                <a:gd name="connsiteY572" fmla="*/ 355459 h 446582"/>
                <a:gd name="connsiteX573" fmla="*/ 153969 w 532120"/>
                <a:gd name="connsiteY573" fmla="*/ 362469 h 446582"/>
                <a:gd name="connsiteX574" fmla="*/ 153969 w 532120"/>
                <a:gd name="connsiteY574" fmla="*/ 362469 h 446582"/>
                <a:gd name="connsiteX575" fmla="*/ 165857 w 532120"/>
                <a:gd name="connsiteY575" fmla="*/ 356373 h 446582"/>
                <a:gd name="connsiteX576" fmla="*/ 384856 w 532120"/>
                <a:gd name="connsiteY576" fmla="*/ 363231 h 446582"/>
                <a:gd name="connsiteX577" fmla="*/ 384856 w 532120"/>
                <a:gd name="connsiteY577" fmla="*/ 363231 h 446582"/>
                <a:gd name="connsiteX578" fmla="*/ 379979 w 532120"/>
                <a:gd name="connsiteY578" fmla="*/ 356221 h 446582"/>
                <a:gd name="connsiteX579" fmla="*/ 393848 w 532120"/>
                <a:gd name="connsiteY579" fmla="*/ 344791 h 446582"/>
                <a:gd name="connsiteX580" fmla="*/ 403753 w 532120"/>
                <a:gd name="connsiteY580" fmla="*/ 347991 h 446582"/>
                <a:gd name="connsiteX581" fmla="*/ 412135 w 532120"/>
                <a:gd name="connsiteY581" fmla="*/ 343572 h 446582"/>
                <a:gd name="connsiteX582" fmla="*/ 412135 w 532120"/>
                <a:gd name="connsiteY582" fmla="*/ 343572 h 446582"/>
                <a:gd name="connsiteX583" fmla="*/ 401315 w 532120"/>
                <a:gd name="connsiteY583" fmla="*/ 334732 h 446582"/>
                <a:gd name="connsiteX584" fmla="*/ 402534 w 532120"/>
                <a:gd name="connsiteY584" fmla="*/ 311415 h 446582"/>
                <a:gd name="connsiteX585" fmla="*/ 434843 w 532120"/>
                <a:gd name="connsiteY585" fmla="*/ 297242 h 446582"/>
                <a:gd name="connsiteX586" fmla="*/ 434843 w 532120"/>
                <a:gd name="connsiteY586" fmla="*/ 296480 h 446582"/>
                <a:gd name="connsiteX587" fmla="*/ 429052 w 532120"/>
                <a:gd name="connsiteY587" fmla="*/ 290689 h 446582"/>
                <a:gd name="connsiteX588" fmla="*/ 431643 w 532120"/>
                <a:gd name="connsiteY588" fmla="*/ 284136 h 446582"/>
                <a:gd name="connsiteX589" fmla="*/ 411678 w 532120"/>
                <a:gd name="connsiteY589" fmla="*/ 275144 h 446582"/>
                <a:gd name="connsiteX590" fmla="*/ 367025 w 532120"/>
                <a:gd name="connsiteY590" fmla="*/ 301966 h 446582"/>
                <a:gd name="connsiteX591" fmla="*/ 363519 w 532120"/>
                <a:gd name="connsiteY591" fmla="*/ 299833 h 446582"/>
                <a:gd name="connsiteX592" fmla="*/ 363519 w 532120"/>
                <a:gd name="connsiteY592" fmla="*/ 299833 h 446582"/>
                <a:gd name="connsiteX593" fmla="*/ 370073 w 532120"/>
                <a:gd name="connsiteY593" fmla="*/ 308519 h 446582"/>
                <a:gd name="connsiteX594" fmla="*/ 373883 w 532120"/>
                <a:gd name="connsiteY594" fmla="*/ 307605 h 446582"/>
                <a:gd name="connsiteX595" fmla="*/ 373883 w 532120"/>
                <a:gd name="connsiteY595" fmla="*/ 307605 h 446582"/>
                <a:gd name="connsiteX596" fmla="*/ 373883 w 532120"/>
                <a:gd name="connsiteY596" fmla="*/ 309282 h 446582"/>
                <a:gd name="connsiteX597" fmla="*/ 383789 w 532120"/>
                <a:gd name="connsiteY597" fmla="*/ 329246 h 446582"/>
                <a:gd name="connsiteX598" fmla="*/ 364891 w 532120"/>
                <a:gd name="connsiteY598" fmla="*/ 337628 h 446582"/>
                <a:gd name="connsiteX599" fmla="*/ 349651 w 532120"/>
                <a:gd name="connsiteY599" fmla="*/ 333818 h 446582"/>
                <a:gd name="connsiteX600" fmla="*/ 349651 w 532120"/>
                <a:gd name="connsiteY600" fmla="*/ 333818 h 446582"/>
                <a:gd name="connsiteX601" fmla="*/ 356357 w 532120"/>
                <a:gd name="connsiteY601" fmla="*/ 341438 h 446582"/>
                <a:gd name="connsiteX602" fmla="*/ 341117 w 532120"/>
                <a:gd name="connsiteY602" fmla="*/ 349058 h 446582"/>
                <a:gd name="connsiteX603" fmla="*/ 341117 w 532120"/>
                <a:gd name="connsiteY603" fmla="*/ 349058 h 446582"/>
                <a:gd name="connsiteX604" fmla="*/ 352440 w 532120"/>
                <a:gd name="connsiteY604" fmla="*/ 347519 h 446582"/>
                <a:gd name="connsiteX605" fmla="*/ 353004 w 532120"/>
                <a:gd name="connsiteY605" fmla="*/ 347991 h 446582"/>
                <a:gd name="connsiteX606" fmla="*/ 344775 w 532120"/>
                <a:gd name="connsiteY606" fmla="*/ 357394 h 446582"/>
                <a:gd name="connsiteX607" fmla="*/ 347518 w 532120"/>
                <a:gd name="connsiteY607" fmla="*/ 363231 h 446582"/>
                <a:gd name="connsiteX608" fmla="*/ 347518 w 532120"/>
                <a:gd name="connsiteY608" fmla="*/ 363231 h 446582"/>
                <a:gd name="connsiteX609" fmla="*/ 354985 w 532120"/>
                <a:gd name="connsiteY609" fmla="*/ 356069 h 446582"/>
                <a:gd name="connsiteX610" fmla="*/ 370225 w 532120"/>
                <a:gd name="connsiteY610" fmla="*/ 356069 h 446582"/>
                <a:gd name="connsiteX611" fmla="*/ 384856 w 532120"/>
                <a:gd name="connsiteY611" fmla="*/ 362774 h 446582"/>
                <a:gd name="connsiteX612" fmla="*/ 224531 w 532120"/>
                <a:gd name="connsiteY612" fmla="*/ 208240 h 446582"/>
                <a:gd name="connsiteX613" fmla="*/ 221026 w 532120"/>
                <a:gd name="connsiteY613" fmla="*/ 208240 h 446582"/>
                <a:gd name="connsiteX614" fmla="*/ 221026 w 532120"/>
                <a:gd name="connsiteY614" fmla="*/ 208240 h 446582"/>
                <a:gd name="connsiteX615" fmla="*/ 226512 w 532120"/>
                <a:gd name="connsiteY615" fmla="*/ 212812 h 446582"/>
                <a:gd name="connsiteX616" fmla="*/ 230322 w 532120"/>
                <a:gd name="connsiteY616" fmla="*/ 211136 h 446582"/>
                <a:gd name="connsiteX617" fmla="*/ 247848 w 532120"/>
                <a:gd name="connsiteY617" fmla="*/ 216470 h 446582"/>
                <a:gd name="connsiteX618" fmla="*/ 243886 w 532120"/>
                <a:gd name="connsiteY618" fmla="*/ 226986 h 446582"/>
                <a:gd name="connsiteX619" fmla="*/ 220569 w 532120"/>
                <a:gd name="connsiteY619" fmla="*/ 214184 h 446582"/>
                <a:gd name="connsiteX620" fmla="*/ 214778 w 532120"/>
                <a:gd name="connsiteY620" fmla="*/ 221956 h 446582"/>
                <a:gd name="connsiteX621" fmla="*/ 210205 w 532120"/>
                <a:gd name="connsiteY621" fmla="*/ 218603 h 446582"/>
                <a:gd name="connsiteX622" fmla="*/ 214625 w 532120"/>
                <a:gd name="connsiteY622" fmla="*/ 212660 h 446582"/>
                <a:gd name="connsiteX623" fmla="*/ 208681 w 532120"/>
                <a:gd name="connsiteY623" fmla="*/ 212660 h 446582"/>
                <a:gd name="connsiteX624" fmla="*/ 208681 w 532120"/>
                <a:gd name="connsiteY624" fmla="*/ 212660 h 446582"/>
                <a:gd name="connsiteX625" fmla="*/ 216911 w 532120"/>
                <a:gd name="connsiteY625" fmla="*/ 209459 h 446582"/>
                <a:gd name="connsiteX626" fmla="*/ 210663 w 532120"/>
                <a:gd name="connsiteY626" fmla="*/ 207479 h 446582"/>
                <a:gd name="connsiteX627" fmla="*/ 210663 w 532120"/>
                <a:gd name="connsiteY627" fmla="*/ 207479 h 446582"/>
                <a:gd name="connsiteX628" fmla="*/ 220569 w 532120"/>
                <a:gd name="connsiteY628" fmla="*/ 205497 h 446582"/>
                <a:gd name="connsiteX629" fmla="*/ 222549 w 532120"/>
                <a:gd name="connsiteY629" fmla="*/ 202754 h 446582"/>
                <a:gd name="connsiteX630" fmla="*/ 218588 w 532120"/>
                <a:gd name="connsiteY630" fmla="*/ 198487 h 446582"/>
                <a:gd name="connsiteX631" fmla="*/ 221026 w 532120"/>
                <a:gd name="connsiteY631" fmla="*/ 195134 h 446582"/>
                <a:gd name="connsiteX632" fmla="*/ 223921 w 532120"/>
                <a:gd name="connsiteY632" fmla="*/ 198944 h 446582"/>
                <a:gd name="connsiteX633" fmla="*/ 245409 w 532120"/>
                <a:gd name="connsiteY633" fmla="*/ 169379 h 446582"/>
                <a:gd name="connsiteX634" fmla="*/ 251811 w 532120"/>
                <a:gd name="connsiteY634" fmla="*/ 167092 h 446582"/>
                <a:gd name="connsiteX635" fmla="*/ 251811 w 532120"/>
                <a:gd name="connsiteY635" fmla="*/ 173950 h 446582"/>
                <a:gd name="connsiteX636" fmla="*/ 230627 w 532120"/>
                <a:gd name="connsiteY636" fmla="*/ 203669 h 446582"/>
                <a:gd name="connsiteX637" fmla="*/ 235046 w 532120"/>
                <a:gd name="connsiteY637" fmla="*/ 205040 h 446582"/>
                <a:gd name="connsiteX638" fmla="*/ 232608 w 532120"/>
                <a:gd name="connsiteY638" fmla="*/ 208545 h 446582"/>
                <a:gd name="connsiteX639" fmla="*/ 227274 w 532120"/>
                <a:gd name="connsiteY639" fmla="*/ 206107 h 446582"/>
                <a:gd name="connsiteX640" fmla="*/ 300731 w 532120"/>
                <a:gd name="connsiteY640" fmla="*/ 203516 h 446582"/>
                <a:gd name="connsiteX641" fmla="*/ 305913 w 532120"/>
                <a:gd name="connsiteY641" fmla="*/ 209002 h 446582"/>
                <a:gd name="connsiteX642" fmla="*/ 305913 w 532120"/>
                <a:gd name="connsiteY642" fmla="*/ 209002 h 446582"/>
                <a:gd name="connsiteX643" fmla="*/ 297531 w 532120"/>
                <a:gd name="connsiteY643" fmla="*/ 211136 h 446582"/>
                <a:gd name="connsiteX644" fmla="*/ 299512 w 532120"/>
                <a:gd name="connsiteY644" fmla="*/ 221941 h 446582"/>
                <a:gd name="connsiteX645" fmla="*/ 300579 w 532120"/>
                <a:gd name="connsiteY645" fmla="*/ 222566 h 446582"/>
                <a:gd name="connsiteX646" fmla="*/ 300579 w 532120"/>
                <a:gd name="connsiteY646" fmla="*/ 223328 h 446582"/>
                <a:gd name="connsiteX647" fmla="*/ 291876 w 532120"/>
                <a:gd name="connsiteY647" fmla="*/ 221789 h 446582"/>
                <a:gd name="connsiteX648" fmla="*/ 291435 w 532120"/>
                <a:gd name="connsiteY648" fmla="*/ 221042 h 446582"/>
                <a:gd name="connsiteX649" fmla="*/ 290368 w 532120"/>
                <a:gd name="connsiteY649" fmla="*/ 232167 h 446582"/>
                <a:gd name="connsiteX650" fmla="*/ 270099 w 532120"/>
                <a:gd name="connsiteY650" fmla="*/ 233996 h 446582"/>
                <a:gd name="connsiteX651" fmla="*/ 250134 w 532120"/>
                <a:gd name="connsiteY651" fmla="*/ 227595 h 446582"/>
                <a:gd name="connsiteX652" fmla="*/ 267813 w 532120"/>
                <a:gd name="connsiteY652" fmla="*/ 211289 h 446582"/>
                <a:gd name="connsiteX653" fmla="*/ 276195 w 532120"/>
                <a:gd name="connsiteY653" fmla="*/ 203059 h 446582"/>
                <a:gd name="connsiteX654" fmla="*/ 267965 w 532120"/>
                <a:gd name="connsiteY654" fmla="*/ 204888 h 446582"/>
                <a:gd name="connsiteX655" fmla="*/ 267965 w 532120"/>
                <a:gd name="connsiteY655" fmla="*/ 201687 h 446582"/>
                <a:gd name="connsiteX656" fmla="*/ 267965 w 532120"/>
                <a:gd name="connsiteY656" fmla="*/ 198792 h 446582"/>
                <a:gd name="connsiteX657" fmla="*/ 274975 w 532120"/>
                <a:gd name="connsiteY657" fmla="*/ 197572 h 446582"/>
                <a:gd name="connsiteX658" fmla="*/ 264917 w 532120"/>
                <a:gd name="connsiteY658" fmla="*/ 194067 h 446582"/>
                <a:gd name="connsiteX659" fmla="*/ 262936 w 532120"/>
                <a:gd name="connsiteY659" fmla="*/ 189343 h 446582"/>
                <a:gd name="connsiteX660" fmla="*/ 261869 w 532120"/>
                <a:gd name="connsiteY660" fmla="*/ 187514 h 446582"/>
                <a:gd name="connsiteX661" fmla="*/ 270708 w 532120"/>
                <a:gd name="connsiteY661" fmla="*/ 181723 h 446582"/>
                <a:gd name="connsiteX662" fmla="*/ 281377 w 532120"/>
                <a:gd name="connsiteY662" fmla="*/ 177456 h 446582"/>
                <a:gd name="connsiteX663" fmla="*/ 279852 w 532120"/>
                <a:gd name="connsiteY663" fmla="*/ 166178 h 446582"/>
                <a:gd name="connsiteX664" fmla="*/ 279852 w 532120"/>
                <a:gd name="connsiteY664" fmla="*/ 166178 h 446582"/>
                <a:gd name="connsiteX665" fmla="*/ 286863 w 532120"/>
                <a:gd name="connsiteY665" fmla="*/ 174103 h 446582"/>
                <a:gd name="connsiteX666" fmla="*/ 295702 w 532120"/>
                <a:gd name="connsiteY666" fmla="*/ 169836 h 446582"/>
                <a:gd name="connsiteX667" fmla="*/ 297378 w 532120"/>
                <a:gd name="connsiteY667" fmla="*/ 179589 h 446582"/>
                <a:gd name="connsiteX668" fmla="*/ 307894 w 532120"/>
                <a:gd name="connsiteY668" fmla="*/ 180809 h 446582"/>
                <a:gd name="connsiteX669" fmla="*/ 307894 w 532120"/>
                <a:gd name="connsiteY669" fmla="*/ 181723 h 446582"/>
                <a:gd name="connsiteX670" fmla="*/ 297835 w 532120"/>
                <a:gd name="connsiteY670" fmla="*/ 186904 h 446582"/>
                <a:gd name="connsiteX671" fmla="*/ 299969 w 532120"/>
                <a:gd name="connsiteY671" fmla="*/ 203059 h 44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</a:cxnLst>
              <a:rect l="l" t="t" r="r" b="b"/>
              <a:pathLst>
                <a:path w="532120" h="446582">
                  <a:moveTo>
                    <a:pt x="279852" y="341133"/>
                  </a:moveTo>
                  <a:lnTo>
                    <a:pt x="269032" y="341133"/>
                  </a:lnTo>
                  <a:lnTo>
                    <a:pt x="269032" y="310653"/>
                  </a:lnTo>
                  <a:lnTo>
                    <a:pt x="279852" y="310653"/>
                  </a:lnTo>
                  <a:close/>
                  <a:moveTo>
                    <a:pt x="328620" y="209002"/>
                  </a:moveTo>
                  <a:lnTo>
                    <a:pt x="317799" y="209002"/>
                  </a:lnTo>
                  <a:lnTo>
                    <a:pt x="317799" y="178522"/>
                  </a:lnTo>
                  <a:lnTo>
                    <a:pt x="328620" y="178522"/>
                  </a:lnTo>
                  <a:close/>
                  <a:moveTo>
                    <a:pt x="128366" y="158253"/>
                  </a:moveTo>
                  <a:cubicBezTo>
                    <a:pt x="127604" y="158253"/>
                    <a:pt x="121966" y="158253"/>
                    <a:pt x="121966" y="159472"/>
                  </a:cubicBezTo>
                  <a:cubicBezTo>
                    <a:pt x="121966" y="160692"/>
                    <a:pt x="124556" y="159472"/>
                    <a:pt x="128366" y="160692"/>
                  </a:cubicBezTo>
                  <a:cubicBezTo>
                    <a:pt x="137053" y="162216"/>
                    <a:pt x="140407" y="166483"/>
                    <a:pt x="146502" y="166483"/>
                  </a:cubicBezTo>
                  <a:cubicBezTo>
                    <a:pt x="151272" y="166970"/>
                    <a:pt x="155540" y="163480"/>
                    <a:pt x="156012" y="158710"/>
                  </a:cubicBezTo>
                  <a:cubicBezTo>
                    <a:pt x="156149" y="157369"/>
                    <a:pt x="155981" y="156013"/>
                    <a:pt x="155494" y="154748"/>
                  </a:cubicBezTo>
                  <a:cubicBezTo>
                    <a:pt x="155494" y="153529"/>
                    <a:pt x="154427" y="153833"/>
                    <a:pt x="154122" y="154748"/>
                  </a:cubicBezTo>
                  <a:cubicBezTo>
                    <a:pt x="154122" y="158253"/>
                    <a:pt x="148941" y="160234"/>
                    <a:pt x="144369" y="160234"/>
                  </a:cubicBezTo>
                  <a:cubicBezTo>
                    <a:pt x="139796" y="160234"/>
                    <a:pt x="137358" y="158253"/>
                    <a:pt x="128366" y="158253"/>
                  </a:cubicBezTo>
                  <a:close/>
                  <a:moveTo>
                    <a:pt x="68931" y="188733"/>
                  </a:moveTo>
                  <a:cubicBezTo>
                    <a:pt x="69845" y="190105"/>
                    <a:pt x="80056" y="203211"/>
                    <a:pt x="64359" y="208393"/>
                  </a:cubicBezTo>
                  <a:cubicBezTo>
                    <a:pt x="64359" y="208393"/>
                    <a:pt x="63444" y="209307"/>
                    <a:pt x="64359" y="209764"/>
                  </a:cubicBezTo>
                  <a:cubicBezTo>
                    <a:pt x="70333" y="212843"/>
                    <a:pt x="77648" y="211090"/>
                    <a:pt x="81579" y="205649"/>
                  </a:cubicBezTo>
                  <a:cubicBezTo>
                    <a:pt x="85268" y="212492"/>
                    <a:pt x="83973" y="220966"/>
                    <a:pt x="78380" y="226376"/>
                  </a:cubicBezTo>
                  <a:cubicBezTo>
                    <a:pt x="82326" y="230826"/>
                    <a:pt x="87737" y="233737"/>
                    <a:pt x="93620" y="234606"/>
                  </a:cubicBezTo>
                  <a:cubicBezTo>
                    <a:pt x="97871" y="232564"/>
                    <a:pt x="101224" y="229043"/>
                    <a:pt x="103068" y="224699"/>
                  </a:cubicBezTo>
                  <a:cubicBezTo>
                    <a:pt x="104288" y="228357"/>
                    <a:pt x="104288" y="232319"/>
                    <a:pt x="103068" y="235977"/>
                  </a:cubicBezTo>
                  <a:cubicBezTo>
                    <a:pt x="126690" y="238111"/>
                    <a:pt x="134919" y="219213"/>
                    <a:pt x="153208" y="222719"/>
                  </a:cubicBezTo>
                  <a:lnTo>
                    <a:pt x="153969" y="222719"/>
                  </a:lnTo>
                  <a:cubicBezTo>
                    <a:pt x="154092" y="204568"/>
                    <a:pt x="141290" y="188886"/>
                    <a:pt x="123489" y="185380"/>
                  </a:cubicBezTo>
                  <a:cubicBezTo>
                    <a:pt x="101087" y="181113"/>
                    <a:pt x="107031" y="171817"/>
                    <a:pt x="107031" y="171817"/>
                  </a:cubicBezTo>
                  <a:cubicBezTo>
                    <a:pt x="112380" y="171344"/>
                    <a:pt x="117729" y="172624"/>
                    <a:pt x="122271" y="175474"/>
                  </a:cubicBezTo>
                  <a:cubicBezTo>
                    <a:pt x="123368" y="173707"/>
                    <a:pt x="123368" y="171451"/>
                    <a:pt x="122271" y="169683"/>
                  </a:cubicBezTo>
                  <a:cubicBezTo>
                    <a:pt x="123018" y="168098"/>
                    <a:pt x="123475" y="166391"/>
                    <a:pt x="123642" y="164654"/>
                  </a:cubicBezTo>
                  <a:cubicBezTo>
                    <a:pt x="112974" y="164654"/>
                    <a:pt x="110231" y="162368"/>
                    <a:pt x="110231" y="162368"/>
                  </a:cubicBezTo>
                  <a:cubicBezTo>
                    <a:pt x="108554" y="156119"/>
                    <a:pt x="112974" y="147128"/>
                    <a:pt x="128824" y="156729"/>
                  </a:cubicBezTo>
                  <a:cubicBezTo>
                    <a:pt x="131232" y="154367"/>
                    <a:pt x="132558" y="151106"/>
                    <a:pt x="132481" y="147738"/>
                  </a:cubicBezTo>
                  <a:cubicBezTo>
                    <a:pt x="133625" y="147052"/>
                    <a:pt x="134356" y="145863"/>
                    <a:pt x="134463" y="144537"/>
                  </a:cubicBezTo>
                  <a:cubicBezTo>
                    <a:pt x="134463" y="141946"/>
                    <a:pt x="121661" y="134783"/>
                    <a:pt x="119223" y="134022"/>
                  </a:cubicBezTo>
                  <a:cubicBezTo>
                    <a:pt x="118461" y="130059"/>
                    <a:pt x="113584" y="124573"/>
                    <a:pt x="98649" y="126554"/>
                  </a:cubicBezTo>
                  <a:cubicBezTo>
                    <a:pt x="91638" y="127469"/>
                    <a:pt x="86456" y="125639"/>
                    <a:pt x="88895" y="121525"/>
                  </a:cubicBezTo>
                  <a:cubicBezTo>
                    <a:pt x="88895" y="121525"/>
                    <a:pt x="87981" y="120610"/>
                    <a:pt x="87371" y="121525"/>
                  </a:cubicBezTo>
                  <a:cubicBezTo>
                    <a:pt x="86761" y="122439"/>
                    <a:pt x="83561" y="127773"/>
                    <a:pt x="89657" y="130821"/>
                  </a:cubicBezTo>
                  <a:cubicBezTo>
                    <a:pt x="93940" y="133000"/>
                    <a:pt x="96728" y="137298"/>
                    <a:pt x="96972" y="142099"/>
                  </a:cubicBezTo>
                  <a:cubicBezTo>
                    <a:pt x="96972" y="143623"/>
                    <a:pt x="95296" y="143775"/>
                    <a:pt x="94991" y="142099"/>
                  </a:cubicBezTo>
                  <a:cubicBezTo>
                    <a:pt x="90877" y="132513"/>
                    <a:pt x="79766" y="128078"/>
                    <a:pt x="70165" y="132193"/>
                  </a:cubicBezTo>
                  <a:cubicBezTo>
                    <a:pt x="68931" y="132726"/>
                    <a:pt x="67742" y="133382"/>
                    <a:pt x="66644" y="134174"/>
                  </a:cubicBezTo>
                  <a:cubicBezTo>
                    <a:pt x="67498" y="139676"/>
                    <a:pt x="71933" y="143912"/>
                    <a:pt x="77465" y="144537"/>
                  </a:cubicBezTo>
                  <a:cubicBezTo>
                    <a:pt x="80178" y="144385"/>
                    <a:pt x="82342" y="142221"/>
                    <a:pt x="82494" y="139508"/>
                  </a:cubicBezTo>
                  <a:cubicBezTo>
                    <a:pt x="82494" y="138136"/>
                    <a:pt x="82494" y="138289"/>
                    <a:pt x="83561" y="139508"/>
                  </a:cubicBezTo>
                  <a:cubicBezTo>
                    <a:pt x="85238" y="143623"/>
                    <a:pt x="79141" y="152157"/>
                    <a:pt x="69998" y="146976"/>
                  </a:cubicBezTo>
                  <a:cubicBezTo>
                    <a:pt x="63993" y="153712"/>
                    <a:pt x="62240" y="163221"/>
                    <a:pt x="65425" y="171664"/>
                  </a:cubicBezTo>
                  <a:cubicBezTo>
                    <a:pt x="67102" y="179284"/>
                    <a:pt x="63444" y="186904"/>
                    <a:pt x="56587" y="183094"/>
                  </a:cubicBezTo>
                  <a:cubicBezTo>
                    <a:pt x="56587" y="183094"/>
                    <a:pt x="56587" y="183094"/>
                    <a:pt x="56587" y="183094"/>
                  </a:cubicBezTo>
                  <a:cubicBezTo>
                    <a:pt x="58201" y="187514"/>
                    <a:pt x="63109" y="189800"/>
                    <a:pt x="67528" y="188169"/>
                  </a:cubicBezTo>
                  <a:cubicBezTo>
                    <a:pt x="68017" y="188002"/>
                    <a:pt x="68489" y="187773"/>
                    <a:pt x="68931" y="187514"/>
                  </a:cubicBezTo>
                  <a:close/>
                  <a:moveTo>
                    <a:pt x="119679" y="142251"/>
                  </a:moveTo>
                  <a:cubicBezTo>
                    <a:pt x="117211" y="145452"/>
                    <a:pt x="112624" y="146061"/>
                    <a:pt x="109423" y="143592"/>
                  </a:cubicBezTo>
                  <a:cubicBezTo>
                    <a:pt x="107716" y="142282"/>
                    <a:pt x="106680" y="140285"/>
                    <a:pt x="106573" y="138136"/>
                  </a:cubicBezTo>
                  <a:cubicBezTo>
                    <a:pt x="115413" y="136460"/>
                    <a:pt x="119223" y="137374"/>
                    <a:pt x="119679" y="141032"/>
                  </a:cubicBezTo>
                  <a:close/>
                  <a:moveTo>
                    <a:pt x="393999" y="160692"/>
                  </a:moveTo>
                  <a:cubicBezTo>
                    <a:pt x="389428" y="160692"/>
                    <a:pt x="385008" y="158710"/>
                    <a:pt x="384247" y="155205"/>
                  </a:cubicBezTo>
                  <a:cubicBezTo>
                    <a:pt x="384247" y="154291"/>
                    <a:pt x="383180" y="153986"/>
                    <a:pt x="382875" y="155205"/>
                  </a:cubicBezTo>
                  <a:cubicBezTo>
                    <a:pt x="381168" y="159686"/>
                    <a:pt x="383423" y="164700"/>
                    <a:pt x="387904" y="166422"/>
                  </a:cubicBezTo>
                  <a:cubicBezTo>
                    <a:pt x="389169" y="166894"/>
                    <a:pt x="390525" y="167077"/>
                    <a:pt x="391867" y="166940"/>
                  </a:cubicBezTo>
                  <a:cubicBezTo>
                    <a:pt x="397809" y="166940"/>
                    <a:pt x="401315" y="162673"/>
                    <a:pt x="410002" y="161149"/>
                  </a:cubicBezTo>
                  <a:cubicBezTo>
                    <a:pt x="413812" y="161149"/>
                    <a:pt x="416403" y="161149"/>
                    <a:pt x="416403" y="159929"/>
                  </a:cubicBezTo>
                  <a:cubicBezTo>
                    <a:pt x="416403" y="158710"/>
                    <a:pt x="410764" y="158710"/>
                    <a:pt x="410002" y="158710"/>
                  </a:cubicBezTo>
                  <a:cubicBezTo>
                    <a:pt x="400705" y="158253"/>
                    <a:pt x="399334" y="159472"/>
                    <a:pt x="393695" y="159472"/>
                  </a:cubicBezTo>
                  <a:close/>
                  <a:moveTo>
                    <a:pt x="482849" y="182789"/>
                  </a:moveTo>
                  <a:cubicBezTo>
                    <a:pt x="482849" y="181875"/>
                    <a:pt x="482849" y="182789"/>
                    <a:pt x="482849" y="182789"/>
                  </a:cubicBezTo>
                  <a:cubicBezTo>
                    <a:pt x="475991" y="186142"/>
                    <a:pt x="472333" y="178979"/>
                    <a:pt x="474009" y="171359"/>
                  </a:cubicBezTo>
                  <a:cubicBezTo>
                    <a:pt x="477195" y="162917"/>
                    <a:pt x="475443" y="153407"/>
                    <a:pt x="469438" y="146671"/>
                  </a:cubicBezTo>
                  <a:cubicBezTo>
                    <a:pt x="465704" y="149551"/>
                    <a:pt x="460340" y="148850"/>
                    <a:pt x="457475" y="145116"/>
                  </a:cubicBezTo>
                  <a:cubicBezTo>
                    <a:pt x="456164" y="143440"/>
                    <a:pt x="455539" y="141322"/>
                    <a:pt x="455722" y="139203"/>
                  </a:cubicBezTo>
                  <a:cubicBezTo>
                    <a:pt x="455722" y="138136"/>
                    <a:pt x="456941" y="137984"/>
                    <a:pt x="456941" y="139203"/>
                  </a:cubicBezTo>
                  <a:cubicBezTo>
                    <a:pt x="457093" y="141916"/>
                    <a:pt x="459258" y="144080"/>
                    <a:pt x="461970" y="144232"/>
                  </a:cubicBezTo>
                  <a:cubicBezTo>
                    <a:pt x="467472" y="143562"/>
                    <a:pt x="471891" y="139340"/>
                    <a:pt x="472791" y="133869"/>
                  </a:cubicBezTo>
                  <a:cubicBezTo>
                    <a:pt x="464302" y="127804"/>
                    <a:pt x="452491" y="129770"/>
                    <a:pt x="446425" y="138273"/>
                  </a:cubicBezTo>
                  <a:cubicBezTo>
                    <a:pt x="445648" y="139371"/>
                    <a:pt x="444978" y="140544"/>
                    <a:pt x="444444" y="141794"/>
                  </a:cubicBezTo>
                  <a:cubicBezTo>
                    <a:pt x="444444" y="143318"/>
                    <a:pt x="442311" y="143166"/>
                    <a:pt x="442463" y="141794"/>
                  </a:cubicBezTo>
                  <a:cubicBezTo>
                    <a:pt x="442707" y="136994"/>
                    <a:pt x="445496" y="132696"/>
                    <a:pt x="449778" y="130516"/>
                  </a:cubicBezTo>
                  <a:cubicBezTo>
                    <a:pt x="455874" y="127469"/>
                    <a:pt x="453741" y="122896"/>
                    <a:pt x="452064" y="121220"/>
                  </a:cubicBezTo>
                  <a:cubicBezTo>
                    <a:pt x="450388" y="119543"/>
                    <a:pt x="450083" y="121220"/>
                    <a:pt x="450540" y="121220"/>
                  </a:cubicBezTo>
                  <a:cubicBezTo>
                    <a:pt x="452979" y="125335"/>
                    <a:pt x="447797" y="127163"/>
                    <a:pt x="440786" y="126249"/>
                  </a:cubicBezTo>
                  <a:cubicBezTo>
                    <a:pt x="425546" y="124268"/>
                    <a:pt x="420975" y="129754"/>
                    <a:pt x="420213" y="133717"/>
                  </a:cubicBezTo>
                  <a:cubicBezTo>
                    <a:pt x="416859" y="134479"/>
                    <a:pt x="404211" y="141642"/>
                    <a:pt x="404211" y="144232"/>
                  </a:cubicBezTo>
                  <a:cubicBezTo>
                    <a:pt x="404317" y="145558"/>
                    <a:pt x="405049" y="146747"/>
                    <a:pt x="406192" y="147433"/>
                  </a:cubicBezTo>
                  <a:cubicBezTo>
                    <a:pt x="406116" y="150801"/>
                    <a:pt x="407441" y="154062"/>
                    <a:pt x="409850" y="156424"/>
                  </a:cubicBezTo>
                  <a:cubicBezTo>
                    <a:pt x="425090" y="146823"/>
                    <a:pt x="430119" y="156424"/>
                    <a:pt x="428442" y="162063"/>
                  </a:cubicBezTo>
                  <a:cubicBezTo>
                    <a:pt x="428442" y="162063"/>
                    <a:pt x="425699" y="164349"/>
                    <a:pt x="415031" y="164349"/>
                  </a:cubicBezTo>
                  <a:cubicBezTo>
                    <a:pt x="415199" y="166087"/>
                    <a:pt x="415656" y="167794"/>
                    <a:pt x="416403" y="169379"/>
                  </a:cubicBezTo>
                  <a:cubicBezTo>
                    <a:pt x="415061" y="171009"/>
                    <a:pt x="414756" y="173249"/>
                    <a:pt x="415641" y="175169"/>
                  </a:cubicBezTo>
                  <a:cubicBezTo>
                    <a:pt x="420182" y="172289"/>
                    <a:pt x="425531" y="171009"/>
                    <a:pt x="430881" y="171512"/>
                  </a:cubicBezTo>
                  <a:cubicBezTo>
                    <a:pt x="430881" y="171512"/>
                    <a:pt x="436976" y="180809"/>
                    <a:pt x="414574" y="185076"/>
                  </a:cubicBezTo>
                  <a:cubicBezTo>
                    <a:pt x="397063" y="188901"/>
                    <a:pt x="384658" y="204491"/>
                    <a:pt x="384856" y="222413"/>
                  </a:cubicBezTo>
                  <a:lnTo>
                    <a:pt x="384856" y="222413"/>
                  </a:lnTo>
                  <a:cubicBezTo>
                    <a:pt x="403144" y="218909"/>
                    <a:pt x="411373" y="237653"/>
                    <a:pt x="434995" y="235672"/>
                  </a:cubicBezTo>
                  <a:cubicBezTo>
                    <a:pt x="433777" y="232015"/>
                    <a:pt x="433777" y="228052"/>
                    <a:pt x="434995" y="224395"/>
                  </a:cubicBezTo>
                  <a:cubicBezTo>
                    <a:pt x="436840" y="228738"/>
                    <a:pt x="440192" y="232258"/>
                    <a:pt x="444444" y="234301"/>
                  </a:cubicBezTo>
                  <a:cubicBezTo>
                    <a:pt x="450327" y="233402"/>
                    <a:pt x="455706" y="230491"/>
                    <a:pt x="459684" y="226071"/>
                  </a:cubicBezTo>
                  <a:cubicBezTo>
                    <a:pt x="453345" y="220494"/>
                    <a:pt x="451927" y="211182"/>
                    <a:pt x="456331" y="203973"/>
                  </a:cubicBezTo>
                  <a:cubicBezTo>
                    <a:pt x="460263" y="209414"/>
                    <a:pt x="467578" y="211166"/>
                    <a:pt x="473553" y="208088"/>
                  </a:cubicBezTo>
                  <a:cubicBezTo>
                    <a:pt x="474620" y="208088"/>
                    <a:pt x="473553" y="206869"/>
                    <a:pt x="473553" y="206716"/>
                  </a:cubicBezTo>
                  <a:cubicBezTo>
                    <a:pt x="458313" y="201535"/>
                    <a:pt x="468067" y="188429"/>
                    <a:pt x="468981" y="187057"/>
                  </a:cubicBezTo>
                  <a:cubicBezTo>
                    <a:pt x="472745" y="189891"/>
                    <a:pt x="478094" y="189145"/>
                    <a:pt x="480929" y="185380"/>
                  </a:cubicBezTo>
                  <a:cubicBezTo>
                    <a:pt x="481767" y="184253"/>
                    <a:pt x="482331" y="182957"/>
                    <a:pt x="482544" y="181570"/>
                  </a:cubicBezTo>
                  <a:close/>
                  <a:moveTo>
                    <a:pt x="431795" y="138136"/>
                  </a:moveTo>
                  <a:cubicBezTo>
                    <a:pt x="429967" y="146061"/>
                    <a:pt x="423108" y="147128"/>
                    <a:pt x="418689" y="142251"/>
                  </a:cubicBezTo>
                  <a:cubicBezTo>
                    <a:pt x="418841" y="137374"/>
                    <a:pt x="422651" y="136460"/>
                    <a:pt x="431490" y="136917"/>
                  </a:cubicBezTo>
                  <a:close/>
                  <a:moveTo>
                    <a:pt x="265222" y="5396"/>
                  </a:moveTo>
                  <a:cubicBezTo>
                    <a:pt x="265206" y="7087"/>
                    <a:pt x="265740" y="8749"/>
                    <a:pt x="266746" y="10120"/>
                  </a:cubicBezTo>
                  <a:cubicBezTo>
                    <a:pt x="268118" y="12102"/>
                    <a:pt x="267965" y="13168"/>
                    <a:pt x="266746" y="13778"/>
                  </a:cubicBezTo>
                  <a:cubicBezTo>
                    <a:pt x="265526" y="14387"/>
                    <a:pt x="265070" y="14692"/>
                    <a:pt x="263088" y="13778"/>
                  </a:cubicBezTo>
                  <a:cubicBezTo>
                    <a:pt x="261671" y="12863"/>
                    <a:pt x="260040" y="12345"/>
                    <a:pt x="258364" y="12254"/>
                  </a:cubicBezTo>
                  <a:cubicBezTo>
                    <a:pt x="255803" y="11980"/>
                    <a:pt x="253502" y="13808"/>
                    <a:pt x="253182" y="16369"/>
                  </a:cubicBezTo>
                  <a:cubicBezTo>
                    <a:pt x="253411" y="18883"/>
                    <a:pt x="255636" y="20742"/>
                    <a:pt x="258150" y="20514"/>
                  </a:cubicBezTo>
                  <a:cubicBezTo>
                    <a:pt x="258226" y="20499"/>
                    <a:pt x="258288" y="20499"/>
                    <a:pt x="258364" y="20483"/>
                  </a:cubicBezTo>
                  <a:cubicBezTo>
                    <a:pt x="260055" y="20469"/>
                    <a:pt x="261701" y="19935"/>
                    <a:pt x="263088" y="18959"/>
                  </a:cubicBezTo>
                  <a:cubicBezTo>
                    <a:pt x="265070" y="17588"/>
                    <a:pt x="266137" y="17893"/>
                    <a:pt x="266746" y="18959"/>
                  </a:cubicBezTo>
                  <a:cubicBezTo>
                    <a:pt x="266989" y="23257"/>
                    <a:pt x="266639" y="27570"/>
                    <a:pt x="265679" y="31761"/>
                  </a:cubicBezTo>
                  <a:cubicBezTo>
                    <a:pt x="261366" y="32432"/>
                    <a:pt x="257968" y="35830"/>
                    <a:pt x="257297" y="40143"/>
                  </a:cubicBezTo>
                  <a:cubicBezTo>
                    <a:pt x="257297" y="47001"/>
                    <a:pt x="264612" y="50811"/>
                    <a:pt x="268880" y="53097"/>
                  </a:cubicBezTo>
                  <a:cubicBezTo>
                    <a:pt x="273146" y="50811"/>
                    <a:pt x="280462" y="47001"/>
                    <a:pt x="280462" y="40143"/>
                  </a:cubicBezTo>
                  <a:cubicBezTo>
                    <a:pt x="279791" y="35830"/>
                    <a:pt x="276393" y="32432"/>
                    <a:pt x="272079" y="31761"/>
                  </a:cubicBezTo>
                  <a:cubicBezTo>
                    <a:pt x="271119" y="27570"/>
                    <a:pt x="270769" y="23257"/>
                    <a:pt x="271013" y="18959"/>
                  </a:cubicBezTo>
                  <a:cubicBezTo>
                    <a:pt x="271013" y="18959"/>
                    <a:pt x="272690" y="18045"/>
                    <a:pt x="274671" y="18959"/>
                  </a:cubicBezTo>
                  <a:cubicBezTo>
                    <a:pt x="276042" y="19965"/>
                    <a:pt x="277703" y="20499"/>
                    <a:pt x="279395" y="20483"/>
                  </a:cubicBezTo>
                  <a:cubicBezTo>
                    <a:pt x="281818" y="20819"/>
                    <a:pt x="284043" y="19143"/>
                    <a:pt x="284394" y="16719"/>
                  </a:cubicBezTo>
                  <a:cubicBezTo>
                    <a:pt x="284409" y="16612"/>
                    <a:pt x="284424" y="16491"/>
                    <a:pt x="284424" y="16369"/>
                  </a:cubicBezTo>
                  <a:cubicBezTo>
                    <a:pt x="284180" y="13854"/>
                    <a:pt x="281955" y="12010"/>
                    <a:pt x="279441" y="12254"/>
                  </a:cubicBezTo>
                  <a:cubicBezTo>
                    <a:pt x="279426" y="12254"/>
                    <a:pt x="279410" y="12254"/>
                    <a:pt x="279395" y="12254"/>
                  </a:cubicBezTo>
                  <a:cubicBezTo>
                    <a:pt x="277703" y="12315"/>
                    <a:pt x="276073" y="12849"/>
                    <a:pt x="274671" y="13778"/>
                  </a:cubicBezTo>
                  <a:cubicBezTo>
                    <a:pt x="272690" y="15149"/>
                    <a:pt x="271623" y="14997"/>
                    <a:pt x="271013" y="13778"/>
                  </a:cubicBezTo>
                  <a:cubicBezTo>
                    <a:pt x="270403" y="12559"/>
                    <a:pt x="270099" y="12102"/>
                    <a:pt x="271013" y="10120"/>
                  </a:cubicBezTo>
                  <a:cubicBezTo>
                    <a:pt x="272019" y="8749"/>
                    <a:pt x="272552" y="7087"/>
                    <a:pt x="272537" y="5396"/>
                  </a:cubicBezTo>
                  <a:cubicBezTo>
                    <a:pt x="273162" y="3125"/>
                    <a:pt x="271821" y="778"/>
                    <a:pt x="269550" y="153"/>
                  </a:cubicBezTo>
                  <a:cubicBezTo>
                    <a:pt x="267279" y="-472"/>
                    <a:pt x="264932" y="870"/>
                    <a:pt x="264308" y="3140"/>
                  </a:cubicBezTo>
                  <a:cubicBezTo>
                    <a:pt x="264110" y="3872"/>
                    <a:pt x="264110" y="4649"/>
                    <a:pt x="264308" y="5396"/>
                  </a:cubicBezTo>
                  <a:close/>
                  <a:moveTo>
                    <a:pt x="269336" y="55840"/>
                  </a:moveTo>
                  <a:cubicBezTo>
                    <a:pt x="264795" y="55840"/>
                    <a:pt x="261107" y="59528"/>
                    <a:pt x="261107" y="64070"/>
                  </a:cubicBezTo>
                  <a:cubicBezTo>
                    <a:pt x="261107" y="68612"/>
                    <a:pt x="264795" y="72299"/>
                    <a:pt x="269336" y="72299"/>
                  </a:cubicBezTo>
                  <a:cubicBezTo>
                    <a:pt x="273878" y="72299"/>
                    <a:pt x="277567" y="68612"/>
                    <a:pt x="277567" y="64070"/>
                  </a:cubicBezTo>
                  <a:cubicBezTo>
                    <a:pt x="278252" y="59574"/>
                    <a:pt x="275158" y="55383"/>
                    <a:pt x="270663" y="54697"/>
                  </a:cubicBezTo>
                  <a:cubicBezTo>
                    <a:pt x="270114" y="54621"/>
                    <a:pt x="269580" y="54591"/>
                    <a:pt x="269032" y="54621"/>
                  </a:cubicBezTo>
                  <a:close/>
                  <a:moveTo>
                    <a:pt x="269336" y="135393"/>
                  </a:moveTo>
                  <a:cubicBezTo>
                    <a:pt x="286832" y="134936"/>
                    <a:pt x="304297" y="137085"/>
                    <a:pt x="321153" y="141794"/>
                  </a:cubicBezTo>
                  <a:cubicBezTo>
                    <a:pt x="321153" y="125030"/>
                    <a:pt x="321153" y="115733"/>
                    <a:pt x="330907" y="117105"/>
                  </a:cubicBezTo>
                  <a:cubicBezTo>
                    <a:pt x="325572" y="103084"/>
                    <a:pt x="348128" y="97446"/>
                    <a:pt x="348128" y="79158"/>
                  </a:cubicBezTo>
                  <a:cubicBezTo>
                    <a:pt x="348128" y="67118"/>
                    <a:pt x="339593" y="65746"/>
                    <a:pt x="337155" y="65746"/>
                  </a:cubicBezTo>
                  <a:cubicBezTo>
                    <a:pt x="329687" y="65746"/>
                    <a:pt x="330754" y="70623"/>
                    <a:pt x="324505" y="70623"/>
                  </a:cubicBezTo>
                  <a:cubicBezTo>
                    <a:pt x="323591" y="70623"/>
                    <a:pt x="322829" y="70623"/>
                    <a:pt x="322829" y="70623"/>
                  </a:cubicBezTo>
                  <a:cubicBezTo>
                    <a:pt x="322829" y="70623"/>
                    <a:pt x="324658" y="76414"/>
                    <a:pt x="327553" y="76414"/>
                  </a:cubicBezTo>
                  <a:cubicBezTo>
                    <a:pt x="330449" y="76414"/>
                    <a:pt x="331516" y="72452"/>
                    <a:pt x="334411" y="72452"/>
                  </a:cubicBezTo>
                  <a:cubicBezTo>
                    <a:pt x="337307" y="72452"/>
                    <a:pt x="337460" y="73519"/>
                    <a:pt x="337460" y="77481"/>
                  </a:cubicBezTo>
                  <a:cubicBezTo>
                    <a:pt x="336560" y="86259"/>
                    <a:pt x="332628" y="94458"/>
                    <a:pt x="326334" y="100646"/>
                  </a:cubicBezTo>
                  <a:cubicBezTo>
                    <a:pt x="325099" y="98802"/>
                    <a:pt x="323058" y="97674"/>
                    <a:pt x="320848" y="97598"/>
                  </a:cubicBezTo>
                  <a:cubicBezTo>
                    <a:pt x="316794" y="98147"/>
                    <a:pt x="313868" y="101743"/>
                    <a:pt x="314142" y="105828"/>
                  </a:cubicBezTo>
                  <a:cubicBezTo>
                    <a:pt x="314127" y="107352"/>
                    <a:pt x="314432" y="108860"/>
                    <a:pt x="315056" y="110247"/>
                  </a:cubicBezTo>
                  <a:cubicBezTo>
                    <a:pt x="313487" y="111238"/>
                    <a:pt x="311719" y="111862"/>
                    <a:pt x="309875" y="112076"/>
                  </a:cubicBezTo>
                  <a:cubicBezTo>
                    <a:pt x="306431" y="112366"/>
                    <a:pt x="303413" y="109820"/>
                    <a:pt x="303124" y="106376"/>
                  </a:cubicBezTo>
                  <a:cubicBezTo>
                    <a:pt x="303078" y="105888"/>
                    <a:pt x="303093" y="105401"/>
                    <a:pt x="303170" y="104913"/>
                  </a:cubicBezTo>
                  <a:cubicBezTo>
                    <a:pt x="303170" y="91654"/>
                    <a:pt x="320848" y="79919"/>
                    <a:pt x="320848" y="63156"/>
                  </a:cubicBezTo>
                  <a:cubicBezTo>
                    <a:pt x="321289" y="54743"/>
                    <a:pt x="314843" y="47580"/>
                    <a:pt x="306446" y="47123"/>
                  </a:cubicBezTo>
                  <a:cubicBezTo>
                    <a:pt x="305760" y="47092"/>
                    <a:pt x="305075" y="47092"/>
                    <a:pt x="304389" y="47153"/>
                  </a:cubicBezTo>
                  <a:cubicBezTo>
                    <a:pt x="292349" y="47153"/>
                    <a:pt x="294483" y="58126"/>
                    <a:pt x="284120" y="58126"/>
                  </a:cubicBezTo>
                  <a:cubicBezTo>
                    <a:pt x="284120" y="58126"/>
                    <a:pt x="283205" y="58126"/>
                    <a:pt x="283205" y="58126"/>
                  </a:cubicBezTo>
                  <a:cubicBezTo>
                    <a:pt x="283205" y="58126"/>
                    <a:pt x="285034" y="64984"/>
                    <a:pt x="290368" y="64984"/>
                  </a:cubicBezTo>
                  <a:cubicBezTo>
                    <a:pt x="295702" y="64984"/>
                    <a:pt x="297835" y="54926"/>
                    <a:pt x="302865" y="54926"/>
                  </a:cubicBezTo>
                  <a:cubicBezTo>
                    <a:pt x="304846" y="54926"/>
                    <a:pt x="307741" y="56145"/>
                    <a:pt x="307741" y="62851"/>
                  </a:cubicBezTo>
                  <a:cubicBezTo>
                    <a:pt x="307010" y="70501"/>
                    <a:pt x="304846" y="77953"/>
                    <a:pt x="301341" y="84796"/>
                  </a:cubicBezTo>
                  <a:cubicBezTo>
                    <a:pt x="300000" y="83334"/>
                    <a:pt x="298140" y="82465"/>
                    <a:pt x="296159" y="82358"/>
                  </a:cubicBezTo>
                  <a:cubicBezTo>
                    <a:pt x="291420" y="82846"/>
                    <a:pt x="287944" y="87052"/>
                    <a:pt x="288386" y="91807"/>
                  </a:cubicBezTo>
                  <a:cubicBezTo>
                    <a:pt x="288357" y="95007"/>
                    <a:pt x="289621" y="98086"/>
                    <a:pt x="291892" y="100341"/>
                  </a:cubicBezTo>
                  <a:cubicBezTo>
                    <a:pt x="289301" y="103694"/>
                    <a:pt x="286558" y="106437"/>
                    <a:pt x="283053" y="106437"/>
                  </a:cubicBezTo>
                  <a:cubicBezTo>
                    <a:pt x="275738" y="106437"/>
                    <a:pt x="272537" y="102322"/>
                    <a:pt x="272537" y="97903"/>
                  </a:cubicBezTo>
                  <a:cubicBezTo>
                    <a:pt x="272537" y="93483"/>
                    <a:pt x="281377" y="91349"/>
                    <a:pt x="281377" y="83882"/>
                  </a:cubicBezTo>
                  <a:cubicBezTo>
                    <a:pt x="281818" y="79858"/>
                    <a:pt x="278923" y="76247"/>
                    <a:pt x="274899" y="75820"/>
                  </a:cubicBezTo>
                  <a:cubicBezTo>
                    <a:pt x="274884" y="75805"/>
                    <a:pt x="274853" y="75805"/>
                    <a:pt x="274823" y="75805"/>
                  </a:cubicBezTo>
                  <a:cubicBezTo>
                    <a:pt x="271790" y="78822"/>
                    <a:pt x="266883" y="78822"/>
                    <a:pt x="263850" y="75805"/>
                  </a:cubicBezTo>
                  <a:cubicBezTo>
                    <a:pt x="259827" y="76201"/>
                    <a:pt x="256886" y="79783"/>
                    <a:pt x="257297" y="83806"/>
                  </a:cubicBezTo>
                  <a:cubicBezTo>
                    <a:pt x="257297" y="83836"/>
                    <a:pt x="257297" y="83852"/>
                    <a:pt x="257297" y="83882"/>
                  </a:cubicBezTo>
                  <a:cubicBezTo>
                    <a:pt x="257297" y="91349"/>
                    <a:pt x="265984" y="93179"/>
                    <a:pt x="265984" y="97903"/>
                  </a:cubicBezTo>
                  <a:cubicBezTo>
                    <a:pt x="265984" y="102627"/>
                    <a:pt x="262936" y="106437"/>
                    <a:pt x="255621" y="106437"/>
                  </a:cubicBezTo>
                  <a:cubicBezTo>
                    <a:pt x="251963" y="106437"/>
                    <a:pt x="249372" y="103694"/>
                    <a:pt x="246781" y="100341"/>
                  </a:cubicBezTo>
                  <a:cubicBezTo>
                    <a:pt x="249052" y="98086"/>
                    <a:pt x="250317" y="95007"/>
                    <a:pt x="250286" y="91807"/>
                  </a:cubicBezTo>
                  <a:cubicBezTo>
                    <a:pt x="250926" y="87097"/>
                    <a:pt x="247665" y="82754"/>
                    <a:pt x="242971" y="82053"/>
                  </a:cubicBezTo>
                  <a:cubicBezTo>
                    <a:pt x="240990" y="82160"/>
                    <a:pt x="239131" y="83028"/>
                    <a:pt x="237789" y="84492"/>
                  </a:cubicBezTo>
                  <a:cubicBezTo>
                    <a:pt x="234285" y="77649"/>
                    <a:pt x="232121" y="70196"/>
                    <a:pt x="231389" y="62546"/>
                  </a:cubicBezTo>
                  <a:cubicBezTo>
                    <a:pt x="231389" y="55840"/>
                    <a:pt x="234285" y="54621"/>
                    <a:pt x="236113" y="54621"/>
                  </a:cubicBezTo>
                  <a:cubicBezTo>
                    <a:pt x="241295" y="54621"/>
                    <a:pt x="242971" y="64679"/>
                    <a:pt x="248610" y="64679"/>
                  </a:cubicBezTo>
                  <a:cubicBezTo>
                    <a:pt x="254249" y="64679"/>
                    <a:pt x="255925" y="58583"/>
                    <a:pt x="255925" y="57822"/>
                  </a:cubicBezTo>
                  <a:cubicBezTo>
                    <a:pt x="255925" y="57059"/>
                    <a:pt x="255925" y="57822"/>
                    <a:pt x="255011" y="57822"/>
                  </a:cubicBezTo>
                  <a:cubicBezTo>
                    <a:pt x="244648" y="57822"/>
                    <a:pt x="246781" y="46849"/>
                    <a:pt x="234742" y="46849"/>
                  </a:cubicBezTo>
                  <a:cubicBezTo>
                    <a:pt x="226359" y="46163"/>
                    <a:pt x="218999" y="52411"/>
                    <a:pt x="218313" y="60794"/>
                  </a:cubicBezTo>
                  <a:cubicBezTo>
                    <a:pt x="218252" y="61479"/>
                    <a:pt x="218252" y="62165"/>
                    <a:pt x="218283" y="62851"/>
                  </a:cubicBezTo>
                  <a:cubicBezTo>
                    <a:pt x="218283" y="79615"/>
                    <a:pt x="235961" y="91349"/>
                    <a:pt x="235961" y="104609"/>
                  </a:cubicBezTo>
                  <a:cubicBezTo>
                    <a:pt x="236388" y="108113"/>
                    <a:pt x="233888" y="111314"/>
                    <a:pt x="230383" y="111741"/>
                  </a:cubicBezTo>
                  <a:cubicBezTo>
                    <a:pt x="230002" y="111786"/>
                    <a:pt x="229636" y="111786"/>
                    <a:pt x="229255" y="111771"/>
                  </a:cubicBezTo>
                  <a:cubicBezTo>
                    <a:pt x="227411" y="111558"/>
                    <a:pt x="225643" y="110933"/>
                    <a:pt x="224074" y="109942"/>
                  </a:cubicBezTo>
                  <a:cubicBezTo>
                    <a:pt x="224699" y="108556"/>
                    <a:pt x="225003" y="107047"/>
                    <a:pt x="224988" y="105523"/>
                  </a:cubicBezTo>
                  <a:cubicBezTo>
                    <a:pt x="225263" y="101438"/>
                    <a:pt x="222336" y="97842"/>
                    <a:pt x="218283" y="97293"/>
                  </a:cubicBezTo>
                  <a:cubicBezTo>
                    <a:pt x="216073" y="97369"/>
                    <a:pt x="214031" y="98497"/>
                    <a:pt x="212797" y="100341"/>
                  </a:cubicBezTo>
                  <a:cubicBezTo>
                    <a:pt x="206471" y="94154"/>
                    <a:pt x="202479" y="85970"/>
                    <a:pt x="201519" y="77176"/>
                  </a:cubicBezTo>
                  <a:cubicBezTo>
                    <a:pt x="201519" y="73214"/>
                    <a:pt x="203348" y="72147"/>
                    <a:pt x="204719" y="72147"/>
                  </a:cubicBezTo>
                  <a:cubicBezTo>
                    <a:pt x="206091" y="72147"/>
                    <a:pt x="207615" y="76109"/>
                    <a:pt x="211577" y="76109"/>
                  </a:cubicBezTo>
                  <a:cubicBezTo>
                    <a:pt x="215540" y="76109"/>
                    <a:pt x="216301" y="72452"/>
                    <a:pt x="216301" y="70319"/>
                  </a:cubicBezTo>
                  <a:cubicBezTo>
                    <a:pt x="216301" y="68185"/>
                    <a:pt x="215540" y="70319"/>
                    <a:pt x="214625" y="70319"/>
                  </a:cubicBezTo>
                  <a:cubicBezTo>
                    <a:pt x="208224" y="70319"/>
                    <a:pt x="209443" y="65442"/>
                    <a:pt x="201976" y="65442"/>
                  </a:cubicBezTo>
                  <a:cubicBezTo>
                    <a:pt x="199385" y="65442"/>
                    <a:pt x="190851" y="66813"/>
                    <a:pt x="190851" y="78853"/>
                  </a:cubicBezTo>
                  <a:cubicBezTo>
                    <a:pt x="190851" y="97141"/>
                    <a:pt x="213558" y="102779"/>
                    <a:pt x="208224" y="116800"/>
                  </a:cubicBezTo>
                  <a:cubicBezTo>
                    <a:pt x="217825" y="115429"/>
                    <a:pt x="217825" y="124725"/>
                    <a:pt x="217978" y="141489"/>
                  </a:cubicBezTo>
                  <a:cubicBezTo>
                    <a:pt x="234544" y="136536"/>
                    <a:pt x="251749" y="134067"/>
                    <a:pt x="269032" y="134174"/>
                  </a:cubicBezTo>
                  <a:close/>
                  <a:moveTo>
                    <a:pt x="208376" y="160234"/>
                  </a:moveTo>
                  <a:cubicBezTo>
                    <a:pt x="199385" y="162216"/>
                    <a:pt x="193136" y="164044"/>
                    <a:pt x="190089" y="164959"/>
                  </a:cubicBezTo>
                  <a:cubicBezTo>
                    <a:pt x="190089" y="160996"/>
                    <a:pt x="191613" y="157186"/>
                    <a:pt x="195270" y="156424"/>
                  </a:cubicBezTo>
                  <a:lnTo>
                    <a:pt x="195270" y="155358"/>
                  </a:lnTo>
                  <a:cubicBezTo>
                    <a:pt x="187193" y="150023"/>
                    <a:pt x="182926" y="160234"/>
                    <a:pt x="182773" y="160692"/>
                  </a:cubicBezTo>
                  <a:cubicBezTo>
                    <a:pt x="179878" y="160692"/>
                    <a:pt x="175611" y="160692"/>
                    <a:pt x="175611" y="165111"/>
                  </a:cubicBezTo>
                  <a:cubicBezTo>
                    <a:pt x="175611" y="176693"/>
                    <a:pt x="149245" y="183094"/>
                    <a:pt x="143150" y="184009"/>
                  </a:cubicBezTo>
                  <a:cubicBezTo>
                    <a:pt x="150312" y="187727"/>
                    <a:pt x="155768" y="194052"/>
                    <a:pt x="158390" y="201687"/>
                  </a:cubicBezTo>
                  <a:cubicBezTo>
                    <a:pt x="163708" y="195500"/>
                    <a:pt x="170124" y="190348"/>
                    <a:pt x="177287" y="186447"/>
                  </a:cubicBezTo>
                  <a:cubicBezTo>
                    <a:pt x="179421" y="186447"/>
                    <a:pt x="180183" y="189038"/>
                    <a:pt x="180335" y="190562"/>
                  </a:cubicBezTo>
                  <a:lnTo>
                    <a:pt x="181250" y="190562"/>
                  </a:lnTo>
                  <a:cubicBezTo>
                    <a:pt x="185212" y="184466"/>
                    <a:pt x="183383" y="182942"/>
                    <a:pt x="182926" y="181266"/>
                  </a:cubicBezTo>
                  <a:cubicBezTo>
                    <a:pt x="182362" y="178370"/>
                    <a:pt x="184267" y="175581"/>
                    <a:pt x="187147" y="175017"/>
                  </a:cubicBezTo>
                  <a:cubicBezTo>
                    <a:pt x="187818" y="174895"/>
                    <a:pt x="188504" y="174895"/>
                    <a:pt x="189174" y="175017"/>
                  </a:cubicBezTo>
                  <a:lnTo>
                    <a:pt x="189174" y="251979"/>
                  </a:lnTo>
                  <a:lnTo>
                    <a:pt x="185974" y="251979"/>
                  </a:lnTo>
                  <a:cubicBezTo>
                    <a:pt x="184602" y="251979"/>
                    <a:pt x="173325" y="242683"/>
                    <a:pt x="160523" y="233691"/>
                  </a:cubicBezTo>
                  <a:cubicBezTo>
                    <a:pt x="147721" y="224699"/>
                    <a:pt x="140711" y="230186"/>
                    <a:pt x="126081" y="238111"/>
                  </a:cubicBezTo>
                  <a:cubicBezTo>
                    <a:pt x="113995" y="244085"/>
                    <a:pt x="99883" y="244420"/>
                    <a:pt x="87523" y="239025"/>
                  </a:cubicBezTo>
                  <a:cubicBezTo>
                    <a:pt x="70912" y="250912"/>
                    <a:pt x="65273" y="284745"/>
                    <a:pt x="65273" y="284745"/>
                  </a:cubicBezTo>
                  <a:cubicBezTo>
                    <a:pt x="60838" y="286620"/>
                    <a:pt x="56068" y="287595"/>
                    <a:pt x="51252" y="287641"/>
                  </a:cubicBezTo>
                  <a:cubicBezTo>
                    <a:pt x="38755" y="287641"/>
                    <a:pt x="36012" y="280021"/>
                    <a:pt x="36012" y="275449"/>
                  </a:cubicBezTo>
                  <a:cubicBezTo>
                    <a:pt x="36012" y="255942"/>
                    <a:pt x="60549" y="247559"/>
                    <a:pt x="60549" y="228357"/>
                  </a:cubicBezTo>
                  <a:cubicBezTo>
                    <a:pt x="60793" y="215479"/>
                    <a:pt x="50552" y="204857"/>
                    <a:pt x="37673" y="204613"/>
                  </a:cubicBezTo>
                  <a:cubicBezTo>
                    <a:pt x="36713" y="204598"/>
                    <a:pt x="35753" y="204628"/>
                    <a:pt x="34793" y="204735"/>
                  </a:cubicBezTo>
                  <a:lnTo>
                    <a:pt x="14371" y="204735"/>
                  </a:lnTo>
                  <a:cubicBezTo>
                    <a:pt x="8748" y="204857"/>
                    <a:pt x="3719" y="201260"/>
                    <a:pt x="2027" y="195896"/>
                  </a:cubicBezTo>
                  <a:cubicBezTo>
                    <a:pt x="2027" y="194982"/>
                    <a:pt x="808" y="195896"/>
                    <a:pt x="1113" y="195896"/>
                  </a:cubicBezTo>
                  <a:cubicBezTo>
                    <a:pt x="1418" y="195896"/>
                    <a:pt x="46" y="199859"/>
                    <a:pt x="46" y="204735"/>
                  </a:cubicBezTo>
                  <a:cubicBezTo>
                    <a:pt x="-518" y="211105"/>
                    <a:pt x="4191" y="216729"/>
                    <a:pt x="10561" y="217293"/>
                  </a:cubicBezTo>
                  <a:cubicBezTo>
                    <a:pt x="11430" y="217369"/>
                    <a:pt x="12299" y="217354"/>
                    <a:pt x="13152" y="217232"/>
                  </a:cubicBezTo>
                  <a:cubicBezTo>
                    <a:pt x="16200" y="217293"/>
                    <a:pt x="19218" y="216668"/>
                    <a:pt x="21991" y="215403"/>
                  </a:cubicBezTo>
                  <a:cubicBezTo>
                    <a:pt x="21991" y="215403"/>
                    <a:pt x="23058" y="215403"/>
                    <a:pt x="21991" y="216165"/>
                  </a:cubicBezTo>
                  <a:cubicBezTo>
                    <a:pt x="18761" y="220249"/>
                    <a:pt x="17831" y="225721"/>
                    <a:pt x="19553" y="230643"/>
                  </a:cubicBezTo>
                  <a:lnTo>
                    <a:pt x="20468" y="230643"/>
                  </a:lnTo>
                  <a:cubicBezTo>
                    <a:pt x="22753" y="221362"/>
                    <a:pt x="31013" y="214779"/>
                    <a:pt x="40584" y="214641"/>
                  </a:cubicBezTo>
                  <a:cubicBezTo>
                    <a:pt x="47046" y="214062"/>
                    <a:pt x="52746" y="218832"/>
                    <a:pt x="53309" y="225294"/>
                  </a:cubicBezTo>
                  <a:cubicBezTo>
                    <a:pt x="53401" y="226209"/>
                    <a:pt x="53371" y="227138"/>
                    <a:pt x="53233" y="228052"/>
                  </a:cubicBezTo>
                  <a:cubicBezTo>
                    <a:pt x="53233" y="243292"/>
                    <a:pt x="25801" y="255179"/>
                    <a:pt x="25801" y="276668"/>
                  </a:cubicBezTo>
                  <a:cubicBezTo>
                    <a:pt x="25801" y="298156"/>
                    <a:pt x="48814" y="303186"/>
                    <a:pt x="62225" y="299680"/>
                  </a:cubicBezTo>
                  <a:cubicBezTo>
                    <a:pt x="62225" y="321626"/>
                    <a:pt x="36470" y="329093"/>
                    <a:pt x="35708" y="313396"/>
                  </a:cubicBezTo>
                  <a:cubicBezTo>
                    <a:pt x="35708" y="312634"/>
                    <a:pt x="35708" y="312482"/>
                    <a:pt x="34641" y="313396"/>
                  </a:cubicBezTo>
                  <a:cubicBezTo>
                    <a:pt x="31440" y="321169"/>
                    <a:pt x="32812" y="328636"/>
                    <a:pt x="42413" y="330160"/>
                  </a:cubicBezTo>
                  <a:cubicBezTo>
                    <a:pt x="42413" y="330160"/>
                    <a:pt x="42413" y="330160"/>
                    <a:pt x="42413" y="331075"/>
                  </a:cubicBezTo>
                  <a:cubicBezTo>
                    <a:pt x="32660" y="337171"/>
                    <a:pt x="37993" y="361555"/>
                    <a:pt x="38451" y="368413"/>
                  </a:cubicBezTo>
                  <a:cubicBezTo>
                    <a:pt x="38451" y="378623"/>
                    <a:pt x="29002" y="377404"/>
                    <a:pt x="28239" y="377099"/>
                  </a:cubicBezTo>
                  <a:cubicBezTo>
                    <a:pt x="27478" y="376795"/>
                    <a:pt x="27325" y="377099"/>
                    <a:pt x="28239" y="377862"/>
                  </a:cubicBezTo>
                  <a:cubicBezTo>
                    <a:pt x="32340" y="382327"/>
                    <a:pt x="39289" y="382616"/>
                    <a:pt x="43739" y="378517"/>
                  </a:cubicBezTo>
                  <a:cubicBezTo>
                    <a:pt x="43968" y="378303"/>
                    <a:pt x="44181" y="378090"/>
                    <a:pt x="44394" y="377862"/>
                  </a:cubicBezTo>
                  <a:cubicBezTo>
                    <a:pt x="51099" y="379995"/>
                    <a:pt x="46985" y="385786"/>
                    <a:pt x="42413" y="388682"/>
                  </a:cubicBezTo>
                  <a:cubicBezTo>
                    <a:pt x="42413" y="388682"/>
                    <a:pt x="42413" y="389749"/>
                    <a:pt x="42413" y="389749"/>
                  </a:cubicBezTo>
                  <a:cubicBezTo>
                    <a:pt x="42413" y="389749"/>
                    <a:pt x="53843" y="390663"/>
                    <a:pt x="55672" y="382433"/>
                  </a:cubicBezTo>
                  <a:cubicBezTo>
                    <a:pt x="58872" y="386076"/>
                    <a:pt x="64069" y="387189"/>
                    <a:pt x="68473" y="385177"/>
                  </a:cubicBezTo>
                  <a:cubicBezTo>
                    <a:pt x="70454" y="384110"/>
                    <a:pt x="80208" y="380605"/>
                    <a:pt x="81275" y="391578"/>
                  </a:cubicBezTo>
                  <a:cubicBezTo>
                    <a:pt x="81275" y="392339"/>
                    <a:pt x="81275" y="391578"/>
                    <a:pt x="82037" y="391578"/>
                  </a:cubicBezTo>
                  <a:cubicBezTo>
                    <a:pt x="85558" y="388072"/>
                    <a:pt x="85573" y="382373"/>
                    <a:pt x="82052" y="378868"/>
                  </a:cubicBezTo>
                  <a:cubicBezTo>
                    <a:pt x="80726" y="377526"/>
                    <a:pt x="79020" y="376642"/>
                    <a:pt x="77160" y="376338"/>
                  </a:cubicBezTo>
                  <a:cubicBezTo>
                    <a:pt x="80101" y="373442"/>
                    <a:pt x="84826" y="373473"/>
                    <a:pt x="87721" y="376414"/>
                  </a:cubicBezTo>
                  <a:cubicBezTo>
                    <a:pt x="88103" y="376810"/>
                    <a:pt x="88453" y="377237"/>
                    <a:pt x="88743" y="377709"/>
                  </a:cubicBezTo>
                  <a:cubicBezTo>
                    <a:pt x="88743" y="377709"/>
                    <a:pt x="88743" y="377709"/>
                    <a:pt x="89504" y="377709"/>
                  </a:cubicBezTo>
                  <a:cubicBezTo>
                    <a:pt x="89504" y="365974"/>
                    <a:pt x="80513" y="364908"/>
                    <a:pt x="74264" y="369937"/>
                  </a:cubicBezTo>
                  <a:cubicBezTo>
                    <a:pt x="74264" y="368718"/>
                    <a:pt x="71979" y="362164"/>
                    <a:pt x="81275" y="362469"/>
                  </a:cubicBezTo>
                  <a:lnTo>
                    <a:pt x="81275" y="361555"/>
                  </a:lnTo>
                  <a:cubicBezTo>
                    <a:pt x="78532" y="357516"/>
                    <a:pt x="73030" y="356465"/>
                    <a:pt x="68991" y="359223"/>
                  </a:cubicBezTo>
                  <a:cubicBezTo>
                    <a:pt x="67726" y="360077"/>
                    <a:pt x="66706" y="361250"/>
                    <a:pt x="66035" y="362622"/>
                  </a:cubicBezTo>
                  <a:cubicBezTo>
                    <a:pt x="62834" y="366432"/>
                    <a:pt x="54758" y="364908"/>
                    <a:pt x="53995" y="364755"/>
                  </a:cubicBezTo>
                  <a:cubicBezTo>
                    <a:pt x="56587" y="323912"/>
                    <a:pt x="92553" y="338390"/>
                    <a:pt x="97430" y="319035"/>
                  </a:cubicBezTo>
                  <a:cubicBezTo>
                    <a:pt x="97430" y="317969"/>
                    <a:pt x="98191" y="319035"/>
                    <a:pt x="98191" y="319035"/>
                  </a:cubicBezTo>
                  <a:cubicBezTo>
                    <a:pt x="99563" y="323912"/>
                    <a:pt x="111755" y="324522"/>
                    <a:pt x="113431" y="315073"/>
                  </a:cubicBezTo>
                  <a:cubicBezTo>
                    <a:pt x="113431" y="315073"/>
                    <a:pt x="113431" y="314006"/>
                    <a:pt x="113431" y="315073"/>
                  </a:cubicBezTo>
                  <a:cubicBezTo>
                    <a:pt x="103068" y="325436"/>
                    <a:pt x="79599" y="292975"/>
                    <a:pt x="111603" y="266609"/>
                  </a:cubicBezTo>
                  <a:cubicBezTo>
                    <a:pt x="128290" y="250333"/>
                    <a:pt x="154549" y="249221"/>
                    <a:pt x="172563" y="264019"/>
                  </a:cubicBezTo>
                  <a:cubicBezTo>
                    <a:pt x="173126" y="266046"/>
                    <a:pt x="171953" y="268149"/>
                    <a:pt x="169926" y="268712"/>
                  </a:cubicBezTo>
                  <a:cubicBezTo>
                    <a:pt x="169896" y="268728"/>
                    <a:pt x="169850" y="268728"/>
                    <a:pt x="169820" y="268743"/>
                  </a:cubicBezTo>
                  <a:cubicBezTo>
                    <a:pt x="169820" y="268743"/>
                    <a:pt x="169820" y="268743"/>
                    <a:pt x="169820" y="268743"/>
                  </a:cubicBezTo>
                  <a:cubicBezTo>
                    <a:pt x="172593" y="269993"/>
                    <a:pt x="175855" y="269322"/>
                    <a:pt x="177896" y="267067"/>
                  </a:cubicBezTo>
                  <a:cubicBezTo>
                    <a:pt x="183688" y="271029"/>
                    <a:pt x="177896" y="276211"/>
                    <a:pt x="176373" y="277735"/>
                  </a:cubicBezTo>
                  <a:cubicBezTo>
                    <a:pt x="174849" y="279259"/>
                    <a:pt x="176373" y="278497"/>
                    <a:pt x="176373" y="278497"/>
                  </a:cubicBezTo>
                  <a:cubicBezTo>
                    <a:pt x="181173" y="278893"/>
                    <a:pt x="185516" y="275616"/>
                    <a:pt x="186431" y="270877"/>
                  </a:cubicBezTo>
                  <a:lnTo>
                    <a:pt x="187345" y="270877"/>
                  </a:lnTo>
                  <a:lnTo>
                    <a:pt x="187345" y="295413"/>
                  </a:lnTo>
                  <a:cubicBezTo>
                    <a:pt x="187345" y="328484"/>
                    <a:pt x="225445" y="333056"/>
                    <a:pt x="267203" y="361098"/>
                  </a:cubicBezTo>
                  <a:cubicBezTo>
                    <a:pt x="308961" y="333056"/>
                    <a:pt x="347061" y="328484"/>
                    <a:pt x="347061" y="295413"/>
                  </a:cubicBezTo>
                  <a:lnTo>
                    <a:pt x="347061" y="272249"/>
                  </a:lnTo>
                  <a:lnTo>
                    <a:pt x="347975" y="272249"/>
                  </a:lnTo>
                  <a:cubicBezTo>
                    <a:pt x="348890" y="276988"/>
                    <a:pt x="353233" y="280265"/>
                    <a:pt x="358033" y="279869"/>
                  </a:cubicBezTo>
                  <a:cubicBezTo>
                    <a:pt x="358033" y="279869"/>
                    <a:pt x="358795" y="279869"/>
                    <a:pt x="358033" y="279106"/>
                  </a:cubicBezTo>
                  <a:cubicBezTo>
                    <a:pt x="357271" y="278344"/>
                    <a:pt x="350718" y="272401"/>
                    <a:pt x="356510" y="268439"/>
                  </a:cubicBezTo>
                  <a:cubicBezTo>
                    <a:pt x="358551" y="270694"/>
                    <a:pt x="361813" y="271364"/>
                    <a:pt x="364586" y="270115"/>
                  </a:cubicBezTo>
                  <a:cubicBezTo>
                    <a:pt x="364586" y="270115"/>
                    <a:pt x="364586" y="270115"/>
                    <a:pt x="364586" y="270115"/>
                  </a:cubicBezTo>
                  <a:cubicBezTo>
                    <a:pt x="362559" y="269520"/>
                    <a:pt x="361401" y="267417"/>
                    <a:pt x="361996" y="265390"/>
                  </a:cubicBezTo>
                  <a:cubicBezTo>
                    <a:pt x="380010" y="250592"/>
                    <a:pt x="406268" y="251705"/>
                    <a:pt x="422956" y="267981"/>
                  </a:cubicBezTo>
                  <a:cubicBezTo>
                    <a:pt x="454959" y="294346"/>
                    <a:pt x="431490" y="326808"/>
                    <a:pt x="421127" y="316444"/>
                  </a:cubicBezTo>
                  <a:cubicBezTo>
                    <a:pt x="421127" y="316444"/>
                    <a:pt x="421127" y="316444"/>
                    <a:pt x="421127" y="316444"/>
                  </a:cubicBezTo>
                  <a:cubicBezTo>
                    <a:pt x="423413" y="325893"/>
                    <a:pt x="436367" y="325283"/>
                    <a:pt x="436367" y="320407"/>
                  </a:cubicBezTo>
                  <a:cubicBezTo>
                    <a:pt x="436367" y="320407"/>
                    <a:pt x="436367" y="319645"/>
                    <a:pt x="436367" y="320407"/>
                  </a:cubicBezTo>
                  <a:cubicBezTo>
                    <a:pt x="441244" y="340219"/>
                    <a:pt x="477210" y="325741"/>
                    <a:pt x="479801" y="366127"/>
                  </a:cubicBezTo>
                  <a:cubicBezTo>
                    <a:pt x="479801" y="366127"/>
                    <a:pt x="470962" y="367803"/>
                    <a:pt x="467761" y="363993"/>
                  </a:cubicBezTo>
                  <a:cubicBezTo>
                    <a:pt x="465613" y="359620"/>
                    <a:pt x="460309" y="357806"/>
                    <a:pt x="455935" y="359970"/>
                  </a:cubicBezTo>
                  <a:cubicBezTo>
                    <a:pt x="454548" y="360640"/>
                    <a:pt x="453375" y="361661"/>
                    <a:pt x="452521" y="362926"/>
                  </a:cubicBezTo>
                  <a:lnTo>
                    <a:pt x="452521" y="363841"/>
                  </a:lnTo>
                  <a:cubicBezTo>
                    <a:pt x="461818" y="363841"/>
                    <a:pt x="459684" y="370089"/>
                    <a:pt x="459380" y="371309"/>
                  </a:cubicBezTo>
                  <a:cubicBezTo>
                    <a:pt x="453283" y="366279"/>
                    <a:pt x="444140" y="367346"/>
                    <a:pt x="444140" y="379081"/>
                  </a:cubicBezTo>
                  <a:cubicBezTo>
                    <a:pt x="444140" y="379995"/>
                    <a:pt x="444140" y="379843"/>
                    <a:pt x="444140" y="379081"/>
                  </a:cubicBezTo>
                  <a:cubicBezTo>
                    <a:pt x="446319" y="375576"/>
                    <a:pt x="450922" y="374509"/>
                    <a:pt x="454426" y="376688"/>
                  </a:cubicBezTo>
                  <a:cubicBezTo>
                    <a:pt x="454899" y="376978"/>
                    <a:pt x="455326" y="377328"/>
                    <a:pt x="455722" y="377709"/>
                  </a:cubicBezTo>
                  <a:cubicBezTo>
                    <a:pt x="450829" y="378517"/>
                    <a:pt x="447508" y="383150"/>
                    <a:pt x="448315" y="388042"/>
                  </a:cubicBezTo>
                  <a:cubicBezTo>
                    <a:pt x="448635" y="389901"/>
                    <a:pt x="449519" y="391623"/>
                    <a:pt x="450845" y="392949"/>
                  </a:cubicBezTo>
                  <a:cubicBezTo>
                    <a:pt x="450845" y="392949"/>
                    <a:pt x="450845" y="393863"/>
                    <a:pt x="450845" y="392949"/>
                  </a:cubicBezTo>
                  <a:cubicBezTo>
                    <a:pt x="451912" y="381976"/>
                    <a:pt x="461665" y="385482"/>
                    <a:pt x="463646" y="386549"/>
                  </a:cubicBezTo>
                  <a:cubicBezTo>
                    <a:pt x="468051" y="388560"/>
                    <a:pt x="473248" y="387448"/>
                    <a:pt x="476448" y="383805"/>
                  </a:cubicBezTo>
                  <a:cubicBezTo>
                    <a:pt x="478277" y="392035"/>
                    <a:pt x="488640" y="391120"/>
                    <a:pt x="489707" y="391120"/>
                  </a:cubicBezTo>
                  <a:cubicBezTo>
                    <a:pt x="490774" y="391120"/>
                    <a:pt x="490469" y="391120"/>
                    <a:pt x="489707" y="390053"/>
                  </a:cubicBezTo>
                  <a:cubicBezTo>
                    <a:pt x="485135" y="387158"/>
                    <a:pt x="481020" y="381367"/>
                    <a:pt x="487726" y="379233"/>
                  </a:cubicBezTo>
                  <a:cubicBezTo>
                    <a:pt x="491825" y="383699"/>
                    <a:pt x="498774" y="383988"/>
                    <a:pt x="503225" y="379889"/>
                  </a:cubicBezTo>
                  <a:cubicBezTo>
                    <a:pt x="503453" y="379675"/>
                    <a:pt x="503667" y="379462"/>
                    <a:pt x="503880" y="379233"/>
                  </a:cubicBezTo>
                  <a:cubicBezTo>
                    <a:pt x="503880" y="378471"/>
                    <a:pt x="503880" y="378319"/>
                    <a:pt x="503880" y="378471"/>
                  </a:cubicBezTo>
                  <a:cubicBezTo>
                    <a:pt x="503880" y="378623"/>
                    <a:pt x="492908" y="379995"/>
                    <a:pt x="493670" y="369784"/>
                  </a:cubicBezTo>
                  <a:cubicBezTo>
                    <a:pt x="493670" y="362622"/>
                    <a:pt x="499308" y="338542"/>
                    <a:pt x="489707" y="332446"/>
                  </a:cubicBezTo>
                  <a:cubicBezTo>
                    <a:pt x="489707" y="332446"/>
                    <a:pt x="488793" y="331684"/>
                    <a:pt x="489707" y="331532"/>
                  </a:cubicBezTo>
                  <a:cubicBezTo>
                    <a:pt x="499308" y="329399"/>
                    <a:pt x="500679" y="322540"/>
                    <a:pt x="497480" y="314768"/>
                  </a:cubicBezTo>
                  <a:cubicBezTo>
                    <a:pt x="497480" y="313853"/>
                    <a:pt x="496565" y="314006"/>
                    <a:pt x="496413" y="314768"/>
                  </a:cubicBezTo>
                  <a:cubicBezTo>
                    <a:pt x="495651" y="330008"/>
                    <a:pt x="470657" y="322998"/>
                    <a:pt x="469895" y="301052"/>
                  </a:cubicBezTo>
                  <a:cubicBezTo>
                    <a:pt x="483307" y="304557"/>
                    <a:pt x="506319" y="299833"/>
                    <a:pt x="506319" y="278039"/>
                  </a:cubicBezTo>
                  <a:cubicBezTo>
                    <a:pt x="506319" y="256246"/>
                    <a:pt x="478886" y="245121"/>
                    <a:pt x="478886" y="229424"/>
                  </a:cubicBezTo>
                  <a:cubicBezTo>
                    <a:pt x="477942" y="223008"/>
                    <a:pt x="482361" y="217049"/>
                    <a:pt x="488778" y="216089"/>
                  </a:cubicBezTo>
                  <a:cubicBezTo>
                    <a:pt x="489692" y="215952"/>
                    <a:pt x="490621" y="215937"/>
                    <a:pt x="491536" y="216013"/>
                  </a:cubicBezTo>
                  <a:cubicBezTo>
                    <a:pt x="501106" y="216150"/>
                    <a:pt x="509366" y="222733"/>
                    <a:pt x="511653" y="232015"/>
                  </a:cubicBezTo>
                  <a:lnTo>
                    <a:pt x="512567" y="232015"/>
                  </a:lnTo>
                  <a:cubicBezTo>
                    <a:pt x="514289" y="227092"/>
                    <a:pt x="513360" y="221621"/>
                    <a:pt x="510129" y="217537"/>
                  </a:cubicBezTo>
                  <a:cubicBezTo>
                    <a:pt x="510129" y="217537"/>
                    <a:pt x="510129" y="216318"/>
                    <a:pt x="510129" y="216775"/>
                  </a:cubicBezTo>
                  <a:cubicBezTo>
                    <a:pt x="512902" y="218040"/>
                    <a:pt x="515919" y="218664"/>
                    <a:pt x="518968" y="218603"/>
                  </a:cubicBezTo>
                  <a:cubicBezTo>
                    <a:pt x="525308" y="219472"/>
                    <a:pt x="531145" y="215038"/>
                    <a:pt x="532013" y="208698"/>
                  </a:cubicBezTo>
                  <a:cubicBezTo>
                    <a:pt x="532135" y="207844"/>
                    <a:pt x="532150" y="206975"/>
                    <a:pt x="532074" y="206107"/>
                  </a:cubicBezTo>
                  <a:cubicBezTo>
                    <a:pt x="532074" y="201230"/>
                    <a:pt x="530398" y="198792"/>
                    <a:pt x="531008" y="197268"/>
                  </a:cubicBezTo>
                  <a:cubicBezTo>
                    <a:pt x="531617" y="195743"/>
                    <a:pt x="531008" y="195896"/>
                    <a:pt x="529941" y="197268"/>
                  </a:cubicBezTo>
                  <a:cubicBezTo>
                    <a:pt x="528356" y="202632"/>
                    <a:pt x="523341" y="206274"/>
                    <a:pt x="517749" y="206107"/>
                  </a:cubicBezTo>
                  <a:lnTo>
                    <a:pt x="496718" y="206107"/>
                  </a:lnTo>
                  <a:cubicBezTo>
                    <a:pt x="483992" y="204750"/>
                    <a:pt x="472593" y="213971"/>
                    <a:pt x="471237" y="226696"/>
                  </a:cubicBezTo>
                  <a:cubicBezTo>
                    <a:pt x="471130" y="227702"/>
                    <a:pt x="471084" y="228723"/>
                    <a:pt x="471114" y="229729"/>
                  </a:cubicBezTo>
                  <a:cubicBezTo>
                    <a:pt x="471114" y="248931"/>
                    <a:pt x="495651" y="257313"/>
                    <a:pt x="495651" y="276820"/>
                  </a:cubicBezTo>
                  <a:cubicBezTo>
                    <a:pt x="495651" y="281392"/>
                    <a:pt x="493212" y="289012"/>
                    <a:pt x="480411" y="289012"/>
                  </a:cubicBezTo>
                  <a:cubicBezTo>
                    <a:pt x="475641" y="288982"/>
                    <a:pt x="470931" y="287991"/>
                    <a:pt x="466542" y="286117"/>
                  </a:cubicBezTo>
                  <a:cubicBezTo>
                    <a:pt x="466542" y="286117"/>
                    <a:pt x="460903" y="251979"/>
                    <a:pt x="444292" y="240397"/>
                  </a:cubicBezTo>
                  <a:cubicBezTo>
                    <a:pt x="431932" y="245792"/>
                    <a:pt x="417820" y="245456"/>
                    <a:pt x="405735" y="239482"/>
                  </a:cubicBezTo>
                  <a:cubicBezTo>
                    <a:pt x="390495" y="231558"/>
                    <a:pt x="384094" y="226223"/>
                    <a:pt x="371292" y="235063"/>
                  </a:cubicBezTo>
                  <a:cubicBezTo>
                    <a:pt x="358491" y="243902"/>
                    <a:pt x="347213" y="253503"/>
                    <a:pt x="345841" y="253351"/>
                  </a:cubicBezTo>
                  <a:lnTo>
                    <a:pt x="342641" y="253351"/>
                  </a:lnTo>
                  <a:lnTo>
                    <a:pt x="342641" y="176389"/>
                  </a:lnTo>
                  <a:cubicBezTo>
                    <a:pt x="345643" y="175932"/>
                    <a:pt x="348432" y="177989"/>
                    <a:pt x="348890" y="180991"/>
                  </a:cubicBezTo>
                  <a:cubicBezTo>
                    <a:pt x="348966" y="181540"/>
                    <a:pt x="348966" y="182088"/>
                    <a:pt x="348890" y="182637"/>
                  </a:cubicBezTo>
                  <a:cubicBezTo>
                    <a:pt x="348890" y="184313"/>
                    <a:pt x="346451" y="185838"/>
                    <a:pt x="350566" y="191933"/>
                  </a:cubicBezTo>
                  <a:cubicBezTo>
                    <a:pt x="350566" y="191933"/>
                    <a:pt x="350566" y="191933"/>
                    <a:pt x="351480" y="191933"/>
                  </a:cubicBezTo>
                  <a:cubicBezTo>
                    <a:pt x="352395" y="191933"/>
                    <a:pt x="352395" y="187819"/>
                    <a:pt x="354528" y="187819"/>
                  </a:cubicBezTo>
                  <a:cubicBezTo>
                    <a:pt x="361691" y="191720"/>
                    <a:pt x="368107" y="196871"/>
                    <a:pt x="373426" y="203059"/>
                  </a:cubicBezTo>
                  <a:cubicBezTo>
                    <a:pt x="376047" y="195423"/>
                    <a:pt x="381503" y="189099"/>
                    <a:pt x="388666" y="185380"/>
                  </a:cubicBezTo>
                  <a:cubicBezTo>
                    <a:pt x="382569" y="184466"/>
                    <a:pt x="356205" y="178065"/>
                    <a:pt x="356205" y="166483"/>
                  </a:cubicBezTo>
                  <a:cubicBezTo>
                    <a:pt x="356205" y="162673"/>
                    <a:pt x="351938" y="161759"/>
                    <a:pt x="349042" y="162063"/>
                  </a:cubicBezTo>
                  <a:cubicBezTo>
                    <a:pt x="349042" y="162063"/>
                    <a:pt x="344622" y="151395"/>
                    <a:pt x="336545" y="156729"/>
                  </a:cubicBezTo>
                  <a:lnTo>
                    <a:pt x="336545" y="157796"/>
                  </a:lnTo>
                  <a:cubicBezTo>
                    <a:pt x="340050" y="158558"/>
                    <a:pt x="341574" y="162368"/>
                    <a:pt x="341726" y="166330"/>
                  </a:cubicBezTo>
                  <a:cubicBezTo>
                    <a:pt x="316032" y="158771"/>
                    <a:pt x="289408" y="154870"/>
                    <a:pt x="262631" y="154748"/>
                  </a:cubicBezTo>
                  <a:cubicBezTo>
                    <a:pt x="245852" y="154794"/>
                    <a:pt x="229133" y="156379"/>
                    <a:pt x="212644" y="159472"/>
                  </a:cubicBezTo>
                  <a:lnTo>
                    <a:pt x="212644" y="185990"/>
                  </a:lnTo>
                  <a:lnTo>
                    <a:pt x="201823" y="185990"/>
                  </a:lnTo>
                  <a:lnTo>
                    <a:pt x="201823" y="161606"/>
                  </a:lnTo>
                  <a:lnTo>
                    <a:pt x="201823" y="161606"/>
                  </a:lnTo>
                  <a:moveTo>
                    <a:pt x="136291" y="432573"/>
                  </a:moveTo>
                  <a:cubicBezTo>
                    <a:pt x="133305" y="431781"/>
                    <a:pt x="131308" y="428946"/>
                    <a:pt x="131567" y="425868"/>
                  </a:cubicBezTo>
                  <a:lnTo>
                    <a:pt x="131567" y="409256"/>
                  </a:lnTo>
                  <a:cubicBezTo>
                    <a:pt x="117561" y="404410"/>
                    <a:pt x="102794" y="402200"/>
                    <a:pt x="87981" y="402703"/>
                  </a:cubicBezTo>
                  <a:cubicBezTo>
                    <a:pt x="66492" y="402703"/>
                    <a:pt x="59786" y="407579"/>
                    <a:pt x="59482" y="409256"/>
                  </a:cubicBezTo>
                  <a:lnTo>
                    <a:pt x="53691" y="440803"/>
                  </a:lnTo>
                  <a:cubicBezTo>
                    <a:pt x="53691" y="440803"/>
                    <a:pt x="62378" y="432878"/>
                    <a:pt x="93620" y="434859"/>
                  </a:cubicBezTo>
                  <a:cubicBezTo>
                    <a:pt x="131109" y="437298"/>
                    <a:pt x="169820" y="459396"/>
                    <a:pt x="169820" y="435773"/>
                  </a:cubicBezTo>
                  <a:lnTo>
                    <a:pt x="169820" y="421905"/>
                  </a:lnTo>
                  <a:cubicBezTo>
                    <a:pt x="141016" y="421143"/>
                    <a:pt x="136291" y="430439"/>
                    <a:pt x="136291" y="432573"/>
                  </a:cubicBezTo>
                  <a:close/>
                  <a:moveTo>
                    <a:pt x="367178" y="421905"/>
                  </a:moveTo>
                  <a:lnTo>
                    <a:pt x="367178" y="435773"/>
                  </a:lnTo>
                  <a:cubicBezTo>
                    <a:pt x="367178" y="459396"/>
                    <a:pt x="406040" y="437298"/>
                    <a:pt x="443378" y="434859"/>
                  </a:cubicBezTo>
                  <a:cubicBezTo>
                    <a:pt x="473858" y="432878"/>
                    <a:pt x="483307" y="440803"/>
                    <a:pt x="483307" y="440803"/>
                  </a:cubicBezTo>
                  <a:lnTo>
                    <a:pt x="477515" y="409256"/>
                  </a:lnTo>
                  <a:cubicBezTo>
                    <a:pt x="477515" y="407579"/>
                    <a:pt x="470505" y="402703"/>
                    <a:pt x="449017" y="402703"/>
                  </a:cubicBezTo>
                  <a:cubicBezTo>
                    <a:pt x="434203" y="402169"/>
                    <a:pt x="419435" y="404394"/>
                    <a:pt x="405429" y="409256"/>
                  </a:cubicBezTo>
                  <a:lnTo>
                    <a:pt x="405429" y="425868"/>
                  </a:lnTo>
                  <a:cubicBezTo>
                    <a:pt x="405689" y="428946"/>
                    <a:pt x="403693" y="431781"/>
                    <a:pt x="400705" y="432573"/>
                  </a:cubicBezTo>
                  <a:cubicBezTo>
                    <a:pt x="401315" y="430439"/>
                    <a:pt x="397048" y="421143"/>
                    <a:pt x="367635" y="421143"/>
                  </a:cubicBezTo>
                  <a:close/>
                  <a:moveTo>
                    <a:pt x="268575" y="407579"/>
                  </a:moveTo>
                  <a:cubicBezTo>
                    <a:pt x="329535" y="407579"/>
                    <a:pt x="390495" y="410780"/>
                    <a:pt x="398420" y="419924"/>
                  </a:cubicBezTo>
                  <a:cubicBezTo>
                    <a:pt x="398420" y="419924"/>
                    <a:pt x="399334" y="419924"/>
                    <a:pt x="399334" y="419924"/>
                  </a:cubicBezTo>
                  <a:lnTo>
                    <a:pt x="399334" y="386853"/>
                  </a:lnTo>
                  <a:cubicBezTo>
                    <a:pt x="399334" y="377404"/>
                    <a:pt x="335935" y="371613"/>
                    <a:pt x="268575" y="371613"/>
                  </a:cubicBezTo>
                  <a:cubicBezTo>
                    <a:pt x="201214" y="371613"/>
                    <a:pt x="137815" y="376947"/>
                    <a:pt x="137815" y="386853"/>
                  </a:cubicBezTo>
                  <a:lnTo>
                    <a:pt x="137815" y="418857"/>
                  </a:lnTo>
                  <a:cubicBezTo>
                    <a:pt x="137815" y="418857"/>
                    <a:pt x="137815" y="420076"/>
                    <a:pt x="138729" y="418857"/>
                  </a:cubicBezTo>
                  <a:cubicBezTo>
                    <a:pt x="147264" y="410018"/>
                    <a:pt x="208529" y="406818"/>
                    <a:pt x="269032" y="406818"/>
                  </a:cubicBezTo>
                  <a:close/>
                  <a:moveTo>
                    <a:pt x="214625" y="256551"/>
                  </a:moveTo>
                  <a:lnTo>
                    <a:pt x="208529" y="255027"/>
                  </a:lnTo>
                  <a:lnTo>
                    <a:pt x="208529" y="255789"/>
                  </a:lnTo>
                  <a:lnTo>
                    <a:pt x="201367" y="252589"/>
                  </a:lnTo>
                  <a:lnTo>
                    <a:pt x="207767" y="252589"/>
                  </a:lnTo>
                  <a:cubicBezTo>
                    <a:pt x="207767" y="252589"/>
                    <a:pt x="207767" y="252589"/>
                    <a:pt x="207767" y="252589"/>
                  </a:cubicBezTo>
                  <a:lnTo>
                    <a:pt x="202281" y="247255"/>
                  </a:lnTo>
                  <a:lnTo>
                    <a:pt x="209291" y="249846"/>
                  </a:lnTo>
                  <a:cubicBezTo>
                    <a:pt x="209291" y="249846"/>
                    <a:pt x="210053" y="249846"/>
                    <a:pt x="209291" y="249846"/>
                  </a:cubicBezTo>
                  <a:lnTo>
                    <a:pt x="204719" y="242988"/>
                  </a:lnTo>
                  <a:lnTo>
                    <a:pt x="211577" y="247559"/>
                  </a:lnTo>
                  <a:cubicBezTo>
                    <a:pt x="211577" y="247559"/>
                    <a:pt x="211577" y="247559"/>
                    <a:pt x="211577" y="247559"/>
                  </a:cubicBezTo>
                  <a:lnTo>
                    <a:pt x="208376" y="239482"/>
                  </a:lnTo>
                  <a:lnTo>
                    <a:pt x="214625" y="245426"/>
                  </a:lnTo>
                  <a:cubicBezTo>
                    <a:pt x="214625" y="245426"/>
                    <a:pt x="214625" y="245426"/>
                    <a:pt x="214625" y="245426"/>
                  </a:cubicBezTo>
                  <a:lnTo>
                    <a:pt x="212949" y="237349"/>
                  </a:lnTo>
                  <a:lnTo>
                    <a:pt x="217521" y="244054"/>
                  </a:lnTo>
                  <a:cubicBezTo>
                    <a:pt x="217521" y="244054"/>
                    <a:pt x="217521" y="244054"/>
                    <a:pt x="217521" y="244054"/>
                  </a:cubicBezTo>
                  <a:cubicBezTo>
                    <a:pt x="217521" y="244054"/>
                    <a:pt x="217521" y="236739"/>
                    <a:pt x="217521" y="236739"/>
                  </a:cubicBezTo>
                  <a:cubicBezTo>
                    <a:pt x="217521" y="236739"/>
                    <a:pt x="219502" y="241159"/>
                    <a:pt x="220417" y="243445"/>
                  </a:cubicBezTo>
                  <a:cubicBezTo>
                    <a:pt x="221331" y="245731"/>
                    <a:pt x="220417" y="243445"/>
                    <a:pt x="221178" y="243445"/>
                  </a:cubicBezTo>
                  <a:lnTo>
                    <a:pt x="223616" y="237806"/>
                  </a:lnTo>
                  <a:lnTo>
                    <a:pt x="223616" y="245426"/>
                  </a:lnTo>
                  <a:lnTo>
                    <a:pt x="222549" y="245426"/>
                  </a:lnTo>
                  <a:lnTo>
                    <a:pt x="221331" y="254722"/>
                  </a:lnTo>
                  <a:cubicBezTo>
                    <a:pt x="230322" y="252589"/>
                    <a:pt x="241752" y="236892"/>
                    <a:pt x="250439" y="236892"/>
                  </a:cubicBezTo>
                  <a:cubicBezTo>
                    <a:pt x="259126" y="236892"/>
                    <a:pt x="264612" y="249083"/>
                    <a:pt x="283815" y="242988"/>
                  </a:cubicBezTo>
                  <a:cubicBezTo>
                    <a:pt x="288143" y="249632"/>
                    <a:pt x="290993" y="257100"/>
                    <a:pt x="292196" y="264933"/>
                  </a:cubicBezTo>
                  <a:cubicBezTo>
                    <a:pt x="299664" y="271943"/>
                    <a:pt x="310028" y="269658"/>
                    <a:pt x="310028" y="262190"/>
                  </a:cubicBezTo>
                  <a:cubicBezTo>
                    <a:pt x="310028" y="252284"/>
                    <a:pt x="299207" y="250455"/>
                    <a:pt x="299207" y="240092"/>
                  </a:cubicBezTo>
                  <a:cubicBezTo>
                    <a:pt x="299116" y="233859"/>
                    <a:pt x="304084" y="228738"/>
                    <a:pt x="310302" y="228632"/>
                  </a:cubicBezTo>
                  <a:cubicBezTo>
                    <a:pt x="310622" y="228632"/>
                    <a:pt x="310926" y="228647"/>
                    <a:pt x="311246" y="228662"/>
                  </a:cubicBezTo>
                  <a:cubicBezTo>
                    <a:pt x="315971" y="228662"/>
                    <a:pt x="322829" y="230796"/>
                    <a:pt x="326486" y="230796"/>
                  </a:cubicBezTo>
                  <a:cubicBezTo>
                    <a:pt x="329458" y="230872"/>
                    <a:pt x="332079" y="228830"/>
                    <a:pt x="332735" y="225919"/>
                  </a:cubicBezTo>
                  <a:cubicBezTo>
                    <a:pt x="332735" y="224852"/>
                    <a:pt x="334411" y="225919"/>
                    <a:pt x="334259" y="225919"/>
                  </a:cubicBezTo>
                  <a:cubicBezTo>
                    <a:pt x="334106" y="225919"/>
                    <a:pt x="334259" y="228205"/>
                    <a:pt x="334259" y="230491"/>
                  </a:cubicBezTo>
                  <a:cubicBezTo>
                    <a:pt x="334259" y="237044"/>
                    <a:pt x="324810" y="237806"/>
                    <a:pt x="323591" y="237044"/>
                  </a:cubicBezTo>
                  <a:cubicBezTo>
                    <a:pt x="322372" y="236282"/>
                    <a:pt x="323591" y="237044"/>
                    <a:pt x="323591" y="237044"/>
                  </a:cubicBezTo>
                  <a:cubicBezTo>
                    <a:pt x="323591" y="237044"/>
                    <a:pt x="324658" y="242073"/>
                    <a:pt x="323591" y="244664"/>
                  </a:cubicBezTo>
                  <a:cubicBezTo>
                    <a:pt x="323591" y="244664"/>
                    <a:pt x="323591" y="244664"/>
                    <a:pt x="323591" y="244664"/>
                  </a:cubicBezTo>
                  <a:cubicBezTo>
                    <a:pt x="321945" y="239391"/>
                    <a:pt x="317572" y="235428"/>
                    <a:pt x="312161" y="234301"/>
                  </a:cubicBezTo>
                  <a:cubicBezTo>
                    <a:pt x="309479" y="234042"/>
                    <a:pt x="307101" y="236007"/>
                    <a:pt x="306842" y="238690"/>
                  </a:cubicBezTo>
                  <a:cubicBezTo>
                    <a:pt x="306827" y="238903"/>
                    <a:pt x="306827" y="239117"/>
                    <a:pt x="306827" y="239330"/>
                  </a:cubicBezTo>
                  <a:cubicBezTo>
                    <a:pt x="306827" y="245273"/>
                    <a:pt x="318562" y="250608"/>
                    <a:pt x="318562" y="262952"/>
                  </a:cubicBezTo>
                  <a:cubicBezTo>
                    <a:pt x="318562" y="275296"/>
                    <a:pt x="306065" y="278192"/>
                    <a:pt x="293416" y="275449"/>
                  </a:cubicBezTo>
                  <a:cubicBezTo>
                    <a:pt x="293416" y="287489"/>
                    <a:pt x="311704" y="294651"/>
                    <a:pt x="312161" y="286117"/>
                  </a:cubicBezTo>
                  <a:cubicBezTo>
                    <a:pt x="312161" y="286117"/>
                    <a:pt x="312161" y="286117"/>
                    <a:pt x="312161" y="286117"/>
                  </a:cubicBezTo>
                  <a:cubicBezTo>
                    <a:pt x="314752" y="289774"/>
                    <a:pt x="313533" y="292518"/>
                    <a:pt x="310179" y="293889"/>
                  </a:cubicBezTo>
                  <a:cubicBezTo>
                    <a:pt x="313228" y="295413"/>
                    <a:pt x="313838" y="301662"/>
                    <a:pt x="314752" y="305472"/>
                  </a:cubicBezTo>
                  <a:cubicBezTo>
                    <a:pt x="315667" y="309282"/>
                    <a:pt x="322067" y="307910"/>
                    <a:pt x="322372" y="307758"/>
                  </a:cubicBezTo>
                  <a:cubicBezTo>
                    <a:pt x="322676" y="307605"/>
                    <a:pt x="322372" y="307758"/>
                    <a:pt x="322372" y="307758"/>
                  </a:cubicBezTo>
                  <a:cubicBezTo>
                    <a:pt x="321091" y="311034"/>
                    <a:pt x="317419" y="312665"/>
                    <a:pt x="314142" y="311415"/>
                  </a:cubicBezTo>
                  <a:cubicBezTo>
                    <a:pt x="310942" y="313549"/>
                    <a:pt x="314142" y="315530"/>
                    <a:pt x="317648" y="316444"/>
                  </a:cubicBezTo>
                  <a:cubicBezTo>
                    <a:pt x="317648" y="316444"/>
                    <a:pt x="317648" y="316444"/>
                    <a:pt x="317648" y="316444"/>
                  </a:cubicBezTo>
                  <a:cubicBezTo>
                    <a:pt x="317648" y="316444"/>
                    <a:pt x="310942" y="318578"/>
                    <a:pt x="308808" y="314768"/>
                  </a:cubicBezTo>
                  <a:cubicBezTo>
                    <a:pt x="307848" y="317328"/>
                    <a:pt x="305273" y="318898"/>
                    <a:pt x="302559" y="318578"/>
                  </a:cubicBezTo>
                  <a:cubicBezTo>
                    <a:pt x="300121" y="318578"/>
                    <a:pt x="298598" y="321016"/>
                    <a:pt x="299207" y="324064"/>
                  </a:cubicBezTo>
                  <a:cubicBezTo>
                    <a:pt x="299207" y="324064"/>
                    <a:pt x="299207" y="324064"/>
                    <a:pt x="299207" y="324064"/>
                  </a:cubicBezTo>
                  <a:cubicBezTo>
                    <a:pt x="296723" y="323028"/>
                    <a:pt x="295564" y="320163"/>
                    <a:pt x="296601" y="317679"/>
                  </a:cubicBezTo>
                  <a:cubicBezTo>
                    <a:pt x="297089" y="316505"/>
                    <a:pt x="298033" y="315560"/>
                    <a:pt x="299207" y="315073"/>
                  </a:cubicBezTo>
                  <a:cubicBezTo>
                    <a:pt x="297302" y="314006"/>
                    <a:pt x="294879" y="314692"/>
                    <a:pt x="293812" y="316612"/>
                  </a:cubicBezTo>
                  <a:cubicBezTo>
                    <a:pt x="293629" y="316947"/>
                    <a:pt x="293492" y="317298"/>
                    <a:pt x="293416" y="317663"/>
                  </a:cubicBezTo>
                  <a:cubicBezTo>
                    <a:pt x="293416" y="317663"/>
                    <a:pt x="293416" y="317663"/>
                    <a:pt x="293416" y="317663"/>
                  </a:cubicBezTo>
                  <a:cubicBezTo>
                    <a:pt x="290978" y="311263"/>
                    <a:pt x="296159" y="309434"/>
                    <a:pt x="299969" y="310958"/>
                  </a:cubicBezTo>
                  <a:cubicBezTo>
                    <a:pt x="298674" y="308306"/>
                    <a:pt x="295626" y="307011"/>
                    <a:pt x="292807" y="307910"/>
                  </a:cubicBezTo>
                  <a:cubicBezTo>
                    <a:pt x="292807" y="307910"/>
                    <a:pt x="292807" y="307910"/>
                    <a:pt x="292807" y="307910"/>
                  </a:cubicBezTo>
                  <a:cubicBezTo>
                    <a:pt x="293659" y="305441"/>
                    <a:pt x="296357" y="304130"/>
                    <a:pt x="298811" y="304984"/>
                  </a:cubicBezTo>
                  <a:cubicBezTo>
                    <a:pt x="299481" y="305213"/>
                    <a:pt x="300076" y="305593"/>
                    <a:pt x="300579" y="306081"/>
                  </a:cubicBezTo>
                  <a:cubicBezTo>
                    <a:pt x="303017" y="307453"/>
                    <a:pt x="306980" y="305319"/>
                    <a:pt x="307284" y="305167"/>
                  </a:cubicBezTo>
                  <a:cubicBezTo>
                    <a:pt x="299207" y="289165"/>
                    <a:pt x="283662" y="302576"/>
                    <a:pt x="280157" y="289927"/>
                  </a:cubicBezTo>
                  <a:cubicBezTo>
                    <a:pt x="280157" y="289927"/>
                    <a:pt x="280157" y="289927"/>
                    <a:pt x="280157" y="289927"/>
                  </a:cubicBezTo>
                  <a:cubicBezTo>
                    <a:pt x="280157" y="289927"/>
                    <a:pt x="272537" y="292822"/>
                    <a:pt x="271318" y="287489"/>
                  </a:cubicBezTo>
                  <a:cubicBezTo>
                    <a:pt x="271318" y="287489"/>
                    <a:pt x="271318" y="287489"/>
                    <a:pt x="271318" y="287489"/>
                  </a:cubicBezTo>
                  <a:cubicBezTo>
                    <a:pt x="271318" y="287489"/>
                    <a:pt x="274366" y="289317"/>
                    <a:pt x="277261" y="285355"/>
                  </a:cubicBezTo>
                  <a:cubicBezTo>
                    <a:pt x="278832" y="282733"/>
                    <a:pt x="279563" y="279716"/>
                    <a:pt x="279395" y="276668"/>
                  </a:cubicBezTo>
                  <a:cubicBezTo>
                    <a:pt x="278648" y="263059"/>
                    <a:pt x="268118" y="252010"/>
                    <a:pt x="254554" y="250608"/>
                  </a:cubicBezTo>
                  <a:cubicBezTo>
                    <a:pt x="244617" y="250790"/>
                    <a:pt x="234986" y="254037"/>
                    <a:pt x="226970" y="259904"/>
                  </a:cubicBezTo>
                  <a:lnTo>
                    <a:pt x="234132" y="261428"/>
                  </a:lnTo>
                  <a:cubicBezTo>
                    <a:pt x="233614" y="267463"/>
                    <a:pt x="228311" y="271943"/>
                    <a:pt x="222276" y="271425"/>
                  </a:cubicBezTo>
                  <a:cubicBezTo>
                    <a:pt x="221544" y="271364"/>
                    <a:pt x="220813" y="271243"/>
                    <a:pt x="220111" y="271029"/>
                  </a:cubicBezTo>
                  <a:lnTo>
                    <a:pt x="221178" y="262799"/>
                  </a:lnTo>
                  <a:cubicBezTo>
                    <a:pt x="219106" y="263455"/>
                    <a:pt x="217261" y="264659"/>
                    <a:pt x="215844" y="266305"/>
                  </a:cubicBezTo>
                  <a:cubicBezTo>
                    <a:pt x="215844" y="266305"/>
                    <a:pt x="215844" y="266305"/>
                    <a:pt x="215844" y="266305"/>
                  </a:cubicBezTo>
                  <a:cubicBezTo>
                    <a:pt x="214976" y="263211"/>
                    <a:pt x="216545" y="259950"/>
                    <a:pt x="219502" y="258685"/>
                  </a:cubicBezTo>
                  <a:cubicBezTo>
                    <a:pt x="219502" y="258685"/>
                    <a:pt x="219502" y="258685"/>
                    <a:pt x="219502" y="258685"/>
                  </a:cubicBezTo>
                  <a:cubicBezTo>
                    <a:pt x="217094" y="258746"/>
                    <a:pt x="214869" y="260011"/>
                    <a:pt x="213558" y="262038"/>
                  </a:cubicBezTo>
                  <a:lnTo>
                    <a:pt x="213558" y="262038"/>
                  </a:lnTo>
                  <a:cubicBezTo>
                    <a:pt x="212553" y="259858"/>
                    <a:pt x="213193" y="257268"/>
                    <a:pt x="215082" y="255789"/>
                  </a:cubicBezTo>
                  <a:close/>
                  <a:moveTo>
                    <a:pt x="235809" y="312177"/>
                  </a:moveTo>
                  <a:cubicBezTo>
                    <a:pt x="233065" y="315530"/>
                    <a:pt x="230627" y="312177"/>
                    <a:pt x="227122" y="312177"/>
                  </a:cubicBezTo>
                  <a:cubicBezTo>
                    <a:pt x="225019" y="312086"/>
                    <a:pt x="223251" y="313732"/>
                    <a:pt x="223160" y="315835"/>
                  </a:cubicBezTo>
                  <a:cubicBezTo>
                    <a:pt x="223160" y="315926"/>
                    <a:pt x="223160" y="316033"/>
                    <a:pt x="223160" y="316139"/>
                  </a:cubicBezTo>
                  <a:cubicBezTo>
                    <a:pt x="223160" y="316139"/>
                    <a:pt x="223160" y="316139"/>
                    <a:pt x="223160" y="316139"/>
                  </a:cubicBezTo>
                  <a:cubicBezTo>
                    <a:pt x="221209" y="314280"/>
                    <a:pt x="221133" y="311187"/>
                    <a:pt x="222992" y="309251"/>
                  </a:cubicBezTo>
                  <a:cubicBezTo>
                    <a:pt x="223800" y="308398"/>
                    <a:pt x="224897" y="307864"/>
                    <a:pt x="226055" y="307758"/>
                  </a:cubicBezTo>
                  <a:cubicBezTo>
                    <a:pt x="224425" y="305944"/>
                    <a:pt x="221620" y="305807"/>
                    <a:pt x="219806" y="307453"/>
                  </a:cubicBezTo>
                  <a:cubicBezTo>
                    <a:pt x="219700" y="307544"/>
                    <a:pt x="219593" y="307651"/>
                    <a:pt x="219502" y="307758"/>
                  </a:cubicBezTo>
                  <a:cubicBezTo>
                    <a:pt x="219502" y="307758"/>
                    <a:pt x="219502" y="307758"/>
                    <a:pt x="219502" y="307758"/>
                  </a:cubicBezTo>
                  <a:cubicBezTo>
                    <a:pt x="219502" y="301204"/>
                    <a:pt x="224531" y="300747"/>
                    <a:pt x="227884" y="303643"/>
                  </a:cubicBezTo>
                  <a:cubicBezTo>
                    <a:pt x="227884" y="301204"/>
                    <a:pt x="226817" y="299528"/>
                    <a:pt x="224074" y="299376"/>
                  </a:cubicBezTo>
                  <a:cubicBezTo>
                    <a:pt x="224074" y="299376"/>
                    <a:pt x="224074" y="299376"/>
                    <a:pt x="224074" y="299376"/>
                  </a:cubicBezTo>
                  <a:cubicBezTo>
                    <a:pt x="224881" y="298324"/>
                    <a:pt x="226101" y="297654"/>
                    <a:pt x="227426" y="297547"/>
                  </a:cubicBezTo>
                  <a:cubicBezTo>
                    <a:pt x="231084" y="297547"/>
                    <a:pt x="231541" y="302119"/>
                    <a:pt x="233828" y="302119"/>
                  </a:cubicBezTo>
                  <a:cubicBezTo>
                    <a:pt x="236113" y="302119"/>
                    <a:pt x="242362" y="297394"/>
                    <a:pt x="242819" y="296937"/>
                  </a:cubicBezTo>
                  <a:cubicBezTo>
                    <a:pt x="240914" y="292091"/>
                    <a:pt x="239985" y="286909"/>
                    <a:pt x="240076" y="281697"/>
                  </a:cubicBezTo>
                  <a:cubicBezTo>
                    <a:pt x="240076" y="281697"/>
                    <a:pt x="240076" y="281697"/>
                    <a:pt x="240076" y="281697"/>
                  </a:cubicBezTo>
                  <a:cubicBezTo>
                    <a:pt x="240076" y="281697"/>
                    <a:pt x="233979" y="282612"/>
                    <a:pt x="233979" y="277278"/>
                  </a:cubicBezTo>
                  <a:cubicBezTo>
                    <a:pt x="233979" y="277278"/>
                    <a:pt x="233979" y="277278"/>
                    <a:pt x="233979" y="277278"/>
                  </a:cubicBezTo>
                  <a:cubicBezTo>
                    <a:pt x="235809" y="280021"/>
                    <a:pt x="238856" y="277278"/>
                    <a:pt x="240381" y="275296"/>
                  </a:cubicBezTo>
                  <a:cubicBezTo>
                    <a:pt x="241905" y="273315"/>
                    <a:pt x="251049" y="260056"/>
                    <a:pt x="262783" y="260056"/>
                  </a:cubicBezTo>
                  <a:cubicBezTo>
                    <a:pt x="265938" y="260300"/>
                    <a:pt x="268956" y="261474"/>
                    <a:pt x="271470" y="263409"/>
                  </a:cubicBezTo>
                  <a:cubicBezTo>
                    <a:pt x="267355" y="268286"/>
                    <a:pt x="271470" y="273163"/>
                    <a:pt x="274518" y="272553"/>
                  </a:cubicBezTo>
                  <a:cubicBezTo>
                    <a:pt x="274518" y="272553"/>
                    <a:pt x="274518" y="272553"/>
                    <a:pt x="274518" y="272553"/>
                  </a:cubicBezTo>
                  <a:cubicBezTo>
                    <a:pt x="259278" y="278497"/>
                    <a:pt x="251963" y="280783"/>
                    <a:pt x="251963" y="293889"/>
                  </a:cubicBezTo>
                  <a:cubicBezTo>
                    <a:pt x="251963" y="300747"/>
                    <a:pt x="254249" y="304557"/>
                    <a:pt x="258211" y="303643"/>
                  </a:cubicBezTo>
                  <a:cubicBezTo>
                    <a:pt x="258211" y="303643"/>
                    <a:pt x="258211" y="303643"/>
                    <a:pt x="258211" y="303643"/>
                  </a:cubicBezTo>
                  <a:cubicBezTo>
                    <a:pt x="257084" y="305014"/>
                    <a:pt x="255423" y="305853"/>
                    <a:pt x="253640" y="305929"/>
                  </a:cubicBezTo>
                  <a:cubicBezTo>
                    <a:pt x="250439" y="305929"/>
                    <a:pt x="249830" y="304100"/>
                    <a:pt x="248001" y="304100"/>
                  </a:cubicBezTo>
                  <a:cubicBezTo>
                    <a:pt x="246172" y="304100"/>
                    <a:pt x="240381" y="307605"/>
                    <a:pt x="240381" y="310501"/>
                  </a:cubicBezTo>
                  <a:cubicBezTo>
                    <a:pt x="240381" y="313396"/>
                    <a:pt x="240381" y="312939"/>
                    <a:pt x="243124" y="314311"/>
                  </a:cubicBezTo>
                  <a:cubicBezTo>
                    <a:pt x="245867" y="315682"/>
                    <a:pt x="243124" y="314311"/>
                    <a:pt x="243124" y="314311"/>
                  </a:cubicBezTo>
                  <a:cubicBezTo>
                    <a:pt x="243124" y="314311"/>
                    <a:pt x="237333" y="315835"/>
                    <a:pt x="236266" y="311415"/>
                  </a:cubicBezTo>
                  <a:close/>
                  <a:moveTo>
                    <a:pt x="276956" y="184923"/>
                  </a:moveTo>
                  <a:cubicBezTo>
                    <a:pt x="272079" y="184923"/>
                    <a:pt x="269032" y="185685"/>
                    <a:pt x="269184" y="187209"/>
                  </a:cubicBezTo>
                  <a:cubicBezTo>
                    <a:pt x="269336" y="188733"/>
                    <a:pt x="275128" y="188733"/>
                    <a:pt x="277414" y="184161"/>
                  </a:cubicBezTo>
                  <a:close/>
                  <a:moveTo>
                    <a:pt x="258973" y="196963"/>
                  </a:moveTo>
                  <a:cubicBezTo>
                    <a:pt x="261488" y="196445"/>
                    <a:pt x="264079" y="196445"/>
                    <a:pt x="266593" y="196963"/>
                  </a:cubicBezTo>
                  <a:lnTo>
                    <a:pt x="266593" y="198029"/>
                  </a:lnTo>
                  <a:cubicBezTo>
                    <a:pt x="259278" y="198944"/>
                    <a:pt x="258973" y="202297"/>
                    <a:pt x="254401" y="202297"/>
                  </a:cubicBezTo>
                  <a:cubicBezTo>
                    <a:pt x="251293" y="202160"/>
                    <a:pt x="248885" y="199523"/>
                    <a:pt x="249021" y="196414"/>
                  </a:cubicBezTo>
                  <a:cubicBezTo>
                    <a:pt x="249037" y="195820"/>
                    <a:pt x="249159" y="195241"/>
                    <a:pt x="249372" y="194677"/>
                  </a:cubicBezTo>
                  <a:cubicBezTo>
                    <a:pt x="249372" y="194677"/>
                    <a:pt x="249372" y="194677"/>
                    <a:pt x="249372" y="194677"/>
                  </a:cubicBezTo>
                  <a:cubicBezTo>
                    <a:pt x="249372" y="194677"/>
                    <a:pt x="253792" y="197572"/>
                    <a:pt x="259431" y="196201"/>
                  </a:cubicBezTo>
                  <a:close/>
                  <a:moveTo>
                    <a:pt x="165857" y="356373"/>
                  </a:moveTo>
                  <a:cubicBezTo>
                    <a:pt x="170734" y="362469"/>
                    <a:pt x="175306" y="356373"/>
                    <a:pt x="181097" y="356373"/>
                  </a:cubicBezTo>
                  <a:cubicBezTo>
                    <a:pt x="184145" y="356373"/>
                    <a:pt x="187803" y="357440"/>
                    <a:pt x="188565" y="363536"/>
                  </a:cubicBezTo>
                  <a:cubicBezTo>
                    <a:pt x="188565" y="363536"/>
                    <a:pt x="188565" y="363536"/>
                    <a:pt x="188565" y="363536"/>
                  </a:cubicBezTo>
                  <a:cubicBezTo>
                    <a:pt x="192040" y="359985"/>
                    <a:pt x="191994" y="354301"/>
                    <a:pt x="188443" y="350826"/>
                  </a:cubicBezTo>
                  <a:cubicBezTo>
                    <a:pt x="186995" y="349393"/>
                    <a:pt x="185105" y="348509"/>
                    <a:pt x="183078" y="348296"/>
                  </a:cubicBezTo>
                  <a:cubicBezTo>
                    <a:pt x="186370" y="345279"/>
                    <a:pt x="191475" y="345507"/>
                    <a:pt x="194493" y="348799"/>
                  </a:cubicBezTo>
                  <a:cubicBezTo>
                    <a:pt x="194661" y="348982"/>
                    <a:pt x="194813" y="349165"/>
                    <a:pt x="194965" y="349363"/>
                  </a:cubicBezTo>
                  <a:cubicBezTo>
                    <a:pt x="194965" y="349363"/>
                    <a:pt x="194965" y="349363"/>
                    <a:pt x="194965" y="349363"/>
                  </a:cubicBezTo>
                  <a:cubicBezTo>
                    <a:pt x="194965" y="337476"/>
                    <a:pt x="186127" y="336713"/>
                    <a:pt x="179725" y="341743"/>
                  </a:cubicBezTo>
                  <a:cubicBezTo>
                    <a:pt x="178659" y="337171"/>
                    <a:pt x="182011" y="334123"/>
                    <a:pt x="186583" y="334123"/>
                  </a:cubicBezTo>
                  <a:cubicBezTo>
                    <a:pt x="186583" y="334123"/>
                    <a:pt x="186583" y="334123"/>
                    <a:pt x="186583" y="334123"/>
                  </a:cubicBezTo>
                  <a:cubicBezTo>
                    <a:pt x="178811" y="325589"/>
                    <a:pt x="172868" y="336256"/>
                    <a:pt x="171343" y="337933"/>
                  </a:cubicBezTo>
                  <a:cubicBezTo>
                    <a:pt x="168143" y="342200"/>
                    <a:pt x="156103" y="334275"/>
                    <a:pt x="152446" y="329551"/>
                  </a:cubicBezTo>
                  <a:cubicBezTo>
                    <a:pt x="157750" y="324095"/>
                    <a:pt x="161209" y="317115"/>
                    <a:pt x="162352" y="309586"/>
                  </a:cubicBezTo>
                  <a:lnTo>
                    <a:pt x="162352" y="307910"/>
                  </a:lnTo>
                  <a:cubicBezTo>
                    <a:pt x="162352" y="307910"/>
                    <a:pt x="162352" y="307910"/>
                    <a:pt x="162352" y="307910"/>
                  </a:cubicBezTo>
                  <a:cubicBezTo>
                    <a:pt x="163494" y="308611"/>
                    <a:pt x="164821" y="308931"/>
                    <a:pt x="166162" y="308824"/>
                  </a:cubicBezTo>
                  <a:cubicBezTo>
                    <a:pt x="168295" y="308824"/>
                    <a:pt x="172715" y="308824"/>
                    <a:pt x="172715" y="300138"/>
                  </a:cubicBezTo>
                  <a:cubicBezTo>
                    <a:pt x="172715" y="300138"/>
                    <a:pt x="172715" y="300138"/>
                    <a:pt x="172715" y="300138"/>
                  </a:cubicBezTo>
                  <a:cubicBezTo>
                    <a:pt x="171983" y="301403"/>
                    <a:pt x="170673" y="302210"/>
                    <a:pt x="169209" y="302271"/>
                  </a:cubicBezTo>
                  <a:cubicBezTo>
                    <a:pt x="161133" y="302271"/>
                    <a:pt x="144369" y="275449"/>
                    <a:pt x="124556" y="275449"/>
                  </a:cubicBezTo>
                  <a:cubicBezTo>
                    <a:pt x="117074" y="276104"/>
                    <a:pt x="110033" y="279274"/>
                    <a:pt x="104592" y="284440"/>
                  </a:cubicBezTo>
                  <a:cubicBezTo>
                    <a:pt x="106695" y="285904"/>
                    <a:pt x="107702" y="288494"/>
                    <a:pt x="107183" y="290993"/>
                  </a:cubicBezTo>
                  <a:cubicBezTo>
                    <a:pt x="106695" y="293965"/>
                    <a:pt x="104364" y="296297"/>
                    <a:pt x="101392" y="296785"/>
                  </a:cubicBezTo>
                  <a:cubicBezTo>
                    <a:pt x="101392" y="296785"/>
                    <a:pt x="101392" y="296785"/>
                    <a:pt x="101392" y="297547"/>
                  </a:cubicBezTo>
                  <a:cubicBezTo>
                    <a:pt x="113417" y="300793"/>
                    <a:pt x="125105" y="305182"/>
                    <a:pt x="136291" y="310653"/>
                  </a:cubicBezTo>
                  <a:cubicBezTo>
                    <a:pt x="141321" y="314920"/>
                    <a:pt x="140254" y="322998"/>
                    <a:pt x="137511" y="333970"/>
                  </a:cubicBezTo>
                  <a:cubicBezTo>
                    <a:pt x="134768" y="344943"/>
                    <a:pt x="128824" y="343114"/>
                    <a:pt x="126690" y="342809"/>
                  </a:cubicBezTo>
                  <a:cubicBezTo>
                    <a:pt x="124556" y="342505"/>
                    <a:pt x="126690" y="342809"/>
                    <a:pt x="126690" y="342809"/>
                  </a:cubicBezTo>
                  <a:cubicBezTo>
                    <a:pt x="128610" y="345553"/>
                    <a:pt x="131734" y="347199"/>
                    <a:pt x="135072" y="347229"/>
                  </a:cubicBezTo>
                  <a:cubicBezTo>
                    <a:pt x="140254" y="347229"/>
                    <a:pt x="142235" y="344029"/>
                    <a:pt x="144826" y="344029"/>
                  </a:cubicBezTo>
                  <a:cubicBezTo>
                    <a:pt x="147416" y="344029"/>
                    <a:pt x="158846" y="350429"/>
                    <a:pt x="158846" y="355459"/>
                  </a:cubicBezTo>
                  <a:cubicBezTo>
                    <a:pt x="158450" y="358446"/>
                    <a:pt x="156637" y="361067"/>
                    <a:pt x="153969" y="362469"/>
                  </a:cubicBezTo>
                  <a:cubicBezTo>
                    <a:pt x="153969" y="362469"/>
                    <a:pt x="153969" y="362469"/>
                    <a:pt x="153969" y="362469"/>
                  </a:cubicBezTo>
                  <a:cubicBezTo>
                    <a:pt x="153969" y="362469"/>
                    <a:pt x="164181" y="363841"/>
                    <a:pt x="165857" y="356373"/>
                  </a:cubicBezTo>
                  <a:close/>
                  <a:moveTo>
                    <a:pt x="384856" y="363231"/>
                  </a:moveTo>
                  <a:cubicBezTo>
                    <a:pt x="384856" y="363231"/>
                    <a:pt x="384856" y="363231"/>
                    <a:pt x="384856" y="363231"/>
                  </a:cubicBezTo>
                  <a:cubicBezTo>
                    <a:pt x="382189" y="361829"/>
                    <a:pt x="380375" y="359208"/>
                    <a:pt x="379979" y="356221"/>
                  </a:cubicBezTo>
                  <a:cubicBezTo>
                    <a:pt x="379979" y="351192"/>
                    <a:pt x="389428" y="344791"/>
                    <a:pt x="393848" y="344791"/>
                  </a:cubicBezTo>
                  <a:cubicBezTo>
                    <a:pt x="398267" y="344791"/>
                    <a:pt x="398572" y="347991"/>
                    <a:pt x="403753" y="347991"/>
                  </a:cubicBezTo>
                  <a:cubicBezTo>
                    <a:pt x="407091" y="347961"/>
                    <a:pt x="410215" y="346315"/>
                    <a:pt x="412135" y="343572"/>
                  </a:cubicBezTo>
                  <a:cubicBezTo>
                    <a:pt x="412135" y="343572"/>
                    <a:pt x="412135" y="343572"/>
                    <a:pt x="412135" y="343572"/>
                  </a:cubicBezTo>
                  <a:cubicBezTo>
                    <a:pt x="412135" y="343572"/>
                    <a:pt x="404058" y="345248"/>
                    <a:pt x="401315" y="334732"/>
                  </a:cubicBezTo>
                  <a:cubicBezTo>
                    <a:pt x="398572" y="324217"/>
                    <a:pt x="397505" y="315682"/>
                    <a:pt x="402534" y="311415"/>
                  </a:cubicBezTo>
                  <a:cubicBezTo>
                    <a:pt x="412851" y="305715"/>
                    <a:pt x="423672" y="300976"/>
                    <a:pt x="434843" y="297242"/>
                  </a:cubicBezTo>
                  <a:cubicBezTo>
                    <a:pt x="434843" y="297242"/>
                    <a:pt x="434843" y="297242"/>
                    <a:pt x="434843" y="296480"/>
                  </a:cubicBezTo>
                  <a:cubicBezTo>
                    <a:pt x="431872" y="295992"/>
                    <a:pt x="429540" y="293661"/>
                    <a:pt x="429052" y="290689"/>
                  </a:cubicBezTo>
                  <a:cubicBezTo>
                    <a:pt x="428534" y="288189"/>
                    <a:pt x="429540" y="285598"/>
                    <a:pt x="431643" y="284136"/>
                  </a:cubicBezTo>
                  <a:cubicBezTo>
                    <a:pt x="426202" y="278969"/>
                    <a:pt x="419161" y="275799"/>
                    <a:pt x="411678" y="275144"/>
                  </a:cubicBezTo>
                  <a:cubicBezTo>
                    <a:pt x="391867" y="275144"/>
                    <a:pt x="374949" y="301966"/>
                    <a:pt x="367025" y="301966"/>
                  </a:cubicBezTo>
                  <a:cubicBezTo>
                    <a:pt x="365562" y="301936"/>
                    <a:pt x="364221" y="301113"/>
                    <a:pt x="363519" y="299833"/>
                  </a:cubicBezTo>
                  <a:cubicBezTo>
                    <a:pt x="363519" y="299833"/>
                    <a:pt x="363519" y="299833"/>
                    <a:pt x="363519" y="299833"/>
                  </a:cubicBezTo>
                  <a:cubicBezTo>
                    <a:pt x="363519" y="307910"/>
                    <a:pt x="367787" y="308519"/>
                    <a:pt x="370073" y="308519"/>
                  </a:cubicBezTo>
                  <a:cubicBezTo>
                    <a:pt x="371414" y="308626"/>
                    <a:pt x="372740" y="308306"/>
                    <a:pt x="373883" y="307605"/>
                  </a:cubicBezTo>
                  <a:cubicBezTo>
                    <a:pt x="373883" y="307605"/>
                    <a:pt x="373883" y="307605"/>
                    <a:pt x="373883" y="307605"/>
                  </a:cubicBezTo>
                  <a:lnTo>
                    <a:pt x="373883" y="309282"/>
                  </a:lnTo>
                  <a:cubicBezTo>
                    <a:pt x="375011" y="316810"/>
                    <a:pt x="378486" y="323790"/>
                    <a:pt x="383789" y="329246"/>
                  </a:cubicBezTo>
                  <a:cubicBezTo>
                    <a:pt x="379370" y="333970"/>
                    <a:pt x="368549" y="341895"/>
                    <a:pt x="364891" y="337628"/>
                  </a:cubicBezTo>
                  <a:cubicBezTo>
                    <a:pt x="363519" y="335952"/>
                    <a:pt x="357577" y="325283"/>
                    <a:pt x="349651" y="333818"/>
                  </a:cubicBezTo>
                  <a:cubicBezTo>
                    <a:pt x="349651" y="333818"/>
                    <a:pt x="349651" y="333818"/>
                    <a:pt x="349651" y="333818"/>
                  </a:cubicBezTo>
                  <a:cubicBezTo>
                    <a:pt x="354223" y="333818"/>
                    <a:pt x="357577" y="336866"/>
                    <a:pt x="356357" y="341438"/>
                  </a:cubicBezTo>
                  <a:cubicBezTo>
                    <a:pt x="349957" y="336409"/>
                    <a:pt x="341117" y="337171"/>
                    <a:pt x="341117" y="349058"/>
                  </a:cubicBezTo>
                  <a:cubicBezTo>
                    <a:pt x="341117" y="349058"/>
                    <a:pt x="341117" y="349058"/>
                    <a:pt x="341117" y="349058"/>
                  </a:cubicBezTo>
                  <a:cubicBezTo>
                    <a:pt x="343815" y="345507"/>
                    <a:pt x="348890" y="344821"/>
                    <a:pt x="352440" y="347519"/>
                  </a:cubicBezTo>
                  <a:cubicBezTo>
                    <a:pt x="352638" y="347671"/>
                    <a:pt x="352821" y="347823"/>
                    <a:pt x="353004" y="347991"/>
                  </a:cubicBezTo>
                  <a:cubicBezTo>
                    <a:pt x="348128" y="348311"/>
                    <a:pt x="344455" y="352532"/>
                    <a:pt x="344775" y="357394"/>
                  </a:cubicBezTo>
                  <a:cubicBezTo>
                    <a:pt x="344927" y="359620"/>
                    <a:pt x="345903" y="361707"/>
                    <a:pt x="347518" y="363231"/>
                  </a:cubicBezTo>
                  <a:cubicBezTo>
                    <a:pt x="347518" y="363231"/>
                    <a:pt x="347518" y="363231"/>
                    <a:pt x="347518" y="363231"/>
                  </a:cubicBezTo>
                  <a:cubicBezTo>
                    <a:pt x="347518" y="357135"/>
                    <a:pt x="351938" y="356069"/>
                    <a:pt x="354985" y="356069"/>
                  </a:cubicBezTo>
                  <a:cubicBezTo>
                    <a:pt x="361234" y="356069"/>
                    <a:pt x="365806" y="361859"/>
                    <a:pt x="370225" y="356069"/>
                  </a:cubicBezTo>
                  <a:cubicBezTo>
                    <a:pt x="373883" y="363841"/>
                    <a:pt x="382722" y="363079"/>
                    <a:pt x="384856" y="362774"/>
                  </a:cubicBezTo>
                  <a:close/>
                  <a:moveTo>
                    <a:pt x="224531" y="208240"/>
                  </a:moveTo>
                  <a:cubicBezTo>
                    <a:pt x="224531" y="209155"/>
                    <a:pt x="221788" y="208240"/>
                    <a:pt x="221026" y="208240"/>
                  </a:cubicBezTo>
                  <a:lnTo>
                    <a:pt x="221026" y="208240"/>
                  </a:lnTo>
                  <a:cubicBezTo>
                    <a:pt x="221026" y="209459"/>
                    <a:pt x="223464" y="212812"/>
                    <a:pt x="226512" y="212812"/>
                  </a:cubicBezTo>
                  <a:cubicBezTo>
                    <a:pt x="227960" y="212828"/>
                    <a:pt x="229347" y="212218"/>
                    <a:pt x="230322" y="211136"/>
                  </a:cubicBezTo>
                  <a:cubicBezTo>
                    <a:pt x="230322" y="211136"/>
                    <a:pt x="242057" y="214946"/>
                    <a:pt x="247848" y="216470"/>
                  </a:cubicBezTo>
                  <a:cubicBezTo>
                    <a:pt x="245547" y="219518"/>
                    <a:pt x="244160" y="223176"/>
                    <a:pt x="243886" y="226986"/>
                  </a:cubicBezTo>
                  <a:cubicBezTo>
                    <a:pt x="239314" y="224090"/>
                    <a:pt x="220569" y="214184"/>
                    <a:pt x="220569" y="214184"/>
                  </a:cubicBezTo>
                  <a:lnTo>
                    <a:pt x="214778" y="221956"/>
                  </a:lnTo>
                  <a:cubicBezTo>
                    <a:pt x="213863" y="223328"/>
                    <a:pt x="209291" y="219975"/>
                    <a:pt x="210205" y="218603"/>
                  </a:cubicBezTo>
                  <a:lnTo>
                    <a:pt x="214625" y="212660"/>
                  </a:lnTo>
                  <a:cubicBezTo>
                    <a:pt x="213253" y="210983"/>
                    <a:pt x="209596" y="212660"/>
                    <a:pt x="208681" y="212660"/>
                  </a:cubicBezTo>
                  <a:cubicBezTo>
                    <a:pt x="207767" y="212660"/>
                    <a:pt x="208681" y="212660"/>
                    <a:pt x="208681" y="212660"/>
                  </a:cubicBezTo>
                  <a:cubicBezTo>
                    <a:pt x="210068" y="209505"/>
                    <a:pt x="213756" y="208073"/>
                    <a:pt x="216911" y="209459"/>
                  </a:cubicBezTo>
                  <a:cubicBezTo>
                    <a:pt x="216911" y="206107"/>
                    <a:pt x="212034" y="207173"/>
                    <a:pt x="210663" y="207479"/>
                  </a:cubicBezTo>
                  <a:cubicBezTo>
                    <a:pt x="209291" y="207783"/>
                    <a:pt x="210663" y="207479"/>
                    <a:pt x="210663" y="207479"/>
                  </a:cubicBezTo>
                  <a:cubicBezTo>
                    <a:pt x="213055" y="204522"/>
                    <a:pt x="217216" y="203699"/>
                    <a:pt x="220569" y="205497"/>
                  </a:cubicBezTo>
                  <a:lnTo>
                    <a:pt x="222549" y="202754"/>
                  </a:lnTo>
                  <a:lnTo>
                    <a:pt x="218588" y="198487"/>
                  </a:lnTo>
                  <a:lnTo>
                    <a:pt x="221026" y="195134"/>
                  </a:lnTo>
                  <a:lnTo>
                    <a:pt x="223921" y="198944"/>
                  </a:lnTo>
                  <a:lnTo>
                    <a:pt x="245409" y="169379"/>
                  </a:lnTo>
                  <a:cubicBezTo>
                    <a:pt x="247437" y="168357"/>
                    <a:pt x="249586" y="167595"/>
                    <a:pt x="251811" y="167092"/>
                  </a:cubicBezTo>
                  <a:cubicBezTo>
                    <a:pt x="252131" y="169363"/>
                    <a:pt x="252131" y="171680"/>
                    <a:pt x="251811" y="173950"/>
                  </a:cubicBezTo>
                  <a:lnTo>
                    <a:pt x="230627" y="203669"/>
                  </a:lnTo>
                  <a:lnTo>
                    <a:pt x="235046" y="205040"/>
                  </a:lnTo>
                  <a:lnTo>
                    <a:pt x="232608" y="208545"/>
                  </a:lnTo>
                  <a:lnTo>
                    <a:pt x="227274" y="206107"/>
                  </a:lnTo>
                  <a:close/>
                  <a:moveTo>
                    <a:pt x="300731" y="203516"/>
                  </a:moveTo>
                  <a:cubicBezTo>
                    <a:pt x="300731" y="206107"/>
                    <a:pt x="302255" y="210069"/>
                    <a:pt x="305913" y="209002"/>
                  </a:cubicBezTo>
                  <a:cubicBezTo>
                    <a:pt x="305913" y="209002"/>
                    <a:pt x="305913" y="209002"/>
                    <a:pt x="305913" y="209002"/>
                  </a:cubicBezTo>
                  <a:cubicBezTo>
                    <a:pt x="305913" y="212050"/>
                    <a:pt x="299969" y="214793"/>
                    <a:pt x="297531" y="211136"/>
                  </a:cubicBezTo>
                  <a:cubicBezTo>
                    <a:pt x="295092" y="214672"/>
                    <a:pt x="295977" y="219503"/>
                    <a:pt x="299512" y="221941"/>
                  </a:cubicBezTo>
                  <a:cubicBezTo>
                    <a:pt x="299847" y="222185"/>
                    <a:pt x="300213" y="222383"/>
                    <a:pt x="300579" y="222566"/>
                  </a:cubicBezTo>
                  <a:cubicBezTo>
                    <a:pt x="300579" y="222566"/>
                    <a:pt x="300579" y="222566"/>
                    <a:pt x="300579" y="223328"/>
                  </a:cubicBezTo>
                  <a:cubicBezTo>
                    <a:pt x="297744" y="225309"/>
                    <a:pt x="293858" y="224608"/>
                    <a:pt x="291876" y="221789"/>
                  </a:cubicBezTo>
                  <a:cubicBezTo>
                    <a:pt x="291709" y="221545"/>
                    <a:pt x="291572" y="221301"/>
                    <a:pt x="291435" y="221042"/>
                  </a:cubicBezTo>
                  <a:cubicBezTo>
                    <a:pt x="288082" y="223831"/>
                    <a:pt x="287610" y="228799"/>
                    <a:pt x="290368" y="232167"/>
                  </a:cubicBezTo>
                  <a:cubicBezTo>
                    <a:pt x="284226" y="235764"/>
                    <a:pt x="276789" y="236434"/>
                    <a:pt x="270099" y="233996"/>
                  </a:cubicBezTo>
                  <a:cubicBezTo>
                    <a:pt x="264201" y="229988"/>
                    <a:pt x="257266" y="227763"/>
                    <a:pt x="250134" y="227595"/>
                  </a:cubicBezTo>
                  <a:cubicBezTo>
                    <a:pt x="251353" y="216013"/>
                    <a:pt x="257145" y="212355"/>
                    <a:pt x="267813" y="211289"/>
                  </a:cubicBezTo>
                  <a:cubicBezTo>
                    <a:pt x="278481" y="210222"/>
                    <a:pt x="277414" y="205954"/>
                    <a:pt x="276195" y="203059"/>
                  </a:cubicBezTo>
                  <a:cubicBezTo>
                    <a:pt x="273344" y="202952"/>
                    <a:pt x="270510" y="203577"/>
                    <a:pt x="267965" y="204888"/>
                  </a:cubicBezTo>
                  <a:cubicBezTo>
                    <a:pt x="267355" y="203912"/>
                    <a:pt x="267355" y="202663"/>
                    <a:pt x="267965" y="201687"/>
                  </a:cubicBezTo>
                  <a:cubicBezTo>
                    <a:pt x="267767" y="200727"/>
                    <a:pt x="267767" y="199752"/>
                    <a:pt x="267965" y="198792"/>
                  </a:cubicBezTo>
                  <a:cubicBezTo>
                    <a:pt x="273909" y="198792"/>
                    <a:pt x="274975" y="197572"/>
                    <a:pt x="274975" y="197572"/>
                  </a:cubicBezTo>
                  <a:cubicBezTo>
                    <a:pt x="276042" y="191324"/>
                    <a:pt x="269641" y="190714"/>
                    <a:pt x="264917" y="194067"/>
                  </a:cubicBezTo>
                  <a:cubicBezTo>
                    <a:pt x="263561" y="192878"/>
                    <a:pt x="262829" y="191141"/>
                    <a:pt x="262936" y="189343"/>
                  </a:cubicBezTo>
                  <a:cubicBezTo>
                    <a:pt x="262341" y="188916"/>
                    <a:pt x="261945" y="188245"/>
                    <a:pt x="261869" y="187514"/>
                  </a:cubicBezTo>
                  <a:cubicBezTo>
                    <a:pt x="261869" y="186142"/>
                    <a:pt x="269032" y="182180"/>
                    <a:pt x="270708" y="181723"/>
                  </a:cubicBezTo>
                  <a:cubicBezTo>
                    <a:pt x="272385" y="181266"/>
                    <a:pt x="273757" y="176693"/>
                    <a:pt x="281377" y="177456"/>
                  </a:cubicBezTo>
                  <a:cubicBezTo>
                    <a:pt x="281773" y="173630"/>
                    <a:pt x="281255" y="169759"/>
                    <a:pt x="279852" y="166178"/>
                  </a:cubicBezTo>
                  <a:cubicBezTo>
                    <a:pt x="279852" y="166178"/>
                    <a:pt x="279852" y="165263"/>
                    <a:pt x="279852" y="166178"/>
                  </a:cubicBezTo>
                  <a:cubicBezTo>
                    <a:pt x="279852" y="167092"/>
                    <a:pt x="285034" y="173950"/>
                    <a:pt x="286863" y="174103"/>
                  </a:cubicBezTo>
                  <a:cubicBezTo>
                    <a:pt x="288691" y="174255"/>
                    <a:pt x="295397" y="169683"/>
                    <a:pt x="295702" y="169836"/>
                  </a:cubicBezTo>
                  <a:cubicBezTo>
                    <a:pt x="296464" y="173051"/>
                    <a:pt x="297013" y="176313"/>
                    <a:pt x="297378" y="179589"/>
                  </a:cubicBezTo>
                  <a:cubicBezTo>
                    <a:pt x="298445" y="180961"/>
                    <a:pt x="304998" y="179589"/>
                    <a:pt x="307894" y="180809"/>
                  </a:cubicBezTo>
                  <a:cubicBezTo>
                    <a:pt x="310790" y="182028"/>
                    <a:pt x="307894" y="181723"/>
                    <a:pt x="307894" y="181723"/>
                  </a:cubicBezTo>
                  <a:cubicBezTo>
                    <a:pt x="304191" y="182667"/>
                    <a:pt x="300761" y="184435"/>
                    <a:pt x="297835" y="186904"/>
                  </a:cubicBezTo>
                  <a:cubicBezTo>
                    <a:pt x="300152" y="191949"/>
                    <a:pt x="300899" y="197588"/>
                    <a:pt x="299969" y="203059"/>
                  </a:cubicBezTo>
                  <a:close/>
                </a:path>
              </a:pathLst>
            </a:custGeom>
            <a:solidFill>
              <a:srgbClr val="FFFFFF"/>
            </a:solidFill>
            <a:ln w="15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1" name="Tijdelijke aanduiding voor tekst 72">
            <a:extLst>
              <a:ext uri="{FF2B5EF4-FFF2-40B4-BE49-F238E27FC236}">
                <a16:creationId xmlns:a16="http://schemas.microsoft.com/office/drawing/2014/main" id="{7809A719-9A1E-4A94-A0A1-F0763C779B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863" y="6364065"/>
            <a:ext cx="8133628" cy="2540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nl-NL" dirty="0"/>
              <a:t>Naam | datum</a:t>
            </a:r>
          </a:p>
        </p:txBody>
      </p:sp>
    </p:spTree>
    <p:extLst>
      <p:ext uri="{BB962C8B-B14F-4D97-AF65-F5344CB8AC3E}">
        <p14:creationId xmlns:p14="http://schemas.microsoft.com/office/powerpoint/2010/main" val="839042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7FD30-A53E-4A38-9FF4-33F9BD54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D646B-CAF8-4E84-B61D-A501FDF4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4300" y="6489705"/>
            <a:ext cx="686663" cy="252408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87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6481F-9C80-403F-8D57-DCB8D5C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94F353-2FEB-4442-9226-E8CE1FFE0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1B98B-DFB6-414C-AC85-C4680C98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2ACE7B-2F87-481E-A3A3-9B3F8113B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9F1CA8-197E-4766-9526-053A3220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82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1F19A-2B2E-4B6A-A811-D62693837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9D34FC-957D-4C86-9097-55C1F69E4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BBDF80-555C-4E4F-8F7D-95938BA72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ECB9C3-8EE3-4695-8849-F453BBCB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A0B883-7D9A-4A08-B2E4-F69392A6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C71739-B05D-4FB6-99EC-06E616E6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6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C4D5D-6171-4551-9D1E-27B2E59A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0B19FE-C2BB-4359-9246-D2BB2329C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1E48A3-AF59-422A-ADE4-A575DD427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47FD3C-7DF9-4DF8-ADF7-3E4743F73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B0BD6B-6092-4DC9-9418-27FDFCA13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0584E5-59D0-4307-9D15-2987A35E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A9455D1-D552-4E6B-828D-B87237F0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1879A5-946E-4220-B238-17F29016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82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DBB99-E020-403D-886E-14426995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F44FF46-9635-4CE8-A070-2FAC4D10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E62D89-83AD-4939-9E73-A997167D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2A3377-B30D-47FD-9CFB-303D2EC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03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5AD03F-C52C-4165-BBD5-8F90E839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71F584-7FB9-436D-AFF4-5C0CE5BE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6E867E-548C-4807-923C-28142EE5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68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00B8F-F87E-4673-ACCD-D3FB5EE3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009BE4-8871-4996-9547-B32EC940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8FEBD6-17F4-475C-8E59-92A788470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994BA6-90E4-46B2-AF91-4F1D6176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B76BBF-0ABD-4FC8-9262-0CAEEC96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5365E0-ED92-4C26-B703-B586912F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07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9483C-927F-4F10-AD42-EC6DDECA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2472BC3-80A1-450C-978F-C8A6E8ED3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F309F2-5CC1-4E5B-A05D-E4C8B3E5F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7E524D-A929-42E6-8FB4-54DDEAFF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4A8613-7E99-415D-A5AF-B22882EA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D610F5-2E4E-4392-8B23-025C0EBE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85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D93797-2A97-4A00-AA75-446530DC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770B4-4EAC-4B80-99D3-839EA99D9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FEB5E5-C830-4380-B10C-11A85B315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CF09-AC91-45BA-A0AC-2FE38DCC6B6A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7257C2-2BD5-4109-AB17-6BC3620BF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749D26-0A92-4DC1-B38E-3FACEF7DA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61E3-C99D-4CDB-BC1A-7F21852C9DC7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6AB2F86-B462-4F3F-85A1-0C800AC51B63}"/>
              </a:ext>
            </a:extLst>
          </p:cNvPr>
          <p:cNvSpPr/>
          <p:nvPr userDrawn="1"/>
        </p:nvSpPr>
        <p:spPr>
          <a:xfrm>
            <a:off x="10045148" y="92765"/>
            <a:ext cx="1881809" cy="1895061"/>
          </a:xfrm>
          <a:prstGeom prst="rect">
            <a:avLst/>
          </a:prstGeom>
          <a:blipFill dpi="0" rotWithShape="1">
            <a:blip r:embed="rId13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10C0F48-1BA7-445B-91E3-314C67A1454C}"/>
              </a:ext>
            </a:extLst>
          </p:cNvPr>
          <p:cNvSpPr/>
          <p:nvPr userDrawn="1"/>
        </p:nvSpPr>
        <p:spPr>
          <a:xfrm>
            <a:off x="225083" y="6311899"/>
            <a:ext cx="7666892" cy="409575"/>
          </a:xfrm>
          <a:prstGeom prst="rect">
            <a:avLst/>
          </a:prstGeom>
          <a:blipFill dpi="0" rotWithShape="1">
            <a:blip r:embed="rId14">
              <a:alphaModFix amt="8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300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id / Stramien" hidden="1">
            <a:extLst>
              <a:ext uri="{FF2B5EF4-FFF2-40B4-BE49-F238E27FC236}">
                <a16:creationId xmlns:a16="http://schemas.microsoft.com/office/drawing/2014/main" id="{343A4401-27B2-E746-A0A2-0ECF55F91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>
          <a:xfrm>
            <a:off x="-1" y="1016000"/>
            <a:ext cx="12182479" cy="584168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81038" y="768843"/>
            <a:ext cx="10834687" cy="9154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1038" y="1684339"/>
            <a:ext cx="10834687" cy="40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81038" y="6489700"/>
            <a:ext cx="250825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Vrijdag 13 december 2019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462338" y="6489700"/>
            <a:ext cx="357600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Type hier de voettekst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24300" y="6489705"/>
            <a:ext cx="691425" cy="23748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57" r:id="rId2"/>
    <p:sldLayoutId id="2147483858" r:id="rId3"/>
    <p:sldLayoutId id="2147483886" r:id="rId4"/>
    <p:sldLayoutId id="2147483859" r:id="rId5"/>
    <p:sldLayoutId id="2147483894" r:id="rId6"/>
    <p:sldLayoutId id="214748388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.AppleSystemUIFont" charset="-120"/>
        <a:buChar char="•"/>
        <a:defRPr sz="1800" b="0" i="0" kern="1200">
          <a:solidFill>
            <a:schemeClr val="tx1"/>
          </a:solidFill>
          <a:latin typeface="+mj-lt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+mj-lt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200" b="0" i="0" kern="1200">
          <a:solidFill>
            <a:schemeClr val="tx1"/>
          </a:solidFill>
          <a:latin typeface="+mj-lt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7200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3919" userDrawn="1">
          <p15:clr>
            <a:srgbClr val="5ACBF0"/>
          </p15:clr>
        </p15:guide>
        <p15:guide id="9" pos="3840" userDrawn="1">
          <p15:clr>
            <a:srgbClr val="F26B43"/>
          </p15:clr>
        </p15:guide>
        <p15:guide id="11" pos="854" userDrawn="1">
          <p15:clr>
            <a:srgbClr val="F26B43"/>
          </p15:clr>
        </p15:guide>
        <p15:guide id="12" pos="4267" userDrawn="1">
          <p15:clr>
            <a:srgbClr val="F26B43"/>
          </p15:clr>
        </p15:guide>
        <p15:guide id="16" pos="427" userDrawn="1">
          <p15:clr>
            <a:srgbClr val="5ACBF0"/>
          </p15:clr>
        </p15:guide>
        <p15:guide id="17" orient="horz" pos="709" userDrawn="1">
          <p15:clr>
            <a:srgbClr val="5ACBF0"/>
          </p15:clr>
        </p15:guide>
        <p15:guide id="19" orient="horz" pos="2160" userDrawn="1">
          <p15:clr>
            <a:srgbClr val="5ACBF0"/>
          </p15:clr>
        </p15:guide>
        <p15:guide id="21" pos="1282" userDrawn="1">
          <p15:clr>
            <a:srgbClr val="F26B43"/>
          </p15:clr>
        </p15:guide>
        <p15:guide id="22" pos="1708" userDrawn="1">
          <p15:clr>
            <a:srgbClr val="F26B43"/>
          </p15:clr>
        </p15:guide>
        <p15:guide id="24" pos="2139" userDrawn="1">
          <p15:clr>
            <a:srgbClr val="F26B43"/>
          </p15:clr>
        </p15:guide>
        <p15:guide id="25" pos="2561" userDrawn="1">
          <p15:clr>
            <a:srgbClr val="F26B43"/>
          </p15:clr>
        </p15:guide>
        <p15:guide id="27" pos="2987" userDrawn="1">
          <p15:clr>
            <a:srgbClr val="F26B43"/>
          </p15:clr>
        </p15:guide>
        <p15:guide id="28" pos="3414" userDrawn="1">
          <p15:clr>
            <a:srgbClr val="F26B43"/>
          </p15:clr>
        </p15:guide>
        <p15:guide id="29" pos="4693" userDrawn="1">
          <p15:clr>
            <a:srgbClr val="F26B43"/>
          </p15:clr>
        </p15:guide>
        <p15:guide id="31" pos="5119" userDrawn="1">
          <p15:clr>
            <a:srgbClr val="F26B43"/>
          </p15:clr>
        </p15:guide>
        <p15:guide id="32" pos="5546" userDrawn="1">
          <p15:clr>
            <a:srgbClr val="F26B43"/>
          </p15:clr>
        </p15:guide>
        <p15:guide id="33" pos="5973" userDrawn="1">
          <p15:clr>
            <a:srgbClr val="F26B43"/>
          </p15:clr>
        </p15:guide>
        <p15:guide id="36" pos="6401" userDrawn="1">
          <p15:clr>
            <a:srgbClr val="F26B43"/>
          </p15:clr>
        </p15:guide>
        <p15:guide id="37" pos="6826" userDrawn="1">
          <p15:clr>
            <a:srgbClr val="F26B43"/>
          </p15:clr>
        </p15:guide>
        <p15:guide id="39" orient="horz" pos="1061" userDrawn="1">
          <p15:clr>
            <a:srgbClr val="5ACBF0"/>
          </p15:clr>
        </p15:guide>
        <p15:guide id="40" pos="7254" userDrawn="1">
          <p15:clr>
            <a:srgbClr val="5ACBF0"/>
          </p15:clr>
        </p15:guide>
        <p15:guide id="41" orient="horz" pos="1474" userDrawn="1">
          <p15:clr>
            <a:srgbClr val="5ACBF0"/>
          </p15:clr>
        </p15:guide>
        <p15:guide id="42" orient="horz" pos="1879" userDrawn="1">
          <p15:clr>
            <a:srgbClr val="5ACBF0"/>
          </p15:clr>
        </p15:guide>
        <p15:guide id="43" orient="horz" pos="2287" userDrawn="1">
          <p15:clr>
            <a:srgbClr val="5ACBF0"/>
          </p15:clr>
        </p15:guide>
        <p15:guide id="44" orient="horz" pos="2696" userDrawn="1">
          <p15:clr>
            <a:srgbClr val="5ACBF0"/>
          </p15:clr>
        </p15:guide>
        <p15:guide id="45" orient="horz" pos="3104" userDrawn="1">
          <p15:clr>
            <a:srgbClr val="5ACBF0"/>
          </p15:clr>
        </p15:guide>
        <p15:guide id="46" orient="horz" pos="3513" userDrawn="1">
          <p15:clr>
            <a:srgbClr val="5ACBF0"/>
          </p15:clr>
        </p15:guide>
        <p15:guide id="47" orient="horz" pos="4088" userDrawn="1">
          <p15:clr>
            <a:srgbClr val="5ACBF0"/>
          </p15:clr>
        </p15:guide>
        <p15:guide id="48" orient="horz" pos="4247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id / Stramien" hidden="1">
            <a:extLst>
              <a:ext uri="{FF2B5EF4-FFF2-40B4-BE49-F238E27FC236}">
                <a16:creationId xmlns:a16="http://schemas.microsoft.com/office/drawing/2014/main" id="{343A4401-27B2-E746-A0A2-0ECF55F91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>
          <a:xfrm>
            <a:off x="-1" y="1016000"/>
            <a:ext cx="12182479" cy="584168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81038" y="768843"/>
            <a:ext cx="10834687" cy="9154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1038" y="1684339"/>
            <a:ext cx="10834687" cy="40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81038" y="6489700"/>
            <a:ext cx="250825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fld id="{39D5253D-4FB4-4DE2-9BD6-84B679B3DBFD}" type="datetime1">
              <a:rPr lang="nl-NL" smtClean="0"/>
              <a:t>24-3-2021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462338" y="6489700"/>
            <a:ext cx="357600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24300" y="6489705"/>
            <a:ext cx="691425" cy="23748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699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47" r:id="rId2"/>
    <p:sldLayoutId id="2147483946" r:id="rId3"/>
    <p:sldLayoutId id="2147483905" r:id="rId4"/>
    <p:sldLayoutId id="2147483904" r:id="rId5"/>
    <p:sldLayoutId id="214748391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.AppleSystemUIFont" charset="-120"/>
        <a:buChar char="•"/>
        <a:defRPr sz="1800" b="0" i="0" kern="1200">
          <a:solidFill>
            <a:schemeClr val="tx1"/>
          </a:solidFill>
          <a:latin typeface="+mj-lt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+mj-lt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200" b="0" i="0" kern="1200">
          <a:solidFill>
            <a:schemeClr val="tx1"/>
          </a:solidFill>
          <a:latin typeface="+mj-lt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7200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3919">
          <p15:clr>
            <a:srgbClr val="5ACBF0"/>
          </p15:clr>
        </p15:guide>
        <p15:guide id="9" pos="3840">
          <p15:clr>
            <a:srgbClr val="F26B43"/>
          </p15:clr>
        </p15:guide>
        <p15:guide id="11" pos="854">
          <p15:clr>
            <a:srgbClr val="F26B43"/>
          </p15:clr>
        </p15:guide>
        <p15:guide id="12" pos="4267">
          <p15:clr>
            <a:srgbClr val="F26B43"/>
          </p15:clr>
        </p15:guide>
        <p15:guide id="16" pos="427">
          <p15:clr>
            <a:srgbClr val="5ACBF0"/>
          </p15:clr>
        </p15:guide>
        <p15:guide id="17" orient="horz" pos="709">
          <p15:clr>
            <a:srgbClr val="5ACBF0"/>
          </p15:clr>
        </p15:guide>
        <p15:guide id="19" orient="horz" pos="2160">
          <p15:clr>
            <a:srgbClr val="5ACBF0"/>
          </p15:clr>
        </p15:guide>
        <p15:guide id="21" pos="1282">
          <p15:clr>
            <a:srgbClr val="F26B43"/>
          </p15:clr>
        </p15:guide>
        <p15:guide id="22" pos="1708">
          <p15:clr>
            <a:srgbClr val="F26B43"/>
          </p15:clr>
        </p15:guide>
        <p15:guide id="24" pos="2139">
          <p15:clr>
            <a:srgbClr val="F26B43"/>
          </p15:clr>
        </p15:guide>
        <p15:guide id="25" pos="2561">
          <p15:clr>
            <a:srgbClr val="F26B43"/>
          </p15:clr>
        </p15:guide>
        <p15:guide id="27" pos="2987">
          <p15:clr>
            <a:srgbClr val="F26B43"/>
          </p15:clr>
        </p15:guide>
        <p15:guide id="28" pos="3414">
          <p15:clr>
            <a:srgbClr val="F26B43"/>
          </p15:clr>
        </p15:guide>
        <p15:guide id="29" pos="4693">
          <p15:clr>
            <a:srgbClr val="F26B43"/>
          </p15:clr>
        </p15:guide>
        <p15:guide id="31" pos="5119">
          <p15:clr>
            <a:srgbClr val="F26B43"/>
          </p15:clr>
        </p15:guide>
        <p15:guide id="32" pos="5546">
          <p15:clr>
            <a:srgbClr val="F26B43"/>
          </p15:clr>
        </p15:guide>
        <p15:guide id="33" pos="5973">
          <p15:clr>
            <a:srgbClr val="F26B43"/>
          </p15:clr>
        </p15:guide>
        <p15:guide id="36" pos="6401">
          <p15:clr>
            <a:srgbClr val="F26B43"/>
          </p15:clr>
        </p15:guide>
        <p15:guide id="37" pos="6826">
          <p15:clr>
            <a:srgbClr val="F26B43"/>
          </p15:clr>
        </p15:guide>
        <p15:guide id="39" orient="horz" pos="1061">
          <p15:clr>
            <a:srgbClr val="5ACBF0"/>
          </p15:clr>
        </p15:guide>
        <p15:guide id="40" pos="7254">
          <p15:clr>
            <a:srgbClr val="5ACBF0"/>
          </p15:clr>
        </p15:guide>
        <p15:guide id="41" orient="horz" pos="1474">
          <p15:clr>
            <a:srgbClr val="5ACBF0"/>
          </p15:clr>
        </p15:guide>
        <p15:guide id="42" orient="horz" pos="1879">
          <p15:clr>
            <a:srgbClr val="5ACBF0"/>
          </p15:clr>
        </p15:guide>
        <p15:guide id="43" orient="horz" pos="2287">
          <p15:clr>
            <a:srgbClr val="5ACBF0"/>
          </p15:clr>
        </p15:guide>
        <p15:guide id="44" orient="horz" pos="2696">
          <p15:clr>
            <a:srgbClr val="5ACBF0"/>
          </p15:clr>
        </p15:guide>
        <p15:guide id="45" orient="horz" pos="3104">
          <p15:clr>
            <a:srgbClr val="5ACBF0"/>
          </p15:clr>
        </p15:guide>
        <p15:guide id="46" orient="horz" pos="3513">
          <p15:clr>
            <a:srgbClr val="5ACBF0"/>
          </p15:clr>
        </p15:guide>
        <p15:guide id="47" orient="horz" pos="4088">
          <p15:clr>
            <a:srgbClr val="5ACBF0"/>
          </p15:clr>
        </p15:guide>
        <p15:guide id="48" orient="horz" pos="4247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id / Stramien" hidden="1">
            <a:extLst>
              <a:ext uri="{FF2B5EF4-FFF2-40B4-BE49-F238E27FC236}">
                <a16:creationId xmlns:a16="http://schemas.microsoft.com/office/drawing/2014/main" id="{343A4401-27B2-E746-A0A2-0ECF55F91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>
          <a:xfrm>
            <a:off x="-1" y="1016000"/>
            <a:ext cx="12182479" cy="584168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81038" y="768843"/>
            <a:ext cx="10834687" cy="9154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1038" y="1684339"/>
            <a:ext cx="10834687" cy="40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81038" y="6489700"/>
            <a:ext cx="250825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462338" y="6489700"/>
            <a:ext cx="3576000" cy="25241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LTO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24300" y="6489705"/>
            <a:ext cx="691425" cy="23748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+mj-lt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20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3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80000"/>
        <a:buFont typeface=".AppleSystemUIFont" charset="-120"/>
        <a:buChar char="•"/>
        <a:defRPr sz="1800" b="0" i="0" kern="1200">
          <a:solidFill>
            <a:schemeClr val="tx1"/>
          </a:solidFill>
          <a:latin typeface="+mj-lt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+mj-lt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+mj-lt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.AppleSystemUIFont" charset="-120"/>
        <a:buChar char="•"/>
        <a:defRPr sz="1200" b="0" i="0" kern="1200">
          <a:solidFill>
            <a:schemeClr val="tx1"/>
          </a:solidFill>
          <a:latin typeface="+mj-lt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7200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3919">
          <p15:clr>
            <a:srgbClr val="5ACBF0"/>
          </p15:clr>
        </p15:guide>
        <p15:guide id="9" pos="3840">
          <p15:clr>
            <a:srgbClr val="F26B43"/>
          </p15:clr>
        </p15:guide>
        <p15:guide id="11" pos="854">
          <p15:clr>
            <a:srgbClr val="F26B43"/>
          </p15:clr>
        </p15:guide>
        <p15:guide id="12" pos="4267">
          <p15:clr>
            <a:srgbClr val="F26B43"/>
          </p15:clr>
        </p15:guide>
        <p15:guide id="16" pos="427">
          <p15:clr>
            <a:srgbClr val="5ACBF0"/>
          </p15:clr>
        </p15:guide>
        <p15:guide id="17" orient="horz" pos="709">
          <p15:clr>
            <a:srgbClr val="5ACBF0"/>
          </p15:clr>
        </p15:guide>
        <p15:guide id="19" orient="horz" pos="2160">
          <p15:clr>
            <a:srgbClr val="5ACBF0"/>
          </p15:clr>
        </p15:guide>
        <p15:guide id="21" pos="1282">
          <p15:clr>
            <a:srgbClr val="F26B43"/>
          </p15:clr>
        </p15:guide>
        <p15:guide id="22" pos="1708">
          <p15:clr>
            <a:srgbClr val="F26B43"/>
          </p15:clr>
        </p15:guide>
        <p15:guide id="24" pos="2139">
          <p15:clr>
            <a:srgbClr val="F26B43"/>
          </p15:clr>
        </p15:guide>
        <p15:guide id="25" pos="2561">
          <p15:clr>
            <a:srgbClr val="F26B43"/>
          </p15:clr>
        </p15:guide>
        <p15:guide id="27" pos="2987">
          <p15:clr>
            <a:srgbClr val="F26B43"/>
          </p15:clr>
        </p15:guide>
        <p15:guide id="28" pos="3414">
          <p15:clr>
            <a:srgbClr val="F26B43"/>
          </p15:clr>
        </p15:guide>
        <p15:guide id="29" pos="4693">
          <p15:clr>
            <a:srgbClr val="F26B43"/>
          </p15:clr>
        </p15:guide>
        <p15:guide id="31" pos="5119">
          <p15:clr>
            <a:srgbClr val="F26B43"/>
          </p15:clr>
        </p15:guide>
        <p15:guide id="32" pos="5546">
          <p15:clr>
            <a:srgbClr val="F26B43"/>
          </p15:clr>
        </p15:guide>
        <p15:guide id="33" pos="5973">
          <p15:clr>
            <a:srgbClr val="F26B43"/>
          </p15:clr>
        </p15:guide>
        <p15:guide id="36" pos="6401">
          <p15:clr>
            <a:srgbClr val="F26B43"/>
          </p15:clr>
        </p15:guide>
        <p15:guide id="37" pos="6826">
          <p15:clr>
            <a:srgbClr val="F26B43"/>
          </p15:clr>
        </p15:guide>
        <p15:guide id="39" orient="horz" pos="1061">
          <p15:clr>
            <a:srgbClr val="5ACBF0"/>
          </p15:clr>
        </p15:guide>
        <p15:guide id="40" pos="7254">
          <p15:clr>
            <a:srgbClr val="5ACBF0"/>
          </p15:clr>
        </p15:guide>
        <p15:guide id="41" orient="horz" pos="1474">
          <p15:clr>
            <a:srgbClr val="5ACBF0"/>
          </p15:clr>
        </p15:guide>
        <p15:guide id="42" orient="horz" pos="1879">
          <p15:clr>
            <a:srgbClr val="5ACBF0"/>
          </p15:clr>
        </p15:guide>
        <p15:guide id="43" orient="horz" pos="2287">
          <p15:clr>
            <a:srgbClr val="5ACBF0"/>
          </p15:clr>
        </p15:guide>
        <p15:guide id="44" orient="horz" pos="2696">
          <p15:clr>
            <a:srgbClr val="5ACBF0"/>
          </p15:clr>
        </p15:guide>
        <p15:guide id="45" orient="horz" pos="3104">
          <p15:clr>
            <a:srgbClr val="5ACBF0"/>
          </p15:clr>
        </p15:guide>
        <p15:guide id="46" orient="horz" pos="3513">
          <p15:clr>
            <a:srgbClr val="5ACBF0"/>
          </p15:clr>
        </p15:guide>
        <p15:guide id="47" orient="horz" pos="4088">
          <p15:clr>
            <a:srgbClr val="5ACBF0"/>
          </p15:clr>
        </p15:guide>
        <p15:guide id="48" orient="horz" pos="4247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package" Target="../embeddings/Microsoft_Excel_Worksheet2.xlsx"/><Relationship Id="rId7" Type="http://schemas.openxmlformats.org/officeDocument/2006/relationships/package" Target="../embeddings/Microsoft_Excel_Worksheet4.xls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b-hoezo.n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noardlikefryskewalden.nl/wp-content/uploads/2021/03/GLB_Samenvatting_Eindrapport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F20F235-6680-419E-B46F-7A163A7805C8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79AB96B-3BDF-476F-B0BF-DF9721C014F7}"/>
              </a:ext>
            </a:extLst>
          </p:cNvPr>
          <p:cNvSpPr txBox="1"/>
          <p:nvPr/>
        </p:nvSpPr>
        <p:spPr>
          <a:xfrm>
            <a:off x="6689618" y="2823737"/>
            <a:ext cx="36030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WELKOM</a:t>
            </a:r>
          </a:p>
          <a:p>
            <a:r>
              <a:rPr lang="nl-NL" sz="2200" dirty="0">
                <a:solidFill>
                  <a:schemeClr val="bg1"/>
                </a:solidFill>
                <a:latin typeface="+mj-lt"/>
              </a:rPr>
              <a:t>Online bijeenkomst over</a:t>
            </a:r>
          </a:p>
          <a:p>
            <a:r>
              <a:rPr lang="nl-NL" sz="2200" dirty="0">
                <a:solidFill>
                  <a:schemeClr val="bg1"/>
                </a:solidFill>
                <a:latin typeface="+mj-lt"/>
              </a:rPr>
              <a:t>resultaten GLB-pilot Hoe? Zo!</a:t>
            </a:r>
          </a:p>
        </p:txBody>
      </p:sp>
    </p:spTree>
    <p:extLst>
      <p:ext uri="{BB962C8B-B14F-4D97-AF65-F5344CB8AC3E}">
        <p14:creationId xmlns:p14="http://schemas.microsoft.com/office/powerpoint/2010/main" val="185807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8C943D4C-7527-4769-8759-8D619075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 r="-1" b="14187"/>
          <a:stretch/>
        </p:blipFill>
        <p:spPr>
          <a:xfrm>
            <a:off x="681038" y="1844675"/>
            <a:ext cx="10863262" cy="4376738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E5AED32E-712A-4582-B8AE-C3BA017A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2" y="715961"/>
            <a:ext cx="9007475" cy="878279"/>
          </a:xfrm>
        </p:spPr>
        <p:txBody>
          <a:bodyPr/>
          <a:lstStyle/>
          <a:p>
            <a:r>
              <a:rPr lang="en-US" dirty="0"/>
              <a:t>GLB: </a:t>
            </a:r>
            <a:r>
              <a:rPr lang="en-US" dirty="0" err="1"/>
              <a:t>een</a:t>
            </a:r>
            <a:r>
              <a:rPr lang="en-US" dirty="0"/>
              <a:t> instrument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C8D0CD-E50F-4CA0-9AEB-F7740207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9700"/>
            <a:ext cx="720000" cy="25241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4000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D94585D-F8DC-4AA7-9BDE-76B50EE0A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0D36A2-EB0A-4139-9A1B-89A03398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57621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DB821D7-A6A7-43D5-8EDF-C152884D2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450" y="1249432"/>
            <a:ext cx="8775282" cy="43591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nieuwe interventiestrategie die toekomstbestendig boeren ondersteunt, van inkomenssteun naar doelgerichte betalingen;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doelgerichte aanpak voor Europese doelen met aandacht voor publieke diensten voor klimaat, bodem-, water-, luchtkwaliteit, biodiversiteit en landschapselementen;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koppelen van inkomenssteun aan interventies voor plattelandsontwikkeling: </a:t>
            </a:r>
          </a:p>
          <a:p>
            <a:pPr marL="915750" lvl="1" indent="-285750">
              <a:buFont typeface="Arial" panose="020B0604020202020204" pitchFamily="34" charset="0"/>
              <a:buChar char="•"/>
            </a:pPr>
            <a:r>
              <a:rPr lang="nl-NL" dirty="0"/>
              <a:t>Het uitlijnen van conditionaliteit, ecoregelingen en agrarisch natuur- en landschapsbeheer;</a:t>
            </a:r>
          </a:p>
          <a:p>
            <a:pPr marL="915750" lvl="1" indent="-285750">
              <a:buFont typeface="Arial" panose="020B0604020202020204" pitchFamily="34" charset="0"/>
              <a:buChar char="•"/>
            </a:pPr>
            <a:r>
              <a:rPr lang="nl-NL" dirty="0"/>
              <a:t>Ondersteund door investeringen, het verbeteren van kennis, samenwerking, experimenten en innovatie. Deze zowel op landbouwgrond als elders in het landelijk gebied;</a:t>
            </a:r>
          </a:p>
          <a:p>
            <a:pPr marL="9157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Doelen koppelen aan resultaten/activiteiten in een regio;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Efficiënt en eenvoudig. 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89AE43F-1265-4AEC-A475-36401DDF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8" y="2920510"/>
            <a:ext cx="2534599" cy="34033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D2080A1-3CFC-476F-9583-51ACE11C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0" y="235442"/>
            <a:ext cx="3328704" cy="59746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B05E88-59C1-4C3A-9CBD-6CBFF4612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21061" y="331695"/>
            <a:ext cx="9307286" cy="1050925"/>
          </a:xfrm>
        </p:spPr>
        <p:txBody>
          <a:bodyPr/>
          <a:lstStyle/>
          <a:p>
            <a:r>
              <a:rPr lang="en-US" altLang="nl-NL" sz="2400" b="0" dirty="0" err="1"/>
              <a:t>Uitgangspunten</a:t>
            </a:r>
            <a:endParaRPr lang="nl-NL" altLang="nl-NL" sz="2400" b="0" dirty="0"/>
          </a:p>
        </p:txBody>
      </p:sp>
    </p:spTree>
    <p:extLst>
      <p:ext uri="{BB962C8B-B14F-4D97-AF65-F5344CB8AC3E}">
        <p14:creationId xmlns:p14="http://schemas.microsoft.com/office/powerpoint/2010/main" val="37862398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E8ED3-9C87-4B7B-BCE3-84EB9127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2636667"/>
            <a:ext cx="7968112" cy="792333"/>
          </a:xfrm>
        </p:spPr>
        <p:txBody>
          <a:bodyPr/>
          <a:lstStyle/>
          <a:p>
            <a:r>
              <a:rPr lang="nl-NL" dirty="0"/>
              <a:t>2. Een architectuur voor groenblauwe diensten</a:t>
            </a:r>
          </a:p>
        </p:txBody>
      </p:sp>
    </p:spTree>
    <p:extLst>
      <p:ext uri="{BB962C8B-B14F-4D97-AF65-F5344CB8AC3E}">
        <p14:creationId xmlns:p14="http://schemas.microsoft.com/office/powerpoint/2010/main" val="30201363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4ADC2C-46C4-42FA-815C-21175DE9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30D873-DDC4-4FE7-9C98-24D947BE0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317" y="1229861"/>
            <a:ext cx="3328704" cy="5974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209FE7-FDC4-48EB-BA01-BF216FC5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87" y="365761"/>
            <a:ext cx="10830562" cy="63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0247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B807BD85-07FE-44C1-9E2E-ED3378909FE9}"/>
              </a:ext>
            </a:extLst>
          </p:cNvPr>
          <p:cNvSpPr txBox="1">
            <a:spLocks/>
          </p:cNvSpPr>
          <p:nvPr/>
        </p:nvSpPr>
        <p:spPr>
          <a:xfrm>
            <a:off x="680400" y="2339974"/>
            <a:ext cx="5414962" cy="3881439"/>
          </a:xfrm>
          <a:prstGeom prst="rect">
            <a:avLst/>
          </a:prstGeom>
        </p:spPr>
        <p:txBody>
          <a:bodyPr vert="horz" lIns="0" tIns="0" rIns="0" bIns="0" numCol="1" spcCol="468000" rtlCol="0">
            <a:normAutofit fontScale="92500" lnSpcReduction="10000"/>
          </a:bodyPr>
          <a:lstStyle>
            <a:lvl1pPr marL="316800" indent="-3168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.AppleSystemUIFont" charset="-12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1pPr>
            <a:lvl2pPr marL="630000" indent="-316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.AppleSystemUIFont" charset="-12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2pPr>
            <a:lvl3pPr marL="946800" indent="-3168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.AppleSystemUIFont" charset="-12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3pPr>
            <a:lvl4pPr marL="1260000" indent="-316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.AppleSystemUIFont" charset="-12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4pPr>
            <a:lvl5pPr marL="1576800" indent="-316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.AppleSystemUIFont" charset="-12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5pPr>
            <a:lvl6pPr marL="1890000" indent="-316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.AppleSystemUIFont" charset="-120"/>
              <a:buChar char="•"/>
              <a:defRPr sz="1200" b="0" i="0" kern="1200">
                <a:solidFill>
                  <a:schemeClr val="tx1"/>
                </a:solidFill>
                <a:latin typeface="+mj-lt"/>
                <a:ea typeface="+mn-ea"/>
                <a:cs typeface="Calibri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2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Calibri"/>
              </a:defRPr>
            </a:lvl9pPr>
          </a:lstStyle>
          <a:p>
            <a:pPr>
              <a:lnSpc>
                <a:spcPct val="90000"/>
              </a:lnSpc>
            </a:pPr>
            <a:r>
              <a:rPr lang="nl-NL" dirty="0"/>
              <a:t>De huidige XC wordt uitgebreid met de huidige Vergroeningseisen – en een beetje extra.</a:t>
            </a:r>
          </a:p>
          <a:p>
            <a:pPr>
              <a:lnSpc>
                <a:spcPct val="90000"/>
              </a:lnSpc>
            </a:pPr>
            <a:r>
              <a:rPr lang="nl-NL" dirty="0"/>
              <a:t>Conditionaliteit garandeert dat de invloed van landbouw op haar omgeving niet verslechtert. </a:t>
            </a:r>
          </a:p>
          <a:p>
            <a:pPr>
              <a:lnSpc>
                <a:spcPct val="90000"/>
              </a:lnSpc>
            </a:pPr>
            <a:r>
              <a:rPr lang="nl-NL" dirty="0"/>
              <a:t>De basispremie moet minimaal de kosten en het inkomensverlies van goede landbouw- en milieucondities compenseren.</a:t>
            </a:r>
          </a:p>
          <a:p>
            <a:pPr>
              <a:lnSpc>
                <a:spcPct val="90000"/>
              </a:lnSpc>
            </a:pPr>
            <a:r>
              <a:rPr lang="nl-NL" dirty="0"/>
              <a:t>Conditionaliteit is: </a:t>
            </a:r>
          </a:p>
          <a:p>
            <a:pPr lvl="1">
              <a:lnSpc>
                <a:spcPct val="90000"/>
              </a:lnSpc>
            </a:pPr>
            <a:r>
              <a:rPr lang="nl-NL" sz="1800" dirty="0"/>
              <a:t>De basis voor steun. </a:t>
            </a:r>
          </a:p>
          <a:p>
            <a:pPr lvl="1">
              <a:lnSpc>
                <a:spcPct val="90000"/>
              </a:lnSpc>
            </a:pPr>
            <a:r>
              <a:rPr lang="nl-NL" sz="1800" dirty="0"/>
              <a:t>Nullijn voor vergoedingen voor ecoregelingen en ANLb.</a:t>
            </a:r>
          </a:p>
          <a:p>
            <a:pPr>
              <a:lnSpc>
                <a:spcPct val="90000"/>
              </a:lnSpc>
            </a:pPr>
            <a:r>
              <a:rPr lang="nl-NL" dirty="0"/>
              <a:t>Een hogere conditionaliteit geeft minder ruimte voor doelgerichte betalingen.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02AF7AD-C593-404A-B854-37FD4F27E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1082351"/>
            <a:ext cx="5414962" cy="125762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altLang="nl-NL" b="1" i="0" kern="1200" baseline="0" dirty="0">
                <a:latin typeface="+mj-lt"/>
                <a:ea typeface="+mj-ea"/>
                <a:cs typeface="Calibri"/>
              </a:rPr>
              <a:t>Conditionaliteit/ basisbetaling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6EB714-4FD6-4170-9163-44F831B9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9700"/>
            <a:ext cx="720000" cy="252413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7CBFF9-4ACF-4DD1-86E6-7317FC82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863" y="1389396"/>
            <a:ext cx="4746138" cy="4568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41880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B81DCF-2B97-450B-BB8A-BB6EAED5E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00" y="1961966"/>
            <a:ext cx="7913003" cy="40376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2000" dirty="0">
                <a:latin typeface="+mn-lt"/>
              </a:rPr>
              <a:t>Het voorstel is om een </a:t>
            </a:r>
            <a:r>
              <a:rPr lang="nl-NL" altLang="nl-NL" sz="2000" b="1" dirty="0">
                <a:latin typeface="+mn-lt"/>
              </a:rPr>
              <a:t>puntensysteem </a:t>
            </a:r>
            <a:r>
              <a:rPr lang="nl-NL" altLang="nl-NL" sz="2000" dirty="0">
                <a:latin typeface="+mn-lt"/>
              </a:rPr>
              <a:t>te ontwikkelen.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nl-NL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2000" dirty="0">
                <a:latin typeface="+mn-lt"/>
              </a:rPr>
              <a:t>Uitgangspunt is een toegankelijk systeem voor alle boeren, verwachting ca 70%.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nl-NL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2000" dirty="0">
                <a:latin typeface="+mn-lt"/>
              </a:rPr>
              <a:t>Nationale regeling met regionale accenten. (bijvoorbeeld type bodem / landschapstype).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nl-NL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2000" dirty="0">
                <a:latin typeface="+mn-lt"/>
              </a:rPr>
              <a:t>Integrale aanpak van de Gemeenschappelijke doelstellingen: klimaat, natuurlijke hulpbronnen, biodiversiteit en landschap, naar analogie van de schijf van vijf.</a:t>
            </a:r>
          </a:p>
          <a:p>
            <a:br>
              <a:rPr lang="nl-NL" altLang="nl-NL" sz="2000" dirty="0">
                <a:latin typeface="+mn-lt"/>
              </a:rPr>
            </a:br>
            <a:r>
              <a:rPr lang="nl-NL" altLang="nl-NL" sz="2000" dirty="0">
                <a:latin typeface="+mn-lt"/>
              </a:rPr>
              <a:t>
- Lage administratieve en implementatiekosten. .</a:t>
            </a:r>
            <a:endParaRPr lang="en-US" altLang="nl-NL" sz="2000" dirty="0">
              <a:latin typeface="+mn-lt"/>
            </a:endParaRPr>
          </a:p>
          <a:p>
            <a:pPr>
              <a:lnSpc>
                <a:spcPct val="107000"/>
              </a:lnSpc>
              <a:spcAft>
                <a:spcPts val="571"/>
              </a:spcAft>
            </a:pPr>
            <a:endParaRPr lang="nl-NL" b="1" u="sng" dirty="0">
              <a:latin typeface="+mn-lt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571"/>
              </a:spcAft>
            </a:pPr>
            <a:endParaRPr lang="nl-NL" b="1" u="sng" dirty="0">
              <a:latin typeface="+mn-lt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571"/>
              </a:spcAft>
            </a:pPr>
            <a:endParaRPr lang="nl-NL" b="1" u="sng" dirty="0">
              <a:latin typeface="+mn-lt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2784C8-5392-4AF0-BA6A-09F54D16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00" y="768842"/>
            <a:ext cx="10754039" cy="119312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nl-NL" sz="2000" b="0" dirty="0">
                <a:latin typeface="+mn-lt"/>
                <a:ea typeface="Verdana" panose="020B0604030504040204" pitchFamily="34" charset="0"/>
                <a:cs typeface="Calibri Light" panose="020F0302020204030204" pitchFamily="34" charset="0"/>
              </a:rPr>
              <a:t>De </a:t>
            </a:r>
            <a:r>
              <a:rPr lang="nl-NL" sz="2000" dirty="0">
                <a:latin typeface="+mn-lt"/>
                <a:ea typeface="Verdana" panose="020B0604030504040204" pitchFamily="34" charset="0"/>
                <a:cs typeface="Calibri Light" panose="020F0302020204030204" pitchFamily="34" charset="0"/>
              </a:rPr>
              <a:t>ecoregeling</a:t>
            </a:r>
            <a:r>
              <a:rPr lang="nl-NL" sz="2000" b="0" dirty="0">
                <a:latin typeface="+mn-lt"/>
                <a:ea typeface="Verdana" panose="020B0604030504040204" pitchFamily="34" charset="0"/>
                <a:cs typeface="Calibri Light" panose="020F0302020204030204" pitchFamily="34" charset="0"/>
              </a:rPr>
              <a:t> is een nieuw verplicht element in het GLB. Een jaarlijkse subsidieregeling voor boeren die maatregelen nemen voor verdere verduurzaming van de bedrijfsvoering. </a:t>
            </a:r>
            <a:br>
              <a:rPr lang="nl-NL" sz="2000" b="0" dirty="0">
                <a:latin typeface="+mn-lt"/>
                <a:ea typeface="Verdana" panose="020B0604030504040204" pitchFamily="34" charset="0"/>
                <a:cs typeface="Calibri Light" panose="020F0302020204030204" pitchFamily="34" charset="0"/>
              </a:rPr>
            </a:br>
            <a:endParaRPr lang="nl-NL" sz="2000" b="0" dirty="0">
              <a:latin typeface="+mn-lt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4ADC2C-46C4-42FA-815C-21175DE9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9C1085-C5B8-4FED-8D49-19068CB1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16" y="1560602"/>
            <a:ext cx="3456384" cy="220166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8C4FAD4-9273-4FC4-A968-5FF37A67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141" y="3988302"/>
            <a:ext cx="2871465" cy="262760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89BE1A2-D8E1-46AB-9999-95EA59E89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29" y="6089158"/>
            <a:ext cx="3328704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636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47FAD8-2FAB-4F2B-8AE4-DB095C80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2" y="2699657"/>
            <a:ext cx="10968236" cy="362093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nl-NL" sz="2400" dirty="0"/>
              <a:t>Centrale kenmerken</a:t>
            </a:r>
            <a:br>
              <a:rPr lang="nl-NL" sz="2400" dirty="0"/>
            </a:br>
            <a:r>
              <a:rPr lang="nl-NL" sz="2400" dirty="0"/>
              <a:t>puntensysteem</a:t>
            </a:r>
            <a:br>
              <a:rPr lang="nl-NL" sz="2400" dirty="0"/>
            </a:br>
            <a:br>
              <a:rPr lang="nl-NL" sz="2400" dirty="0"/>
            </a:br>
            <a:r>
              <a:rPr lang="nl-NL" sz="2400" b="0" dirty="0"/>
              <a:t>- Zelfde instapeisen als basisbetaling: echte landbouwer,  subsidiabele landbouwgrond. </a:t>
            </a:r>
            <a:br>
              <a:rPr lang="nl-NL" sz="2400" b="0" dirty="0"/>
            </a:br>
            <a:r>
              <a:rPr lang="nl-NL" sz="2400" b="0" dirty="0"/>
              <a:t>- Nationale regeling en nationale lijst van </a:t>
            </a:r>
            <a:r>
              <a:rPr lang="nl-NL" sz="2400" b="0" dirty="0" err="1"/>
              <a:t>eco</a:t>
            </a:r>
            <a:r>
              <a:rPr lang="nl-NL" sz="2400" b="0" dirty="0"/>
              <a:t>-activiteiten voor alle begunstigden.</a:t>
            </a:r>
            <a:br>
              <a:rPr lang="nl-NL" sz="2400" b="0" dirty="0"/>
            </a:br>
            <a:r>
              <a:rPr lang="nl-NL" sz="2400" b="0" dirty="0"/>
              <a:t>- Regionale plannen met doelstellingen en regionale accenten. </a:t>
            </a:r>
            <a:br>
              <a:rPr lang="nl-NL" sz="2400" b="0" dirty="0"/>
            </a:br>
            <a:r>
              <a:rPr lang="nl-NL" sz="2400" b="0" dirty="0"/>
              <a:t>- Vaste potentiële betaling per hectare voor alle landbouwers, gedifferentieerd naar:</a:t>
            </a:r>
            <a:br>
              <a:rPr lang="nl-NL" sz="2400" b="0" dirty="0"/>
            </a:br>
            <a:r>
              <a:rPr lang="nl-NL" sz="2400" b="0" dirty="0"/>
              <a:t>	- punten (brons, zilver, goud);</a:t>
            </a:r>
            <a:br>
              <a:rPr lang="nl-NL" sz="2400" b="0" dirty="0"/>
            </a:br>
            <a:r>
              <a:rPr lang="nl-NL" sz="2400" b="0" dirty="0"/>
              <a:t>	- samenhang/samenwerking.</a:t>
            </a:r>
            <a:br>
              <a:rPr lang="nl-NL" sz="2400" b="0" dirty="0"/>
            </a:br>
            <a:r>
              <a:rPr lang="nl-NL" sz="2400" b="0" dirty="0"/>
              <a:t>- Betaling wanneer voldoende activiteiten om de ‘hectarebetaling’ te rechtvaardigen zowel per onderdeel als totaal: integraliteit.</a:t>
            </a:r>
            <a:br>
              <a:rPr lang="nl-NL" sz="2400" dirty="0"/>
            </a:br>
            <a:r>
              <a:rPr lang="nl-NL" sz="2400" dirty="0"/>
              <a:t>
</a:t>
            </a:r>
            <a:endParaRPr lang="nl-NL" sz="2400" b="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86030-9C50-4B86-B332-1987DCC1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104CF-2233-4D32-8B42-5370241D46AA}" type="slidenum">
              <a:rPr lang="nl-NL" smtClean="0"/>
              <a:t>17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A78094-377B-49B7-A735-693FAD12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81" y="351480"/>
            <a:ext cx="4243184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727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C2CD5B6-965B-4356-8845-1D3B5D0BA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C295EC-674D-4CD1-93AA-C4C354A6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528" y="666906"/>
            <a:ext cx="8133628" cy="917263"/>
          </a:xfrm>
        </p:spPr>
        <p:txBody>
          <a:bodyPr/>
          <a:lstStyle/>
          <a:p>
            <a:r>
              <a:rPr lang="nl-NL" sz="2800" dirty="0"/>
              <a:t>De verwachte activiteiten (1)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8B7E06-A6FF-4803-A012-07A0E82BB7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1450" y="1801299"/>
          <a:ext cx="5285328" cy="4544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86325" imgH="4200525" progId="Excel.Sheet.12">
                  <p:embed/>
                </p:oleObj>
              </mc:Choice>
              <mc:Fallback>
                <p:oleObj name="Worksheet" r:id="rId2" imgW="4886325" imgH="4200525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88B7E06-A6FF-4803-A012-07A0E82BB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11450" y="1801299"/>
                        <a:ext cx="5285328" cy="45449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0231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F16EB7-F1FD-4CF1-AF5C-57A023E54F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123905-674C-4F70-B722-3E8373BB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595" y="617921"/>
            <a:ext cx="7962405" cy="1015234"/>
          </a:xfrm>
        </p:spPr>
        <p:txBody>
          <a:bodyPr/>
          <a:lstStyle/>
          <a:p>
            <a:r>
              <a:rPr lang="nl-NL" sz="2800" dirty="0"/>
              <a:t>De verwachte activiteiten (2)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D11653-E6DB-41F0-9E85-34363C4955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1450" y="1991745"/>
          <a:ext cx="6010581" cy="422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86325" imgH="3438430" progId="Excel.Sheet.12">
                  <p:embed/>
                </p:oleObj>
              </mc:Choice>
              <mc:Fallback>
                <p:oleObj name="Worksheet" r:id="rId2" imgW="4886325" imgH="343843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9D11653-E6DB-41F0-9E85-34363C4955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11450" y="1991745"/>
                        <a:ext cx="6010581" cy="422966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98439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49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589534" y="2809686"/>
            <a:ext cx="3803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Albert van der Ploeg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5317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ndertitel 13">
            <a:extLst>
              <a:ext uri="{FF2B5EF4-FFF2-40B4-BE49-F238E27FC236}">
                <a16:creationId xmlns:a16="http://schemas.microsoft.com/office/drawing/2014/main" id="{90C68C6B-B76A-435E-A810-79D190D98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54969A-2777-40EA-A557-6BC1C52B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592" y="171227"/>
            <a:ext cx="8133628" cy="1513111"/>
          </a:xfrm>
        </p:spPr>
        <p:txBody>
          <a:bodyPr/>
          <a:lstStyle/>
          <a:p>
            <a:r>
              <a:rPr lang="nl-NL" sz="2800" dirty="0"/>
              <a:t>Punten en bedragen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2CAA643-DFAD-4B49-8569-4D5758F6267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77864" y="1886630"/>
            <a:ext cx="11020102" cy="495226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20BA19B-E2FB-41F6-BB48-0991F04C51E4}"/>
              </a:ext>
            </a:extLst>
          </p:cNvPr>
          <p:cNvSpPr/>
          <p:nvPr/>
        </p:nvSpPr>
        <p:spPr>
          <a:xfrm>
            <a:off x="4367869" y="2063693"/>
            <a:ext cx="1057013" cy="102345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2BDDC03-7A9F-4AC7-A1DC-119801B29F32}"/>
              </a:ext>
            </a:extLst>
          </p:cNvPr>
          <p:cNvSpPr/>
          <p:nvPr/>
        </p:nvSpPr>
        <p:spPr>
          <a:xfrm>
            <a:off x="7606019" y="2063693"/>
            <a:ext cx="2815919" cy="1149291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847AE690-D93A-47CA-8E48-709E1C5A7AF8}"/>
              </a:ext>
            </a:extLst>
          </p:cNvPr>
          <p:cNvSpPr/>
          <p:nvPr/>
        </p:nvSpPr>
        <p:spPr>
          <a:xfrm>
            <a:off x="1943450" y="2218911"/>
            <a:ext cx="1442906" cy="2344701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6171286-FBD5-40CF-8F7A-A54AD248404B}"/>
              </a:ext>
            </a:extLst>
          </p:cNvPr>
          <p:cNvSpPr/>
          <p:nvPr/>
        </p:nvSpPr>
        <p:spPr>
          <a:xfrm>
            <a:off x="5139655" y="4007915"/>
            <a:ext cx="2608976" cy="1352650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068C64F-C327-4D33-960D-C0D63A9CA315}"/>
              </a:ext>
            </a:extLst>
          </p:cNvPr>
          <p:cNvSpPr/>
          <p:nvPr/>
        </p:nvSpPr>
        <p:spPr>
          <a:xfrm>
            <a:off x="7538128" y="413104"/>
            <a:ext cx="4136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461958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338C249-86CC-413C-9C9A-3765CD01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Punten op bedrijfsniveau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942D933-2F17-463F-A35E-08010D5A2CC3}"/>
              </a:ext>
            </a:extLst>
          </p:cNvPr>
          <p:cNvSpPr/>
          <p:nvPr/>
        </p:nvSpPr>
        <p:spPr>
          <a:xfrm>
            <a:off x="6840575" y="1005650"/>
            <a:ext cx="4136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Voorbeeld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1357B0-F5AC-4D43-B3AA-324CEB4BA0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0063" y="2145176"/>
          <a:ext cx="224790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247995" imgH="2771775" progId="Excel.Sheet.12">
                  <p:embed/>
                </p:oleObj>
              </mc:Choice>
              <mc:Fallback>
                <p:oleObj name="Worksheet" r:id="rId3" imgW="2247995" imgH="2771775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A1357B0-F5AC-4D43-B3AA-324CEB4BA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0063" y="2145176"/>
                        <a:ext cx="2247900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906561-41F7-4747-A8C4-A243019F91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5155" y="2145176"/>
          <a:ext cx="224790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247995" imgH="2771775" progId="Excel.Sheet.12">
                  <p:embed/>
                </p:oleObj>
              </mc:Choice>
              <mc:Fallback>
                <p:oleObj name="Worksheet" r:id="rId5" imgW="2247995" imgH="2771775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906561-41F7-4747-A8C4-A243019F9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5155" y="2145176"/>
                        <a:ext cx="2247900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1BBAE57-4949-496A-94CE-ED38D82AF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84679" y="2145176"/>
          <a:ext cx="2238375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2238280" imgH="2771775" progId="Excel.Sheet.12">
                  <p:embed/>
                </p:oleObj>
              </mc:Choice>
              <mc:Fallback>
                <p:oleObj name="Worksheet" r:id="rId7" imgW="2238280" imgH="2771775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1BBAE57-4949-496A-94CE-ED38D82AF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84679" y="2145176"/>
                        <a:ext cx="2238375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25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626EEFD-01E1-4745-AEDD-CAAAD84E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Flexibiliteit per regio realiseren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6EA392A-33D4-40A2-A39A-69B2268019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0064" y="2145175"/>
            <a:ext cx="5718509" cy="4032250"/>
          </a:xfrm>
        </p:spPr>
        <p:txBody>
          <a:bodyPr>
            <a:normAutofit/>
          </a:bodyPr>
          <a:lstStyle/>
          <a:p>
            <a:r>
              <a:rPr lang="nl-NL" sz="1400" dirty="0"/>
              <a:t>Regionale invulling punten per hectare op basis van provincies of grondsoort</a:t>
            </a:r>
          </a:p>
          <a:p>
            <a:r>
              <a:rPr lang="nl-NL" sz="1400" dirty="0"/>
              <a:t>Regionale accenten bij openstelling van activiteiten</a:t>
            </a:r>
          </a:p>
          <a:p>
            <a:endParaRPr lang="nl-NL" sz="14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656DCAA-B321-4D94-AD97-A16DE1CA15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8573" y="2129389"/>
          <a:ext cx="2681545" cy="1520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838355" imgH="1609630" progId="Excel.Sheet.12">
                  <p:embed/>
                </p:oleObj>
              </mc:Choice>
              <mc:Fallback>
                <p:oleObj name="Worksheet" r:id="rId2" imgW="2838355" imgH="1609630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656DCAA-B321-4D94-AD97-A16DE1CA15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88573" y="2129389"/>
                        <a:ext cx="2681545" cy="1520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Afbeelding 9">
            <a:extLst>
              <a:ext uri="{FF2B5EF4-FFF2-40B4-BE49-F238E27FC236}">
                <a16:creationId xmlns:a16="http://schemas.microsoft.com/office/drawing/2014/main" id="{2D7025C7-FA5E-411A-86D7-A2C81BCAA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" b="57022"/>
          <a:stretch/>
        </p:blipFill>
        <p:spPr>
          <a:xfrm>
            <a:off x="1770063" y="4043494"/>
            <a:ext cx="8640000" cy="1864502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76D95690-E206-4C6C-B0C8-3372E273BF25}"/>
              </a:ext>
            </a:extLst>
          </p:cNvPr>
          <p:cNvSpPr/>
          <p:nvPr/>
        </p:nvSpPr>
        <p:spPr>
          <a:xfrm>
            <a:off x="8179982" y="1145076"/>
            <a:ext cx="3125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25566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ijdelijke aanduiding voor voettekst 1">
            <a:extLst>
              <a:ext uri="{FF2B5EF4-FFF2-40B4-BE49-F238E27FC236}">
                <a16:creationId xmlns:a16="http://schemas.microsoft.com/office/drawing/2014/main" id="{DF81B4CE-0EA8-420B-8155-6EE731B62E68}"/>
              </a:ext>
            </a:extLst>
          </p:cNvPr>
          <p:cNvSpPr txBox="1">
            <a:spLocks noGrp="1"/>
          </p:cNvSpPr>
          <p:nvPr/>
        </p:nvSpPr>
        <p:spPr bwMode="auto">
          <a:xfrm>
            <a:off x="6000751" y="6369051"/>
            <a:ext cx="416401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1000" dirty="0">
              <a:solidFill>
                <a:srgbClr val="FFFFFF"/>
              </a:solidFill>
            </a:endParaRPr>
          </a:p>
        </p:txBody>
      </p:sp>
      <p:sp>
        <p:nvSpPr>
          <p:cNvPr id="80902" name="Tijdelijke aanduiding voor dianummer 1">
            <a:extLst>
              <a:ext uri="{FF2B5EF4-FFF2-40B4-BE49-F238E27FC236}">
                <a16:creationId xmlns:a16="http://schemas.microsoft.com/office/drawing/2014/main" id="{4BFF2D32-1713-4F69-864F-7CB2F8CF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32" indent="-285744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2971" indent="-228594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160" indent="-228594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349" indent="-228594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2B1D2F-41DF-44D7-B915-DB8D74AF2404}" type="slidenum">
              <a:rPr lang="en-US" altLang="nl-NL" sz="1000">
                <a:solidFill>
                  <a:srgbClr val="FFFFFF"/>
                </a:solidFill>
                <a:latin typeface="Verdana" panose="020B0604030504040204" pitchFamily="34" charset="0"/>
              </a:rPr>
              <a:pPr algn="l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nl-NL" sz="1400" dirty="0">
              <a:solidFill>
                <a:srgbClr val="FFFFFF"/>
              </a:solidFill>
            </a:endParaRPr>
          </a:p>
        </p:txBody>
      </p:sp>
      <p:pic>
        <p:nvPicPr>
          <p:cNvPr id="80903" name="Picture 9">
            <a:extLst>
              <a:ext uri="{FF2B5EF4-FFF2-40B4-BE49-F238E27FC236}">
                <a16:creationId xmlns:a16="http://schemas.microsoft.com/office/drawing/2014/main" id="{92840FD3-13B9-433D-9887-37C20834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2" y="1758885"/>
            <a:ext cx="2735263" cy="41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D80F643-786F-479C-87E9-4B1E15081FC0}"/>
              </a:ext>
            </a:extLst>
          </p:cNvPr>
          <p:cNvSpPr txBox="1">
            <a:spLocks noChangeArrowheads="1"/>
          </p:cNvSpPr>
          <p:nvPr/>
        </p:nvSpPr>
        <p:spPr>
          <a:xfrm>
            <a:off x="3151725" y="1289021"/>
            <a:ext cx="8920416" cy="543245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Gestart in Nederland, in 2016.</a:t>
            </a: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Regionale verbintenissen met een groep landbouwers (collectieven) gericht op het creëren van goede leefgebieden voor zeldzame soorten, en de bescherming van waterkwaliteit.</a:t>
            </a: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40 gecertificeerde collectieven als eindbegunstigden, met als doel:</a:t>
            </a:r>
          </a:p>
          <a:p>
            <a:pPr lvl="1"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doeltreffendheid versterken;</a:t>
            </a:r>
          </a:p>
          <a:p>
            <a:pPr lvl="1"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verbeteren van de efficiëntie;</a:t>
            </a:r>
          </a:p>
          <a:p>
            <a:pPr lvl="1"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verbeteren van de kennis bij begunstigden; </a:t>
            </a:r>
          </a:p>
          <a:p>
            <a:pPr lvl="1"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Het beter gebruik maken van lokale vaardigheden en energie.</a:t>
            </a: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Flexibiliteit om in te spelen op veranderingen in natuur en klimaat. </a:t>
            </a: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endParaRPr lang="nl-NL" altLang="nl-NL" sz="5333" dirty="0">
              <a:ea typeface="ＭＳ Ｐゴシック" pitchFamily="34" charset="-128"/>
            </a:endParaRP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Het doel voor het toekomstige GLB: verbreding van de reikwijdte en slechts kleine systeemwijzigingen.</a:t>
            </a:r>
          </a:p>
          <a:p>
            <a:pPr>
              <a:lnSpc>
                <a:spcPts val="2700"/>
              </a:lnSpc>
              <a:buFont typeface="Times" pitchFamily="-84" charset="0"/>
              <a:buChar char="•"/>
              <a:defRPr/>
            </a:pPr>
            <a:r>
              <a:rPr lang="nl-NL" altLang="nl-NL" sz="5333" dirty="0">
                <a:ea typeface="ＭＳ Ｐゴシック" pitchFamily="34" charset="-128"/>
              </a:rPr>
              <a:t>Discussie verbreding: bufferen van Natura 2000 gebieden en waterpeil Veenweiden.</a:t>
            </a:r>
            <a:endParaRPr lang="nl-NL" altLang="nl-NL" sz="2133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3EEC6BE-8E65-4F8F-B567-BC986171AB13}"/>
              </a:ext>
            </a:extLst>
          </p:cNvPr>
          <p:cNvSpPr txBox="1"/>
          <p:nvPr/>
        </p:nvSpPr>
        <p:spPr>
          <a:xfrm rot="1826248">
            <a:off x="8694454" y="1437871"/>
            <a:ext cx="439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B050"/>
                </a:solidFill>
              </a:rPr>
              <a:t>Een goede coördinator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ECE6BAC-1F0E-4BEF-9DF6-88CFB4010E77}"/>
              </a:ext>
            </a:extLst>
          </p:cNvPr>
          <p:cNvSpPr txBox="1">
            <a:spLocks/>
          </p:cNvSpPr>
          <p:nvPr/>
        </p:nvSpPr>
        <p:spPr>
          <a:xfrm>
            <a:off x="1967542" y="356657"/>
            <a:ext cx="9141701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267" dirty="0" err="1"/>
              <a:t>ANLb</a:t>
            </a:r>
            <a:r>
              <a:rPr lang="nl-NL" sz="4267" dirty="0"/>
              <a:t>: collectieve aanpak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386C77-89B7-4026-B988-D53B817F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32" y="6124018"/>
            <a:ext cx="3013429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6471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5F9F39-A8A1-4E83-A840-22117D01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Art 18, 66, 67: gebiedsspecifieke nadelen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98B2991-8C4E-4DFE-8A25-9EADC9791937}"/>
              </a:ext>
            </a:extLst>
          </p:cNvPr>
          <p:cNvSpPr/>
          <p:nvPr/>
        </p:nvSpPr>
        <p:spPr>
          <a:xfrm>
            <a:off x="681038" y="1945850"/>
            <a:ext cx="84629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Vergoeding voor gebiedsspecifieke nadelen: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Als onderdeel van de basisbetaling (art 18);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Voor natuurlijke beperkingen (art 66)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Als gevolg van bepaalde vereisten/voorschriften volgend uit de VHR en/of KRW (art 67).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Allen vereisen een duidelijke afbakening van het gebied die de vergoeding rechtvaardigt (‘norm’).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lvl="1"/>
            <a:r>
              <a:rPr lang="nl-NL" sz="2000" dirty="0"/>
              <a:t>Discussie met name bij waterpeil veenweiden.</a:t>
            </a:r>
          </a:p>
          <a:p>
            <a:pPr lvl="1"/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27E477-E0BC-4B3B-A66A-1A4EE540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21" y="5491697"/>
            <a:ext cx="3328704" cy="59746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5C5C115-FB0E-42DB-BF0C-5F511F2B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0464">
            <a:off x="9299934" y="2050099"/>
            <a:ext cx="244470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88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ep 1">
            <a:extLst>
              <a:ext uri="{FF2B5EF4-FFF2-40B4-BE49-F238E27FC236}">
                <a16:creationId xmlns:a16="http://schemas.microsoft.com/office/drawing/2014/main" id="{F6025BC3-BAAA-4C14-B4F5-A97256D8BF64}"/>
              </a:ext>
            </a:extLst>
          </p:cNvPr>
          <p:cNvGrpSpPr>
            <a:grpSpLocks/>
          </p:cNvGrpSpPr>
          <p:nvPr/>
        </p:nvGrpSpPr>
        <p:grpSpPr bwMode="auto">
          <a:xfrm>
            <a:off x="815414" y="1892829"/>
            <a:ext cx="2515409" cy="3429000"/>
            <a:chOff x="2952155" y="1360884"/>
            <a:chExt cx="3566494" cy="3429357"/>
          </a:xfrm>
        </p:grpSpPr>
        <p:sp>
          <p:nvSpPr>
            <p:cNvPr id="4" name="Ovaal 1">
              <a:extLst>
                <a:ext uri="{FF2B5EF4-FFF2-40B4-BE49-F238E27FC236}">
                  <a16:creationId xmlns:a16="http://schemas.microsoft.com/office/drawing/2014/main" id="{2A906C6E-6D38-48EA-A109-1FDF276D2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155" y="1932444"/>
              <a:ext cx="2658254" cy="2286238"/>
            </a:xfrm>
            <a:prstGeom prst="ellipse">
              <a:avLst/>
            </a:prstGeom>
            <a:solidFill>
              <a:srgbClr val="70AD47"/>
            </a:solidFill>
            <a:ln w="12700">
              <a:solidFill>
                <a:srgbClr val="1F3763"/>
              </a:solidFill>
              <a:miter lim="800000"/>
              <a:headEnd/>
              <a:tailEnd/>
            </a:ln>
          </p:spPr>
          <p:txBody>
            <a:bodyPr lIns="68580" tIns="34291" rIns="68580" bIns="34291" anchor="ctr"/>
            <a:lstStyle/>
            <a:p>
              <a:pPr algn="ctr" defTabSz="685783">
                <a:defRPr/>
              </a:pPr>
              <a:r>
                <a:rPr lang="nl-NL" altLang="nl-NL" sz="1067" dirty="0">
                  <a:latin typeface="Arial" charset="0"/>
                  <a:ea typeface="MS PGothic" panose="020B0600070205080204" pitchFamily="34" charset="-128"/>
                  <a:cs typeface="Arial" charset="0"/>
                </a:rPr>
                <a:t>Hectarepremie</a:t>
              </a:r>
            </a:p>
            <a:p>
              <a:pPr algn="ctr" defTabSz="685783">
                <a:defRPr/>
              </a:pPr>
              <a:r>
                <a:rPr lang="nl-NL" altLang="nl-NL" sz="1067" dirty="0">
                  <a:latin typeface="Arial" charset="0"/>
                  <a:ea typeface="MS PGothic" panose="020B0600070205080204" pitchFamily="34" charset="-128"/>
                  <a:cs typeface="Arial" charset="0"/>
                </a:rPr>
                <a:t>Ecoregelingen</a:t>
              </a:r>
            </a:p>
            <a:p>
              <a:pPr algn="ctr" defTabSz="685783">
                <a:defRPr/>
              </a:pPr>
              <a:r>
                <a:rPr lang="nl-NL" altLang="nl-NL" sz="1067" dirty="0" err="1">
                  <a:latin typeface="Arial" charset="0"/>
                  <a:ea typeface="MS PGothic" panose="020B0600070205080204" pitchFamily="34" charset="-128"/>
                  <a:cs typeface="Arial" charset="0"/>
                </a:rPr>
                <a:t>ANLb</a:t>
              </a:r>
              <a:endParaRPr lang="nl-NL" altLang="nl-NL" sz="1067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5" name="Ovaal 2">
              <a:extLst>
                <a:ext uri="{FF2B5EF4-FFF2-40B4-BE49-F238E27FC236}">
                  <a16:creationId xmlns:a16="http://schemas.microsoft.com/office/drawing/2014/main" id="{0CA0AF27-225D-4926-B638-146C0C8D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506" y="3464542"/>
              <a:ext cx="2163067" cy="1325699"/>
            </a:xfrm>
            <a:prstGeom prst="ellipse">
              <a:avLst/>
            </a:prstGeom>
            <a:solidFill>
              <a:srgbClr val="D9E2F3"/>
            </a:solidFill>
            <a:ln w="12700">
              <a:solidFill>
                <a:srgbClr val="1F3763"/>
              </a:solidFill>
              <a:miter lim="800000"/>
              <a:headEnd/>
              <a:tailEnd/>
            </a:ln>
          </p:spPr>
          <p:txBody>
            <a:bodyPr lIns="68580" tIns="34291" rIns="68580" bIns="34291" anchor="ctr"/>
            <a:lstStyle/>
            <a:p>
              <a:pPr algn="ctr" defTabSz="685783">
                <a:defRPr/>
              </a:pPr>
              <a:r>
                <a:rPr lang="nl-NL" altLang="nl-NL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Samenwerking </a:t>
              </a:r>
              <a:endParaRPr lang="nl-NL" altLang="nl-NL" sz="300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6" name="Ovaal 3">
              <a:extLst>
                <a:ext uri="{FF2B5EF4-FFF2-40B4-BE49-F238E27FC236}">
                  <a16:creationId xmlns:a16="http://schemas.microsoft.com/office/drawing/2014/main" id="{2D73B6B0-AB54-49DF-8CEC-1A4B4B6FB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339" y="3075563"/>
              <a:ext cx="1764666" cy="1171697"/>
            </a:xfrm>
            <a:prstGeom prst="ellipse">
              <a:avLst/>
            </a:prstGeom>
            <a:solidFill>
              <a:srgbClr val="8EAADB"/>
            </a:solidFill>
            <a:ln w="12700">
              <a:solidFill>
                <a:srgbClr val="1F3763"/>
              </a:solidFill>
              <a:miter lim="800000"/>
              <a:headEnd/>
              <a:tailEnd/>
            </a:ln>
          </p:spPr>
          <p:txBody>
            <a:bodyPr lIns="68580" tIns="34291" rIns="68580" bIns="34291" anchor="ctr"/>
            <a:lstStyle/>
            <a:p>
              <a:pPr algn="ctr" defTabSz="685783">
                <a:defRPr/>
              </a:pPr>
              <a:r>
                <a:rPr lang="nl-NL" altLang="nl-NL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Experimenten /innovatie</a:t>
              </a:r>
              <a:endParaRPr lang="nl-NL" altLang="nl-NL" sz="300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  <a:p>
              <a:pPr defTabSz="685783">
                <a:defRPr/>
              </a:pPr>
              <a:endParaRPr lang="nl-NL" altLang="nl-NL" sz="1351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8" name="Ovaal 5">
              <a:extLst>
                <a:ext uri="{FF2B5EF4-FFF2-40B4-BE49-F238E27FC236}">
                  <a16:creationId xmlns:a16="http://schemas.microsoft.com/office/drawing/2014/main" id="{8A5BDAA8-100D-4C9B-9896-91235E3E1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203" y="2297605"/>
              <a:ext cx="1179446" cy="978002"/>
            </a:xfrm>
            <a:prstGeom prst="ellipse">
              <a:avLst/>
            </a:prstGeom>
            <a:solidFill>
              <a:srgbClr val="4472C4"/>
            </a:solidFill>
            <a:ln w="12700">
              <a:solidFill>
                <a:srgbClr val="1F3763"/>
              </a:solidFill>
              <a:miter lim="800000"/>
              <a:headEnd/>
              <a:tailEnd/>
            </a:ln>
          </p:spPr>
          <p:txBody>
            <a:bodyPr lIns="68580" tIns="34291" rIns="68580" bIns="34291" anchor="ctr"/>
            <a:lstStyle/>
            <a:p>
              <a:pPr algn="ctr" defTabSz="685783">
                <a:defRPr/>
              </a:pPr>
              <a:r>
                <a:rPr lang="nl-NL" altLang="nl-NL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Advies</a:t>
              </a:r>
              <a:endParaRPr lang="nl-NL" altLang="nl-NL" sz="1351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9" name="Ovaal 6">
              <a:extLst>
                <a:ext uri="{FF2B5EF4-FFF2-40B4-BE49-F238E27FC236}">
                  <a16:creationId xmlns:a16="http://schemas.microsoft.com/office/drawing/2014/main" id="{385800B0-BA0E-420C-A920-9DD505B4C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86" y="1360884"/>
              <a:ext cx="1618313" cy="1257431"/>
            </a:xfrm>
            <a:prstGeom prst="ellipse">
              <a:avLst/>
            </a:prstGeom>
            <a:solidFill>
              <a:srgbClr val="B4C6E7"/>
            </a:solidFill>
            <a:ln w="12700">
              <a:solidFill>
                <a:srgbClr val="1F3763"/>
              </a:solidFill>
              <a:miter lim="800000"/>
              <a:headEnd/>
              <a:tailEnd/>
            </a:ln>
          </p:spPr>
          <p:txBody>
            <a:bodyPr lIns="68580" tIns="34291" rIns="68580" bIns="34291" anchor="ctr"/>
            <a:lstStyle/>
            <a:p>
              <a:pPr algn="ctr" defTabSz="685783">
                <a:defRPr/>
              </a:pPr>
              <a:r>
                <a:rPr lang="nl-NL" altLang="nl-NL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Investeringen</a:t>
              </a:r>
              <a:endParaRPr lang="nl-NL" altLang="nl-NL" sz="300" dirty="0"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</p:grpSp>
      <p:sp>
        <p:nvSpPr>
          <p:cNvPr id="133123" name="Rectangle 7">
            <a:extLst>
              <a:ext uri="{FF2B5EF4-FFF2-40B4-BE49-F238E27FC236}">
                <a16:creationId xmlns:a16="http://schemas.microsoft.com/office/drawing/2014/main" id="{D727FC29-AF4E-4188-8245-CF78C698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55576"/>
            <a:ext cx="138564" cy="3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1" rIns="68580" bIns="3429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33124" name="Titel 5">
            <a:extLst>
              <a:ext uri="{FF2B5EF4-FFF2-40B4-BE49-F238E27FC236}">
                <a16:creationId xmlns:a16="http://schemas.microsoft.com/office/drawing/2014/main" id="{142BB7C0-B9D5-433D-91A7-98F25EA9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382" y="464873"/>
            <a:ext cx="11507621" cy="639763"/>
          </a:xfrm>
        </p:spPr>
        <p:txBody>
          <a:bodyPr>
            <a:noAutofit/>
          </a:bodyPr>
          <a:lstStyle/>
          <a:p>
            <a:r>
              <a:rPr lang="nl-NL" altLang="nl-NL" dirty="0"/>
              <a:t>Innovatie, kennis en samenwerking in relatie tot grondgebonden structuur</a:t>
            </a:r>
          </a:p>
        </p:txBody>
      </p:sp>
      <p:sp>
        <p:nvSpPr>
          <p:cNvPr id="133125" name="Tekstvak 2">
            <a:extLst>
              <a:ext uri="{FF2B5EF4-FFF2-40B4-BE49-F238E27FC236}">
                <a16:creationId xmlns:a16="http://schemas.microsoft.com/office/drawing/2014/main" id="{18A21514-A41D-45CE-B48C-79743DD45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274" y="1720840"/>
            <a:ext cx="869372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Ontwikkeling van maatregelen voor plattelandsontwikkeling ter ondersteuning van een klimaatvriendelijke kringlooplandbouw: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  <a:ea typeface="ＭＳ Ｐゴシック" panose="020B0600070205080204" pitchFamily="34" charset="-128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Ondersteuning van de grondgebonden subsidies met kennis en investeringen:</a:t>
            </a:r>
          </a:p>
          <a:p>
            <a:pPr marL="1181090" lvl="2" indent="-38099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‘Uniform subsidiekader’;</a:t>
            </a:r>
          </a:p>
          <a:p>
            <a:pPr marL="1181090" lvl="2" indent="-38099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Productenlijst voor investeringen.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Experimenten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Gebiedsgericht;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Sectoraal.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ＭＳ Ｐゴシック" panose="020B0600070205080204" pitchFamily="34" charset="-128"/>
              </a:rPr>
              <a:t>Kennisverspreiding en samenwerking is een sleutelfactor.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68B8B71-BBD9-4D21-9C7C-2934877A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104CF-2233-4D32-8B42-5370241D46AA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076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349B240-99BB-489C-9262-C2E77FC4C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/ opmerkingen?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4ADC2C-46C4-42FA-815C-21175DE902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7313" y="6489700"/>
            <a:ext cx="674687" cy="2524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808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198358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349649" y="2582613"/>
            <a:ext cx="48085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Evie van der Velde 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en </a:t>
            </a:r>
            <a:r>
              <a:rPr lang="nl-NL" sz="3200" b="1" dirty="0" err="1">
                <a:solidFill>
                  <a:schemeClr val="bg1"/>
                </a:solidFill>
              </a:rPr>
              <a:t>Gerke-Jilt</a:t>
            </a:r>
            <a:r>
              <a:rPr lang="nl-NL" sz="3200" b="1" dirty="0">
                <a:solidFill>
                  <a:schemeClr val="bg1"/>
                </a:solidFill>
              </a:rPr>
              <a:t> Veenstra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Het gebiedsproces, de gebiedsplannen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en de ervaringen met de boerendenktank</a:t>
            </a:r>
          </a:p>
        </p:txBody>
      </p:sp>
    </p:spTree>
    <p:extLst>
      <p:ext uri="{BB962C8B-B14F-4D97-AF65-F5344CB8AC3E}">
        <p14:creationId xmlns:p14="http://schemas.microsoft.com/office/powerpoint/2010/main" val="291658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5ACCF-3C70-490C-A60E-F6994AA2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E7EFD6-2538-4A86-81B8-1044D89C0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err="1"/>
              <a:t>Gerke-Jilt</a:t>
            </a:r>
            <a:r>
              <a:rPr lang="nl-NL" b="1" dirty="0"/>
              <a:t> Veenstra</a:t>
            </a:r>
          </a:p>
          <a:p>
            <a:pPr marL="0" indent="0">
              <a:buNone/>
            </a:pPr>
            <a:r>
              <a:rPr lang="nl-NL" dirty="0"/>
              <a:t>Beheerder (</a:t>
            </a:r>
            <a:r>
              <a:rPr lang="nl-NL" dirty="0" err="1"/>
              <a:t>ANLb</a:t>
            </a:r>
            <a:r>
              <a:rPr lang="nl-NL" dirty="0"/>
              <a:t>) in de Noardlike Fryske Wâlden</a:t>
            </a:r>
          </a:p>
          <a:p>
            <a:pPr marL="0" indent="0">
              <a:buNone/>
            </a:pPr>
            <a:r>
              <a:rPr lang="nl-NL" dirty="0"/>
              <a:t>Deelnemer boerendenktank GLB-pilot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Evie van der Velde</a:t>
            </a:r>
          </a:p>
          <a:p>
            <a:pPr marL="0" indent="0">
              <a:buNone/>
            </a:pPr>
            <a:r>
              <a:rPr lang="nl-NL" dirty="0"/>
              <a:t>Themacoördinator bij de Noardlike Fryske Wâlden</a:t>
            </a:r>
          </a:p>
          <a:p>
            <a:pPr marL="0" indent="0">
              <a:buNone/>
            </a:pPr>
            <a:r>
              <a:rPr lang="nl-NL" dirty="0"/>
              <a:t>Projectmedewerker vanuit NFW in GLB-pilot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B3E391-8CE1-4B9D-B4FA-ECF8626A4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28"/>
          <a:stretch/>
        </p:blipFill>
        <p:spPr bwMode="auto">
          <a:xfrm>
            <a:off x="9425403" y="4001294"/>
            <a:ext cx="1590675" cy="174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persoon, mensen&#10;&#10;Automatisch gegenereerde beschrijving">
            <a:extLst>
              <a:ext uri="{FF2B5EF4-FFF2-40B4-BE49-F238E27FC236}">
                <a16:creationId xmlns:a16="http://schemas.microsoft.com/office/drawing/2014/main" id="{5B33FB3A-28F9-4DF6-8EEE-5C71410E5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03" r="39775" b="25218"/>
          <a:stretch/>
        </p:blipFill>
        <p:spPr>
          <a:xfrm>
            <a:off x="9425403" y="1896786"/>
            <a:ext cx="1587505" cy="19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93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Werkwijze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Opstellen gebiedsplannen – voorjaar 2019</a:t>
            </a:r>
          </a:p>
          <a:p>
            <a:r>
              <a:rPr lang="nl-NL" dirty="0"/>
              <a:t>5 gebiedsplannen (2x CGW, 1x CMG, 2x NFW)</a:t>
            </a:r>
          </a:p>
          <a:p>
            <a:r>
              <a:rPr lang="nl-NL" dirty="0"/>
              <a:t>Gebiedsplannen leiden tot set maatregelen voor pilot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010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2241A-65EC-4847-A5F5-EBB184DE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Huishoudelijke mededeling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1E8CB8-38CA-42D9-8F76-68F9E377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Microfoons uit</a:t>
            </a:r>
          </a:p>
          <a:p>
            <a:r>
              <a:rPr lang="nl-NL" dirty="0"/>
              <a:t>Heeft u een vraag? Graag hand opsteken of in de chat</a:t>
            </a:r>
          </a:p>
          <a:p>
            <a:r>
              <a:rPr lang="nl-NL" dirty="0"/>
              <a:t>Deze bijeenkomst wordt opgenomen</a:t>
            </a:r>
          </a:p>
          <a:p>
            <a:r>
              <a:rPr lang="nl-NL" dirty="0"/>
              <a:t>Terugkijken op </a:t>
            </a:r>
            <a:r>
              <a:rPr lang="nl-NL" dirty="0">
                <a:hlinkClick r:id="rId2"/>
              </a:rPr>
              <a:t>www.GLB-hoezo.nl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3612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Betrokken gebiedspartijen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NFW</a:t>
            </a:r>
          </a:p>
          <a:p>
            <a:r>
              <a:rPr lang="nl-NL" dirty="0"/>
              <a:t>Provincie</a:t>
            </a:r>
          </a:p>
          <a:p>
            <a:r>
              <a:rPr lang="nl-NL" dirty="0"/>
              <a:t>5 gemeenten </a:t>
            </a:r>
          </a:p>
          <a:p>
            <a:r>
              <a:rPr lang="nl-NL" dirty="0" err="1"/>
              <a:t>Wetterskip</a:t>
            </a:r>
            <a:r>
              <a:rPr lang="nl-NL" dirty="0"/>
              <a:t> Fryslân</a:t>
            </a:r>
          </a:p>
          <a:p>
            <a:r>
              <a:rPr lang="nl-NL" dirty="0" err="1"/>
              <a:t>TBO’s</a:t>
            </a:r>
            <a:r>
              <a:rPr lang="nl-NL" dirty="0"/>
              <a:t> (Staatsbosbeheer, It Fryske Gea)</a:t>
            </a:r>
          </a:p>
          <a:p>
            <a:r>
              <a:rPr lang="nl-NL" dirty="0"/>
              <a:t>LTO (3 vertegenwoordigers namens LTO-afdelingen in werkgebied NFW)</a:t>
            </a:r>
          </a:p>
          <a:p>
            <a:r>
              <a:rPr lang="nl-NL" dirty="0"/>
              <a:t>Landschapsbeheer Friesland</a:t>
            </a:r>
          </a:p>
        </p:txBody>
      </p:sp>
    </p:spTree>
    <p:extLst>
      <p:ext uri="{BB962C8B-B14F-4D97-AF65-F5344CB8AC3E}">
        <p14:creationId xmlns:p14="http://schemas.microsoft.com/office/powerpoint/2010/main" val="3406621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Boerendenktank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Borging praktijkinbreng</a:t>
            </a:r>
          </a:p>
          <a:p>
            <a:r>
              <a:rPr lang="nl-NL" dirty="0"/>
              <a:t>Welke maatregelen willen/kunnen boeren toepassen op hun bedrijf?</a:t>
            </a:r>
          </a:p>
          <a:p>
            <a:r>
              <a:rPr lang="nl-NL" dirty="0"/>
              <a:t>7 deelnemers</a:t>
            </a:r>
          </a:p>
          <a:p>
            <a:r>
              <a:rPr lang="nl-NL" dirty="0"/>
              <a:t>Diverse samenstelling: </a:t>
            </a:r>
          </a:p>
          <a:p>
            <a:pPr lvl="1"/>
            <a:r>
              <a:rPr lang="nl-NL" dirty="0"/>
              <a:t>Biologisch/niet-biologisch</a:t>
            </a:r>
          </a:p>
          <a:p>
            <a:pPr lvl="1"/>
            <a:r>
              <a:rPr lang="nl-NL" dirty="0"/>
              <a:t>Verschillende leeftijdscategorieën </a:t>
            </a:r>
          </a:p>
          <a:p>
            <a:pPr lvl="1"/>
            <a:r>
              <a:rPr lang="nl-NL" dirty="0"/>
              <a:t>Melkvee-, vleesveehouders</a:t>
            </a:r>
          </a:p>
          <a:p>
            <a:pPr lvl="1"/>
            <a:r>
              <a:rPr lang="nl-NL" dirty="0"/>
              <a:t>Boeren met en zonder natuurgronden</a:t>
            </a:r>
          </a:p>
          <a:p>
            <a:pPr lvl="1"/>
            <a:r>
              <a:rPr lang="nl-NL" dirty="0"/>
              <a:t>Diverse bedrijfsomvang</a:t>
            </a:r>
          </a:p>
          <a:p>
            <a:pPr lvl="1"/>
            <a:r>
              <a:rPr lang="nl-NL" dirty="0"/>
              <a:t>Verspreid uit het werkgebied NFW</a:t>
            </a:r>
          </a:p>
        </p:txBody>
      </p:sp>
    </p:spTree>
    <p:extLst>
      <p:ext uri="{BB962C8B-B14F-4D97-AF65-F5344CB8AC3E}">
        <p14:creationId xmlns:p14="http://schemas.microsoft.com/office/powerpoint/2010/main" val="2400486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Gebiedsproces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1C2CD97-B1A9-468E-99C3-0A7B36EFA5A2}"/>
              </a:ext>
            </a:extLst>
          </p:cNvPr>
          <p:cNvSpPr txBox="1"/>
          <p:nvPr/>
        </p:nvSpPr>
        <p:spPr>
          <a:xfrm>
            <a:off x="2011492" y="2315836"/>
            <a:ext cx="2867891" cy="584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200" dirty="0"/>
              <a:t>Gebiedspartijen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8977C86-A243-4B73-A740-995CA73ACFCB}"/>
              </a:ext>
            </a:extLst>
          </p:cNvPr>
          <p:cNvSpPr txBox="1"/>
          <p:nvPr/>
        </p:nvSpPr>
        <p:spPr>
          <a:xfrm>
            <a:off x="6368751" y="2315836"/>
            <a:ext cx="2955348" cy="584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200" dirty="0"/>
              <a:t>Boerendenktank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76BC07F-86FE-4FB1-82CD-E9E7A4B93BA8}"/>
              </a:ext>
            </a:extLst>
          </p:cNvPr>
          <p:cNvSpPr txBox="1"/>
          <p:nvPr/>
        </p:nvSpPr>
        <p:spPr>
          <a:xfrm>
            <a:off x="4296355" y="5309434"/>
            <a:ext cx="2608118" cy="584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200" b="1" dirty="0"/>
              <a:t>GEBIEDSPLAN</a:t>
            </a:r>
          </a:p>
        </p:txBody>
      </p:sp>
      <p:sp>
        <p:nvSpPr>
          <p:cNvPr id="7" name="Pijl: U-vormig 6">
            <a:extLst>
              <a:ext uri="{FF2B5EF4-FFF2-40B4-BE49-F238E27FC236}">
                <a16:creationId xmlns:a16="http://schemas.microsoft.com/office/drawing/2014/main" id="{4F35D43E-7297-4A98-ADF5-548C48C10A55}"/>
              </a:ext>
            </a:extLst>
          </p:cNvPr>
          <p:cNvSpPr/>
          <p:nvPr/>
        </p:nvSpPr>
        <p:spPr>
          <a:xfrm>
            <a:off x="4496649" y="1690688"/>
            <a:ext cx="2254827" cy="46759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Pijl: U-vormig 7">
            <a:extLst>
              <a:ext uri="{FF2B5EF4-FFF2-40B4-BE49-F238E27FC236}">
                <a16:creationId xmlns:a16="http://schemas.microsoft.com/office/drawing/2014/main" id="{1A3C0FA7-02FA-4D08-9FD6-2472124B4DCC}"/>
              </a:ext>
            </a:extLst>
          </p:cNvPr>
          <p:cNvSpPr/>
          <p:nvPr/>
        </p:nvSpPr>
        <p:spPr>
          <a:xfrm rot="10800000">
            <a:off x="4496649" y="3058101"/>
            <a:ext cx="2254827" cy="46759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33B5FDA0-6B0E-46F6-9BB1-C33E7A3AF1F0}"/>
              </a:ext>
            </a:extLst>
          </p:cNvPr>
          <p:cNvSpPr/>
          <p:nvPr/>
        </p:nvSpPr>
        <p:spPr>
          <a:xfrm>
            <a:off x="2449639" y="3800433"/>
            <a:ext cx="6348845" cy="1313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878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 gebiedsproces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>
            <a:normAutofit/>
          </a:bodyPr>
          <a:lstStyle/>
          <a:p>
            <a:r>
              <a:rPr lang="nl-NL" sz="3200" dirty="0"/>
              <a:t>Gebiedsplannen</a:t>
            </a:r>
          </a:p>
          <a:p>
            <a:pPr lvl="1"/>
            <a:r>
              <a:rPr lang="nl-NL" sz="2800" dirty="0"/>
              <a:t>Beschrijving van het gebied</a:t>
            </a:r>
          </a:p>
          <a:p>
            <a:pPr lvl="1"/>
            <a:r>
              <a:rPr lang="nl-NL" sz="2800" dirty="0"/>
              <a:t>Doelen, opgaven en ambities in het gebied</a:t>
            </a:r>
          </a:p>
          <a:p>
            <a:pPr lvl="2"/>
            <a:r>
              <a:rPr lang="nl-NL" sz="2400" dirty="0"/>
              <a:t>GLB-doelen </a:t>
            </a:r>
          </a:p>
          <a:p>
            <a:pPr lvl="2"/>
            <a:r>
              <a:rPr lang="nl-NL" sz="2400" dirty="0"/>
              <a:t>Regionale doelen, opgaven en wensen</a:t>
            </a:r>
          </a:p>
          <a:p>
            <a:pPr lvl="1"/>
            <a:r>
              <a:rPr lang="nl-NL" sz="2800" dirty="0" err="1"/>
              <a:t>Eco</a:t>
            </a:r>
            <a:r>
              <a:rPr lang="nl-NL" sz="2800" dirty="0"/>
              <a:t>-schemamaatregelen voor bedrijfsplannen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11E934-9E3D-4A03-A4CC-10A022D97E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386" y="2452826"/>
            <a:ext cx="1856766" cy="2660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0BA6FE-0387-4DC6-9B24-F855A0109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81"/>
          <a:stretch/>
        </p:blipFill>
        <p:spPr>
          <a:xfrm>
            <a:off x="8055150" y="2452142"/>
            <a:ext cx="1857243" cy="2660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220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Reflectie gebiedsproces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Geen vanzelfsprekendheid</a:t>
            </a:r>
          </a:p>
          <a:p>
            <a:r>
              <a:rPr lang="nl-NL" sz="3200" dirty="0"/>
              <a:t>Goed gebiedsproces kost tijd om op te starten</a:t>
            </a:r>
          </a:p>
          <a:p>
            <a:r>
              <a:rPr lang="nl-NL" sz="3200" dirty="0"/>
              <a:t>Gebundeld gebiedsplan, 1 per collectief</a:t>
            </a:r>
          </a:p>
          <a:p>
            <a:r>
              <a:rPr lang="nl-NL" sz="3200" dirty="0"/>
              <a:t>Inzet boerendenktank zeer waardevol</a:t>
            </a:r>
          </a:p>
          <a:p>
            <a:r>
              <a:rPr lang="nl-NL" sz="3200" dirty="0"/>
              <a:t>Kaders stellen door provincie (regie-voerende rol), collectieven richten zich op uitvoering</a:t>
            </a:r>
          </a:p>
          <a:p>
            <a:r>
              <a:rPr lang="nl-NL" sz="3200" dirty="0"/>
              <a:t>Beschikbaarheid gegevens, kennis</a:t>
            </a:r>
          </a:p>
        </p:txBody>
      </p:sp>
    </p:spTree>
    <p:extLst>
      <p:ext uri="{BB962C8B-B14F-4D97-AF65-F5344CB8AC3E}">
        <p14:creationId xmlns:p14="http://schemas.microsoft.com/office/powerpoint/2010/main" val="832097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445183" y="2828834"/>
            <a:ext cx="480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Gert-Jan Stoeten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Begeleiding deelnemers bij planvorming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en resultaten puntensysteem</a:t>
            </a:r>
          </a:p>
        </p:txBody>
      </p:sp>
    </p:spTree>
    <p:extLst>
      <p:ext uri="{BB962C8B-B14F-4D97-AF65-F5344CB8AC3E}">
        <p14:creationId xmlns:p14="http://schemas.microsoft.com/office/powerpoint/2010/main" val="1650318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 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Maatregelen</a:t>
            </a:r>
          </a:p>
          <a:p>
            <a:r>
              <a:rPr lang="nl-NL" dirty="0"/>
              <a:t>Bedrijfsplannen</a:t>
            </a:r>
          </a:p>
          <a:p>
            <a:r>
              <a:rPr lang="nl-NL" dirty="0"/>
              <a:t>Aanvullende begeleiding</a:t>
            </a:r>
          </a:p>
          <a:p>
            <a:pPr lvl="1"/>
            <a:r>
              <a:rPr lang="nl-NL" dirty="0"/>
              <a:t>Bonussysteem voor samenhangend beheer</a:t>
            </a:r>
          </a:p>
          <a:p>
            <a:pPr lvl="1"/>
            <a:r>
              <a:rPr lang="nl-NL" dirty="0"/>
              <a:t>Optimaliseren kwaliteit en samenhang beheerpakketten</a:t>
            </a:r>
          </a:p>
          <a:p>
            <a:r>
              <a:rPr lang="nl-NL" dirty="0"/>
              <a:t>Resultaten bonussysteem</a:t>
            </a:r>
          </a:p>
          <a:p>
            <a:r>
              <a:rPr lang="nl-NL" dirty="0"/>
              <a:t>Ervaring van de deelnemers</a:t>
            </a:r>
          </a:p>
          <a:p>
            <a:r>
              <a:rPr lang="nl-NL" dirty="0"/>
              <a:t>Hans </a:t>
            </a:r>
            <a:r>
              <a:rPr lang="nl-NL" dirty="0" err="1"/>
              <a:t>Grijsen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7336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DE18998-AB62-4431-ACC5-49E235A07A2B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B3104C9-1CB3-4A38-A944-4AE9E5D9B969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9" name="Tijdelijke aanduiding voor inhoud 9">
            <a:extLst>
              <a:ext uri="{FF2B5EF4-FFF2-40B4-BE49-F238E27FC236}">
                <a16:creationId xmlns:a16="http://schemas.microsoft.com/office/drawing/2014/main" id="{7719DE5C-21F7-46D2-9CA1-076AE4232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175" y="1330474"/>
            <a:ext cx="9067799" cy="4351338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Randenbeheer (weidevariant)    			</a:t>
            </a:r>
          </a:p>
          <a:p>
            <a:r>
              <a:rPr lang="nl-NL" dirty="0"/>
              <a:t>Gefaseerd slootschonen				</a:t>
            </a:r>
          </a:p>
          <a:p>
            <a:r>
              <a:rPr lang="nl-NL" dirty="0"/>
              <a:t>Kleinschaligheidstoeslag 		&lt; 1 ha		</a:t>
            </a:r>
            <a:br>
              <a:rPr lang="nl-NL" dirty="0"/>
            </a:br>
            <a:r>
              <a:rPr lang="nl-NL" dirty="0"/>
              <a:t>					≥ 1 ha en &lt; 2</a:t>
            </a:r>
            <a:br>
              <a:rPr lang="nl-NL" dirty="0"/>
            </a:br>
            <a:r>
              <a:rPr lang="nl-NL" dirty="0"/>
              <a:t>					≥ 2 ha en &lt; 3</a:t>
            </a:r>
          </a:p>
          <a:p>
            <a:r>
              <a:rPr lang="nl-NL" dirty="0"/>
              <a:t>Ruige mest uitrijden 				</a:t>
            </a:r>
          </a:p>
          <a:p>
            <a:r>
              <a:rPr lang="nl-NL" dirty="0"/>
              <a:t>Soortenrijk productie gras 			</a:t>
            </a:r>
          </a:p>
          <a:p>
            <a:r>
              <a:rPr lang="nl-NL" dirty="0"/>
              <a:t>Legselbescherming (NFW)</a:t>
            </a:r>
          </a:p>
          <a:p>
            <a:endParaRPr lang="nl-NL" dirty="0"/>
          </a:p>
          <a:p>
            <a:r>
              <a:rPr lang="nl-NL" dirty="0"/>
              <a:t>Akkerranden; gras-kruiden, bloemrijk (CMG)</a:t>
            </a:r>
          </a:p>
          <a:p>
            <a:r>
              <a:rPr lang="nl-NL" dirty="0"/>
              <a:t>Sabbatical (CMG)</a:t>
            </a:r>
          </a:p>
          <a:p>
            <a:r>
              <a:rPr lang="nl-NL" dirty="0"/>
              <a:t>Bodemgraan (CMG)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B25A0EC-5921-46BA-94B3-09E009F24488}"/>
              </a:ext>
            </a:extLst>
          </p:cNvPr>
          <p:cNvSpPr txBox="1"/>
          <p:nvPr/>
        </p:nvSpPr>
        <p:spPr>
          <a:xfrm>
            <a:off x="838200" y="650449"/>
            <a:ext cx="692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Maatregelen</a:t>
            </a:r>
          </a:p>
        </p:txBody>
      </p:sp>
    </p:spTree>
    <p:extLst>
      <p:ext uri="{BB962C8B-B14F-4D97-AF65-F5344CB8AC3E}">
        <p14:creationId xmlns:p14="http://schemas.microsoft.com/office/powerpoint/2010/main" val="4035644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330A9E-21AA-45DC-9F76-CDDCFE0019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069F813-894C-41B7-845F-2FEEF6746C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5079"/>
            <a:ext cx="6410325" cy="6852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2766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8">
            <a:extLst>
              <a:ext uri="{FF2B5EF4-FFF2-40B4-BE49-F238E27FC236}">
                <a16:creationId xmlns:a16="http://schemas.microsoft.com/office/drawing/2014/main" id="{A73A3913-C201-4F91-BAEF-97F57B7D1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182" y="453481"/>
            <a:ext cx="6167567" cy="57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77FDBE7F-C825-4E37-B2BF-3DD66ECC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53" y="579354"/>
            <a:ext cx="9356678" cy="569929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4400" dirty="0">
                <a:latin typeface="+mj-lt"/>
                <a:ea typeface="+mj-ea"/>
                <a:cs typeface="+mj-cs"/>
              </a:rPr>
              <a:t>Programma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09:40 uur 	Aard Mulders, ministerie LNV over EU kaders en NL contouren voor het nieuwe GLB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10:00 uur 	Evie van der Velde, vereniging Noardlike Fryske Wâlden en </a:t>
            </a:r>
            <a:r>
              <a:rPr lang="nl-NL" sz="1600" dirty="0" err="1"/>
              <a:t>Gerke-Jilt</a:t>
            </a:r>
            <a:r>
              <a:rPr lang="nl-NL" sz="1600" dirty="0"/>
              <a:t> Veenstra, 			melkveehouder over het gebiedsproces, de gebiedsplannen en de ervaringen met de 			boerendenktank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10:15 uur 	Pauze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10:25 uur 	Gert-Jan Stoeten, Collectief Groningen West en Hans </a:t>
            </a:r>
            <a:r>
              <a:rPr lang="nl-NL" sz="1600" dirty="0" err="1"/>
              <a:t>Grijsen</a:t>
            </a:r>
            <a:r>
              <a:rPr lang="nl-NL" sz="1600" dirty="0"/>
              <a:t>, melkveehouder over 			begeleiding deelnemers bij planvorming en resultaten puntensysteem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10:45 uur 	Janny Kooistra, Collectief Midden Groningen en </a:t>
            </a:r>
            <a:r>
              <a:rPr lang="nl-NL" sz="1600" dirty="0" err="1"/>
              <a:t>Menko</a:t>
            </a:r>
            <a:r>
              <a:rPr lang="nl-NL" sz="1600" dirty="0"/>
              <a:t> van Zwol, akkerbouwer over deelnemers 	begeleiding tijdens de uitvoering van maatregelen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11:00 uur 	Jetze </a:t>
            </a:r>
            <a:r>
              <a:rPr lang="nl-NL" sz="1600" dirty="0" err="1"/>
              <a:t>Genee</a:t>
            </a:r>
            <a:r>
              <a:rPr lang="nl-NL" sz="1600" dirty="0"/>
              <a:t>, provincie Fryslân en Aard Mulders, ministerie van LNV geven een reflectie op de pilot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11:25 uur 	Afsluiting en overhandiging eindrapportage door Wouter Schep en Freek Nieuwenhuis, 			voorzitters collectieven Midden Groningen en Groningen West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1600" dirty="0"/>
              <a:t>11:30 uur 	Einde programma</a:t>
            </a:r>
          </a:p>
        </p:txBody>
      </p:sp>
    </p:spTree>
    <p:extLst>
      <p:ext uri="{BB962C8B-B14F-4D97-AF65-F5344CB8AC3E}">
        <p14:creationId xmlns:p14="http://schemas.microsoft.com/office/powerpoint/2010/main" val="704823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6FC5B77-C2B4-4BC2-B353-7C2CFEF49E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5305" y="2733675"/>
          <a:ext cx="9265920" cy="2776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3313">
                  <a:extLst>
                    <a:ext uri="{9D8B030D-6E8A-4147-A177-3AD203B41FA5}">
                      <a16:colId xmlns:a16="http://schemas.microsoft.com/office/drawing/2014/main" val="507703720"/>
                    </a:ext>
                  </a:extLst>
                </a:gridCol>
                <a:gridCol w="2638867">
                  <a:extLst>
                    <a:ext uri="{9D8B030D-6E8A-4147-A177-3AD203B41FA5}">
                      <a16:colId xmlns:a16="http://schemas.microsoft.com/office/drawing/2014/main" val="2041758894"/>
                    </a:ext>
                  </a:extLst>
                </a:gridCol>
                <a:gridCol w="2234873">
                  <a:extLst>
                    <a:ext uri="{9D8B030D-6E8A-4147-A177-3AD203B41FA5}">
                      <a16:colId xmlns:a16="http://schemas.microsoft.com/office/drawing/2014/main" val="1353588133"/>
                    </a:ext>
                  </a:extLst>
                </a:gridCol>
                <a:gridCol w="2638867">
                  <a:extLst>
                    <a:ext uri="{9D8B030D-6E8A-4147-A177-3AD203B41FA5}">
                      <a16:colId xmlns:a16="http://schemas.microsoft.com/office/drawing/2014/main" val="3306190905"/>
                    </a:ext>
                  </a:extLst>
                </a:gridCol>
              </a:tblGrid>
              <a:tr h="77375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Collectief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Licht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Middel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Zwaar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234436"/>
                  </a:ext>
                </a:extLst>
              </a:tr>
              <a:tr h="72167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CMG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11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4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6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288421"/>
                  </a:ext>
                </a:extLst>
              </a:tr>
              <a:tr h="61230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NFW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15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13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18</a:t>
                      </a:r>
                      <a:endParaRPr lang="nl-NL" sz="24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905778"/>
                  </a:ext>
                </a:extLst>
              </a:tr>
              <a:tr h="6683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CGW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6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17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20" dirty="0">
                          <a:effectLst/>
                        </a:rPr>
                        <a:t>10</a:t>
                      </a:r>
                      <a:endParaRPr lang="nl-NL" sz="24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738470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9B0C674-BC92-40DD-9DAF-9751220E1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554" y="-307929"/>
            <a:ext cx="247379" cy="132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240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8C30F6D-4E63-400F-9319-CFA16462594F}"/>
              </a:ext>
            </a:extLst>
          </p:cNvPr>
          <p:cNvSpPr txBox="1"/>
          <p:nvPr/>
        </p:nvSpPr>
        <p:spPr>
          <a:xfrm>
            <a:off x="438150" y="1154453"/>
            <a:ext cx="9363075" cy="99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nl-NL" sz="1800" spc="2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Noardlike Fryske Wâlden		46 deelnemers verdeeld over 5 deelgebieden</a:t>
            </a:r>
          </a:p>
          <a:p>
            <a:pPr algn="just">
              <a:lnSpc>
                <a:spcPts val="1400"/>
              </a:lnSpc>
            </a:pPr>
            <a:endParaRPr lang="nl-NL" sz="1800" spc="2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nl-NL" sz="1800" spc="2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Collectief Midden Groningen 	21 deelnemers verdeeld over 2 deelgebieden</a:t>
            </a:r>
          </a:p>
          <a:p>
            <a:pPr algn="just">
              <a:lnSpc>
                <a:spcPts val="1400"/>
              </a:lnSpc>
            </a:pPr>
            <a:endParaRPr lang="nl-NL" sz="1800" spc="2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nl-NL" sz="1800" spc="2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Collectief Groningen West		33 deelnemers verdeeld over 4 deelgebieden</a:t>
            </a:r>
          </a:p>
        </p:txBody>
      </p:sp>
    </p:spTree>
    <p:extLst>
      <p:ext uri="{BB962C8B-B14F-4D97-AF65-F5344CB8AC3E}">
        <p14:creationId xmlns:p14="http://schemas.microsoft.com/office/powerpoint/2010/main" val="3375521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1754619-27FC-4309-83E6-CFB70E27686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8" t="17856" r="27138" b="37149"/>
          <a:stretch/>
        </p:blipFill>
        <p:spPr bwMode="auto">
          <a:xfrm>
            <a:off x="542925" y="276225"/>
            <a:ext cx="9182099" cy="5943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2736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5F3FE676-D2CA-4359-BE23-D1BF853523B9}"/>
              </a:ext>
            </a:extLst>
          </p:cNvPr>
          <p:cNvGraphicFramePr>
            <a:graphicFrameLocks noGrp="1"/>
          </p:cNvGraphicFramePr>
          <p:nvPr/>
        </p:nvGraphicFramePr>
        <p:xfrm>
          <a:off x="723899" y="1571625"/>
          <a:ext cx="9582151" cy="4498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9574">
                  <a:extLst>
                    <a:ext uri="{9D8B030D-6E8A-4147-A177-3AD203B41FA5}">
                      <a16:colId xmlns:a16="http://schemas.microsoft.com/office/drawing/2014/main" val="3764786839"/>
                    </a:ext>
                  </a:extLst>
                </a:gridCol>
                <a:gridCol w="1398777">
                  <a:extLst>
                    <a:ext uri="{9D8B030D-6E8A-4147-A177-3AD203B41FA5}">
                      <a16:colId xmlns:a16="http://schemas.microsoft.com/office/drawing/2014/main" val="3424532497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4285273936"/>
                    </a:ext>
                  </a:extLst>
                </a:gridCol>
                <a:gridCol w="1422161">
                  <a:extLst>
                    <a:ext uri="{9D8B030D-6E8A-4147-A177-3AD203B41FA5}">
                      <a16:colId xmlns:a16="http://schemas.microsoft.com/office/drawing/2014/main" val="2615737761"/>
                    </a:ext>
                  </a:extLst>
                </a:gridCol>
                <a:gridCol w="987664">
                  <a:extLst>
                    <a:ext uri="{9D8B030D-6E8A-4147-A177-3AD203B41FA5}">
                      <a16:colId xmlns:a16="http://schemas.microsoft.com/office/drawing/2014/main" val="2478028971"/>
                    </a:ext>
                  </a:extLst>
                </a:gridCol>
              </a:tblGrid>
              <a:tr h="1182481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Eco maatregel / ANLB pakket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Basis-vergoeding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Interactie-factor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Vergoeding incl. bonus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Bonus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7169133"/>
                  </a:ext>
                </a:extLst>
              </a:tr>
              <a:tr h="106659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Kruidenrijke rand naast ecologisch slootbeheer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€ 200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1,2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€ 240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€ 40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2534768"/>
                  </a:ext>
                </a:extLst>
              </a:tr>
              <a:tr h="5912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Kruidenrijke rand naast houtwal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€ 200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1,15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€ 230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€ 30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9677144"/>
                  </a:ext>
                </a:extLst>
              </a:tr>
              <a:tr h="5912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Ecologisch slootbeheer naast houtwal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€ 50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1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€ 50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6211755"/>
                  </a:ext>
                </a:extLst>
              </a:tr>
              <a:tr h="106659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Ecologisch slootbeheer naast kruidenrijke rand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€ 50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>
                          <a:effectLst/>
                        </a:rPr>
                        <a:t>1,1</a:t>
                      </a:r>
                      <a:endParaRPr lang="nl-NL" sz="2000" spc="2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€ 55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</a:pPr>
                      <a:r>
                        <a:rPr lang="nl-NL" sz="2000" spc="20" dirty="0">
                          <a:effectLst/>
                        </a:rPr>
                        <a:t>€ 5</a:t>
                      </a:r>
                      <a:endParaRPr lang="nl-NL" sz="2000" spc="20" dirty="0">
                        <a:solidFill>
                          <a:srgbClr val="3184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6411241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80AA3CA9-A57E-438D-91C6-65BE87FC9C1F}"/>
              </a:ext>
            </a:extLst>
          </p:cNvPr>
          <p:cNvSpPr txBox="1"/>
          <p:nvPr/>
        </p:nvSpPr>
        <p:spPr>
          <a:xfrm>
            <a:off x="723899" y="514350"/>
            <a:ext cx="617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Illustratie: Het principe van het puntensysteem</a:t>
            </a:r>
          </a:p>
        </p:txBody>
      </p:sp>
    </p:spTree>
    <p:extLst>
      <p:ext uri="{BB962C8B-B14F-4D97-AF65-F5344CB8AC3E}">
        <p14:creationId xmlns:p14="http://schemas.microsoft.com/office/powerpoint/2010/main" val="3626053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361D788-C1F0-412D-8A74-D8F8EAB9BB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77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279EE3-C9FE-480F-9461-A99695A7D9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76200" y="-66675"/>
            <a:ext cx="122682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09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F8CE914-0CBA-4FE0-B210-788CEF713A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3143" y="603682"/>
          <a:ext cx="9414782" cy="578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4932">
                  <a:extLst>
                    <a:ext uri="{9D8B030D-6E8A-4147-A177-3AD203B41FA5}">
                      <a16:colId xmlns:a16="http://schemas.microsoft.com/office/drawing/2014/main" val="20026867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63293809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752553091"/>
                    </a:ext>
                  </a:extLst>
                </a:gridCol>
                <a:gridCol w="1615730">
                  <a:extLst>
                    <a:ext uri="{9D8B030D-6E8A-4147-A177-3AD203B41FA5}">
                      <a16:colId xmlns:a16="http://schemas.microsoft.com/office/drawing/2014/main" val="2242287780"/>
                    </a:ext>
                  </a:extLst>
                </a:gridCol>
                <a:gridCol w="1603720">
                  <a:extLst>
                    <a:ext uri="{9D8B030D-6E8A-4147-A177-3AD203B41FA5}">
                      <a16:colId xmlns:a16="http://schemas.microsoft.com/office/drawing/2014/main" val="3285159529"/>
                    </a:ext>
                  </a:extLst>
                </a:gridCol>
              </a:tblGrid>
              <a:tr h="2106241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20">
                          <a:effectLst/>
                        </a:rPr>
                        <a:t> 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 err="1">
                          <a:effectLst/>
                        </a:rPr>
                        <a:t>Bedrijfs</a:t>
                      </a:r>
                      <a:endParaRPr lang="nl-NL" sz="2400" spc="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opp.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ha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Opp.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Maatregelen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2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ha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Vergoeding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Basis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 </a:t>
                      </a:r>
                      <a:endParaRPr lang="nl-NL" sz="2400" spc="2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€ / ha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Vergoeding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bonus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endParaRPr lang="nl-NL" sz="2400" spc="20" dirty="0">
                        <a:effectLst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€/ha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3474571"/>
                  </a:ext>
                </a:extLst>
              </a:tr>
              <a:tr h="93436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CGW: Alle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deelgebieden 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2450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1189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102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108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0572824"/>
                  </a:ext>
                </a:extLst>
              </a:tr>
              <a:tr h="122733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Deelgebied Marum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-Zevenhuizen initieel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710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319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101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105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880850"/>
                  </a:ext>
                </a:extLst>
              </a:tr>
              <a:tr h="152030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Marum-Zevenhuizen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endParaRPr lang="nl-NL" sz="2400" spc="0" dirty="0">
                        <a:effectLst/>
                      </a:endParaRP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incl. extra intekening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710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343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>
                          <a:effectLst/>
                        </a:rPr>
                        <a:t>123</a:t>
                      </a:r>
                      <a:endParaRPr lang="nl-NL" sz="2400" spc="2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nl-NL" sz="2400" spc="0" dirty="0">
                          <a:effectLst/>
                        </a:rPr>
                        <a:t>136</a:t>
                      </a:r>
                      <a:endParaRPr lang="nl-NL" sz="2400" spc="20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3138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148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A13C6B5C-3AFB-4B09-8DA1-8B3C373E83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5617" y="74532"/>
          <a:ext cx="9704208" cy="6139680"/>
        </p:xfrm>
        <a:graphic>
          <a:graphicData uri="http://schemas.openxmlformats.org/drawingml/2006/table">
            <a:tbl>
              <a:tblPr/>
              <a:tblGrid>
                <a:gridCol w="4341633">
                  <a:extLst>
                    <a:ext uri="{9D8B030D-6E8A-4147-A177-3AD203B41FA5}">
                      <a16:colId xmlns:a16="http://schemas.microsoft.com/office/drawing/2014/main" val="3727667670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899352444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6392746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438720328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865201799"/>
                    </a:ext>
                  </a:extLst>
                </a:gridCol>
              </a:tblGrid>
              <a:tr h="389914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NFW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Basis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Bonus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303843"/>
                  </a:ext>
                </a:extLst>
              </a:tr>
              <a:tr h="56144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Damwald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28.475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31.168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217359"/>
                  </a:ext>
                </a:extLst>
              </a:tr>
              <a:tr h="43681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Feanhoop</a:t>
                      </a:r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nl-N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Boarnburgum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9.343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9.455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994936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Kollum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22.102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23.289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077956"/>
                  </a:ext>
                </a:extLst>
              </a:tr>
              <a:tr h="311085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Twijzel/Twijzelerheide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53.349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60.303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612481"/>
                  </a:ext>
                </a:extLst>
              </a:tr>
              <a:tr h="308251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Kootstertille/Surhuizum - 1e intekening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73.560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79.443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311023"/>
                  </a:ext>
                </a:extLst>
              </a:tr>
              <a:tr h="361978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Kootstertille/Surhuizum - 2e intekening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90.725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101.012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57790"/>
                  </a:ext>
                </a:extLst>
              </a:tr>
              <a:tr h="389914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CGW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291832"/>
                  </a:ext>
                </a:extLst>
              </a:tr>
              <a:tr h="323689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Rasquert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60.451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67.056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839473"/>
                  </a:ext>
                </a:extLst>
              </a:tr>
              <a:tr h="414779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Noordhorn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24.524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28.417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613679"/>
                  </a:ext>
                </a:extLst>
              </a:tr>
              <a:tr h="320512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Oldekerk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15.899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16.662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967845"/>
                  </a:ext>
                </a:extLst>
              </a:tr>
              <a:tr h="395925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Marum 1e intekening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24.709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27.958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702"/>
                  </a:ext>
                </a:extLst>
              </a:tr>
              <a:tr h="358219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Marum 2e intekening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40.643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49.628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28565"/>
                  </a:ext>
                </a:extLst>
              </a:tr>
              <a:tr h="389914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08732"/>
                  </a:ext>
                </a:extLst>
              </a:tr>
              <a:tr h="389914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Wierdengebied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447374"/>
                  </a:ext>
                </a:extLst>
              </a:tr>
              <a:tr h="328775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Marengebied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62.637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63.543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37023"/>
                  </a:ext>
                </a:extLst>
              </a:tr>
              <a:tr h="320511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Marengebied 2e intekening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</a:t>
                      </a:r>
                    </a:p>
                  </a:txBody>
                  <a:tcPr marL="9118" marR="9118" marT="9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64.566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65.810 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118" marR="9118" marT="9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04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102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fbeelding 185">
            <a:extLst>
              <a:ext uri="{FF2B5EF4-FFF2-40B4-BE49-F238E27FC236}">
                <a16:creationId xmlns:a16="http://schemas.microsoft.com/office/drawing/2014/main" id="{38637B27-29E0-4678-BDF0-22D593152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3425" y="2066925"/>
            <a:ext cx="10867459" cy="4014265"/>
          </a:xfrm>
          <a:prstGeom prst="rect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1838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Tijdelijke aanduiding voor inhoud 184">
            <a:extLst>
              <a:ext uri="{FF2B5EF4-FFF2-40B4-BE49-F238E27FC236}">
                <a16:creationId xmlns:a16="http://schemas.microsoft.com/office/drawing/2014/main" id="{84CA35BC-8F94-4087-9055-769BB4183C2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4179"/>
          <a:stretch/>
        </p:blipFill>
        <p:spPr bwMode="auto">
          <a:xfrm>
            <a:off x="561690" y="1760901"/>
            <a:ext cx="10401585" cy="4144599"/>
          </a:xfrm>
          <a:prstGeom prst="rect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5248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1FAF3C8-FB0C-4FEA-84D0-16D09A975A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591176" cy="4191000"/>
          </a:xfrm>
          <a:prstGeom prst="rect">
            <a:avLst/>
          </a:prstGeom>
        </p:spPr>
      </p:pic>
      <p:pic>
        <p:nvPicPr>
          <p:cNvPr id="6" name="Afbeelding 5" descr="Afbeelding met gras, buiten, boom, persoon&#10;&#10;Automatisch gegenereerde beschrijving">
            <a:extLst>
              <a:ext uri="{FF2B5EF4-FFF2-40B4-BE49-F238E27FC236}">
                <a16:creationId xmlns:a16="http://schemas.microsoft.com/office/drawing/2014/main" id="{D3EB6B0C-29BC-44EF-950A-8DF995E2F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2972159"/>
            <a:ext cx="5591174" cy="388584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32A6F20-89E3-4DCF-AC89-48CCD685072F}"/>
              </a:ext>
            </a:extLst>
          </p:cNvPr>
          <p:cNvSpPr txBox="1"/>
          <p:nvPr/>
        </p:nvSpPr>
        <p:spPr>
          <a:xfrm>
            <a:off x="6715125" y="2095501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Conclusies</a:t>
            </a:r>
          </a:p>
        </p:txBody>
      </p:sp>
      <p:pic>
        <p:nvPicPr>
          <p:cNvPr id="9" name="Afbeelding 8" descr="Afbeelding met zittend, filiaal&#10;&#10;Automatisch gegenereerde beschrijving">
            <a:extLst>
              <a:ext uri="{FF2B5EF4-FFF2-40B4-BE49-F238E27FC236}">
                <a16:creationId xmlns:a16="http://schemas.microsoft.com/office/drawing/2014/main" id="{973538E7-D14B-4144-ADA6-B3743A402A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63" y="2972159"/>
            <a:ext cx="513016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0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F7C7F-5374-4CDE-B349-58CED807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impressie van de gebieden</a:t>
            </a:r>
          </a:p>
        </p:txBody>
      </p:sp>
    </p:spTree>
    <p:extLst>
      <p:ext uri="{BB962C8B-B14F-4D97-AF65-F5344CB8AC3E}">
        <p14:creationId xmlns:p14="http://schemas.microsoft.com/office/powerpoint/2010/main" val="1173185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445183" y="2828834"/>
            <a:ext cx="43273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Hans </a:t>
            </a:r>
            <a:r>
              <a:rPr lang="nl-NL" sz="3200" b="1" dirty="0" err="1">
                <a:solidFill>
                  <a:schemeClr val="bg1"/>
                </a:solidFill>
              </a:rPr>
              <a:t>Grijsen</a:t>
            </a:r>
            <a:endParaRPr lang="nl-NL" sz="3200" b="1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Ervaring bedrijfsplan GLB pilot en samenhangende maatregelen op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het bedrijf.</a:t>
            </a:r>
          </a:p>
        </p:txBody>
      </p:sp>
    </p:spTree>
    <p:extLst>
      <p:ext uri="{BB962C8B-B14F-4D97-AF65-F5344CB8AC3E}">
        <p14:creationId xmlns:p14="http://schemas.microsoft.com/office/powerpoint/2010/main" val="4076363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aart&#10;&#10;Automatisch gegenereerde beschrijving">
            <a:extLst>
              <a:ext uri="{FF2B5EF4-FFF2-40B4-BE49-F238E27FC236}">
                <a16:creationId xmlns:a16="http://schemas.microsoft.com/office/drawing/2014/main" id="{1A0D6F57-1631-42EC-9993-8C0A96BC9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01"/>
          <a:stretch/>
        </p:blipFill>
        <p:spPr>
          <a:xfrm>
            <a:off x="0" y="6945"/>
            <a:ext cx="10124179" cy="6851055"/>
          </a:xfrm>
        </p:spPr>
      </p:pic>
    </p:spTree>
    <p:extLst>
      <p:ext uri="{BB962C8B-B14F-4D97-AF65-F5344CB8AC3E}">
        <p14:creationId xmlns:p14="http://schemas.microsoft.com/office/powerpoint/2010/main" val="2107529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Ervaring deelname GLB Pilot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Doel: </a:t>
            </a:r>
          </a:p>
          <a:p>
            <a:pPr marL="0" indent="0">
              <a:buNone/>
            </a:pPr>
            <a:r>
              <a:rPr lang="nl-NL" dirty="0"/>
              <a:t>Vergroening borgen (bedrijf) en kwaliteit leveren voor de vergroeningsbijdrage (maatschappij/belastingbetaler)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Begeleiding door Collectief in pilot, voorlichting, maatregelen, bedrijfsplan en uitvoering kruidenrijk </a:t>
            </a:r>
            <a:r>
              <a:rPr lang="nl-NL" dirty="0" err="1"/>
              <a:t>produktie</a:t>
            </a:r>
            <a:r>
              <a:rPr lang="nl-NL" dirty="0"/>
              <a:t> grasland</a:t>
            </a:r>
          </a:p>
          <a:p>
            <a:endParaRPr lang="nl-NL" dirty="0"/>
          </a:p>
          <a:p>
            <a:r>
              <a:rPr lang="nl-NL" dirty="0"/>
              <a:t>Zoeken van samenhang op het bedrijf en in het gebied</a:t>
            </a:r>
          </a:p>
          <a:p>
            <a:pPr lvl="1"/>
            <a:r>
              <a:rPr lang="nl-NL" dirty="0"/>
              <a:t>Randenbeheer als verbinding ANLB en buren</a:t>
            </a:r>
          </a:p>
          <a:p>
            <a:pPr lvl="1"/>
            <a:r>
              <a:rPr lang="nl-NL" dirty="0"/>
              <a:t>Kruidenrijk </a:t>
            </a:r>
            <a:r>
              <a:rPr lang="nl-NL" dirty="0" err="1"/>
              <a:t>produktiegrasland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5545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6008B570-A57E-48F7-B026-96D5255EA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45"/>
          <a:stretch/>
        </p:blipFill>
        <p:spPr>
          <a:xfrm>
            <a:off x="0" y="20819"/>
            <a:ext cx="10088029" cy="68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6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Aanbevelingen GLB Pilot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Eenvoud, doelmatigheid en voldoende breedte in maatregelenlijst</a:t>
            </a:r>
          </a:p>
          <a:p>
            <a:r>
              <a:rPr lang="nl-NL" dirty="0"/>
              <a:t>Voorlopers niet remmen maar stimuleren:</a:t>
            </a:r>
          </a:p>
          <a:p>
            <a:pPr lvl="1"/>
            <a:r>
              <a:rPr lang="nl-NL" dirty="0"/>
              <a:t>Veel weidevogelbeheer ANLB &lt;&gt; minder mogelijkheden </a:t>
            </a:r>
            <a:r>
              <a:rPr lang="nl-NL" dirty="0" err="1"/>
              <a:t>Eco</a:t>
            </a:r>
            <a:r>
              <a:rPr lang="nl-NL" dirty="0"/>
              <a:t> schema’s (?!)</a:t>
            </a:r>
          </a:p>
          <a:p>
            <a:pPr lvl="1"/>
            <a:endParaRPr lang="nl-NL" dirty="0"/>
          </a:p>
          <a:p>
            <a:r>
              <a:rPr lang="nl-NL" dirty="0"/>
              <a:t>Verdienmodel?</a:t>
            </a:r>
          </a:p>
          <a:p>
            <a:pPr lvl="1"/>
            <a:r>
              <a:rPr lang="nl-NL" dirty="0"/>
              <a:t>Een bonussysteem is stimulerend en zinvol</a:t>
            </a:r>
          </a:p>
          <a:p>
            <a:pPr lvl="1"/>
            <a:r>
              <a:rPr lang="nl-NL" dirty="0"/>
              <a:t>Plus kan/moet ook zitten in relevante beloning van belanghebbenden: </a:t>
            </a:r>
          </a:p>
          <a:p>
            <a:pPr lvl="2"/>
            <a:r>
              <a:rPr lang="nl-NL" dirty="0"/>
              <a:t>Waardering uit de markt (bv </a:t>
            </a:r>
            <a:r>
              <a:rPr lang="nl-NL" dirty="0" err="1"/>
              <a:t>KPI’s</a:t>
            </a:r>
            <a:r>
              <a:rPr lang="nl-NL" dirty="0"/>
              <a:t> kwaliteitsprogramma’s)</a:t>
            </a:r>
          </a:p>
          <a:p>
            <a:pPr lvl="2"/>
            <a:r>
              <a:rPr lang="nl-NL" dirty="0"/>
              <a:t>Waterschap (waterbuffering en waterkwaliteit, waterschapslasten)</a:t>
            </a:r>
          </a:p>
          <a:p>
            <a:pPr lvl="2"/>
            <a:r>
              <a:rPr lang="nl-NL" dirty="0"/>
              <a:t>Biodiversiteit en landschap (OZB, vergunningverlening, fondsen natuur en landschap)</a:t>
            </a:r>
          </a:p>
          <a:p>
            <a:pPr lvl="2"/>
            <a:r>
              <a:rPr lang="nl-NL" dirty="0"/>
              <a:t>Klimaat (CO2-vastlegging/rechten)</a:t>
            </a:r>
          </a:p>
          <a:p>
            <a:pPr lvl="2"/>
            <a:r>
              <a:rPr lang="nl-NL" dirty="0"/>
              <a:t>Positieve effecten binnen het eigen bedrijf (bodem)</a:t>
            </a:r>
          </a:p>
          <a:p>
            <a:r>
              <a:rPr lang="nl-NL" dirty="0"/>
              <a:t>Collectief kan gebiedsgericht maatwerk leveren</a:t>
            </a:r>
          </a:p>
          <a:p>
            <a:r>
              <a:rPr lang="nl-NL" dirty="0"/>
              <a:t>Controle en administratie kan dan simpel / steekproefsgewijs</a:t>
            </a:r>
          </a:p>
        </p:txBody>
      </p:sp>
    </p:spTree>
    <p:extLst>
      <p:ext uri="{BB962C8B-B14F-4D97-AF65-F5344CB8AC3E}">
        <p14:creationId xmlns:p14="http://schemas.microsoft.com/office/powerpoint/2010/main" val="3121073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3F418A-1805-4992-87B9-A1614BC05D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78EC4A-3CBB-4E19-8CDE-E1BF5657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428750"/>
            <a:ext cx="11258549" cy="3938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“Ik wil wel handelen naar wat de maatschappij wil maar ik kan alleen handelen naar wat de maatschappij doet!”</a:t>
            </a:r>
          </a:p>
        </p:txBody>
      </p:sp>
    </p:spTree>
    <p:extLst>
      <p:ext uri="{BB962C8B-B14F-4D97-AF65-F5344CB8AC3E}">
        <p14:creationId xmlns:p14="http://schemas.microsoft.com/office/powerpoint/2010/main" val="3127005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417888" y="2817207"/>
            <a:ext cx="4808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Janny Kooistra </a:t>
            </a:r>
          </a:p>
          <a:p>
            <a:r>
              <a:rPr lang="nl-NL" sz="2800" b="1" dirty="0">
                <a:solidFill>
                  <a:schemeClr val="bg1"/>
                </a:solidFill>
              </a:rPr>
              <a:t>en </a:t>
            </a:r>
            <a:r>
              <a:rPr lang="nl-NL" sz="2800" b="1" dirty="0" err="1">
                <a:solidFill>
                  <a:schemeClr val="bg1"/>
                </a:solidFill>
              </a:rPr>
              <a:t>Menko</a:t>
            </a:r>
            <a:r>
              <a:rPr lang="nl-NL" sz="2800" b="1" dirty="0">
                <a:solidFill>
                  <a:schemeClr val="bg1"/>
                </a:solidFill>
              </a:rPr>
              <a:t> van Zwol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Deelnemers begeleiding tijdens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de uitvoering van maatregelen</a:t>
            </a:r>
          </a:p>
        </p:txBody>
      </p:sp>
    </p:spTree>
    <p:extLst>
      <p:ext uri="{BB962C8B-B14F-4D97-AF65-F5344CB8AC3E}">
        <p14:creationId xmlns:p14="http://schemas.microsoft.com/office/powerpoint/2010/main" val="1400547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5578B94-3ED8-47C2-8455-88B7397E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Lichte begeleiding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79F351-011B-4CC3-A81D-7E3D8F1CF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203" y="1825625"/>
            <a:ext cx="5851593" cy="4351338"/>
          </a:xfrm>
        </p:spPr>
      </p:pic>
    </p:spTree>
    <p:extLst>
      <p:ext uri="{BB962C8B-B14F-4D97-AF65-F5344CB8AC3E}">
        <p14:creationId xmlns:p14="http://schemas.microsoft.com/office/powerpoint/2010/main" val="2389882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 begeleiding</a:t>
            </a:r>
          </a:p>
        </p:txBody>
      </p:sp>
      <p:pic>
        <p:nvPicPr>
          <p:cNvPr id="5" name="Tijdelijke aanduiding voor inhoud 4" descr="Afbeelding met lucht, buiten, boom, persoon&#10;&#10;Automatisch gegenereerde beschrijving">
            <a:extLst>
              <a:ext uri="{FF2B5EF4-FFF2-40B4-BE49-F238E27FC236}">
                <a16:creationId xmlns:a16="http://schemas.microsoft.com/office/drawing/2014/main" id="{B7CFCD27-8291-402B-99AC-88E86B183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416440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09006-C3C0-4D72-B699-C7F554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Intensieve begeleiding</a:t>
            </a:r>
          </a:p>
        </p:txBody>
      </p:sp>
      <p:pic>
        <p:nvPicPr>
          <p:cNvPr id="5" name="Tijdelijke aanduiding voor inhoud 4" descr="Afbeelding met gras, lucht, buiten, natuur&#10;&#10;Automatisch gegenereerde beschrijving">
            <a:extLst>
              <a:ext uri="{FF2B5EF4-FFF2-40B4-BE49-F238E27FC236}">
                <a16:creationId xmlns:a16="http://schemas.microsoft.com/office/drawing/2014/main" id="{B115DB63-F4CE-443A-B628-C6B4F15A0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2397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F7C7F-5374-4CDE-B349-58CED807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impressie van de gebieden</a:t>
            </a:r>
          </a:p>
        </p:txBody>
      </p:sp>
      <p:pic>
        <p:nvPicPr>
          <p:cNvPr id="3" name="Video GLB def">
            <a:hlinkClick r:id="" action="ppaction://media"/>
            <a:extLst>
              <a:ext uri="{FF2B5EF4-FFF2-40B4-BE49-F238E27FC236}">
                <a16:creationId xmlns:a16="http://schemas.microsoft.com/office/drawing/2014/main" id="{EF0E6821-2325-4CDC-B1E5-F7B5F4AA8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595309" y="2736501"/>
            <a:ext cx="4808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Jetze </a:t>
            </a:r>
            <a:r>
              <a:rPr lang="nl-NL" sz="3200" b="1" dirty="0" err="1">
                <a:solidFill>
                  <a:schemeClr val="bg1"/>
                </a:solidFill>
              </a:rPr>
              <a:t>Genee</a:t>
            </a:r>
            <a:r>
              <a:rPr lang="nl-NL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en Aard Mulders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Reflectie op de pilot</a:t>
            </a:r>
          </a:p>
        </p:txBody>
      </p:sp>
    </p:spTree>
    <p:extLst>
      <p:ext uri="{BB962C8B-B14F-4D97-AF65-F5344CB8AC3E}">
        <p14:creationId xmlns:p14="http://schemas.microsoft.com/office/powerpoint/2010/main" val="975915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51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595309" y="2736501"/>
            <a:ext cx="4808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Wouter Schep en 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Freek Nieuwenhuis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Overhandiging eindrapportage</a:t>
            </a:r>
          </a:p>
        </p:txBody>
      </p:sp>
    </p:spTree>
    <p:extLst>
      <p:ext uri="{BB962C8B-B14F-4D97-AF65-F5344CB8AC3E}">
        <p14:creationId xmlns:p14="http://schemas.microsoft.com/office/powerpoint/2010/main" val="18772789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hlinkClick r:id="rId2"/>
            <a:extLst>
              <a:ext uri="{FF2B5EF4-FFF2-40B4-BE49-F238E27FC236}">
                <a16:creationId xmlns:a16="http://schemas.microsoft.com/office/drawing/2014/main" id="{20D3F8D3-95B0-4258-8592-B1E8AE51D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4720" y="308645"/>
            <a:ext cx="4165710" cy="5868318"/>
          </a:xfrm>
        </p:spPr>
      </p:pic>
    </p:spTree>
    <p:extLst>
      <p:ext uri="{BB962C8B-B14F-4D97-AF65-F5344CB8AC3E}">
        <p14:creationId xmlns:p14="http://schemas.microsoft.com/office/powerpoint/2010/main" val="50314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06EC7FB-27CD-4D04-AA48-C826C54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44AD4D-AF57-4549-91EC-C2572E825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DC5296-C823-4848-84A2-449728DB0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3663CC-CD96-4654-B6DF-E8889453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84" y="966652"/>
            <a:ext cx="9353032" cy="49246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FC28DF-5E7E-47F9-B332-9CCC4D210405}"/>
              </a:ext>
            </a:extLst>
          </p:cNvPr>
          <p:cNvSpPr/>
          <p:nvPr/>
        </p:nvSpPr>
        <p:spPr>
          <a:xfrm>
            <a:off x="6209731" y="966649"/>
            <a:ext cx="4562785" cy="4924697"/>
          </a:xfrm>
          <a:prstGeom prst="rect">
            <a:avLst/>
          </a:prstGeom>
          <a:solidFill>
            <a:srgbClr val="69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2D0AC4-17E5-4FC8-B733-3854641DC042}"/>
              </a:ext>
            </a:extLst>
          </p:cNvPr>
          <p:cNvSpPr txBox="1"/>
          <p:nvPr/>
        </p:nvSpPr>
        <p:spPr>
          <a:xfrm>
            <a:off x="6637360" y="2828834"/>
            <a:ext cx="360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Aard Mulders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EU kaders en NL contouren </a:t>
            </a:r>
          </a:p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voor het nieuwe GLB</a:t>
            </a:r>
          </a:p>
        </p:txBody>
      </p:sp>
    </p:spTree>
    <p:extLst>
      <p:ext uri="{BB962C8B-B14F-4D97-AF65-F5344CB8AC3E}">
        <p14:creationId xmlns:p14="http://schemas.microsoft.com/office/powerpoint/2010/main" val="13989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7">
            <a:extLst>
              <a:ext uri="{FF2B5EF4-FFF2-40B4-BE49-F238E27FC236}">
                <a16:creationId xmlns:a16="http://schemas.microsoft.com/office/drawing/2014/main" id="{9F366018-6B1D-434F-B8BE-7E30C71BBD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Een architectuur voor klimaat, natuurlijke hulpbronnen, biodiversiteit en landschapselementen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AD74074-6D72-498D-925C-4D80732D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1684339"/>
            <a:ext cx="8126412" cy="1173162"/>
          </a:xfrm>
        </p:spPr>
        <p:txBody>
          <a:bodyPr/>
          <a:lstStyle/>
          <a:p>
            <a:r>
              <a:rPr lang="nl-NL" dirty="0"/>
              <a:t>Een groenblauwe architectuur voor het toekomstig GLB: in vogelvlucht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48C42DB-71D8-45EA-B1C4-A63992055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2000" b="1" dirty="0"/>
              <a:t>Aard Mulders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568B9E-BB61-46BD-A5A6-3CEB580230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327775"/>
            <a:ext cx="720725" cy="23812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8917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E8ED3-9C87-4B7B-BCE3-84EB9127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2636667"/>
            <a:ext cx="7968112" cy="792333"/>
          </a:xfrm>
        </p:spPr>
        <p:txBody>
          <a:bodyPr/>
          <a:lstStyle/>
          <a:p>
            <a:r>
              <a:rPr lang="nl-NL" dirty="0"/>
              <a:t>1. GBA doelen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B561EC-1376-41BD-9725-2D372D8D5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378" y="3773010"/>
            <a:ext cx="7968113" cy="919288"/>
          </a:xfrm>
        </p:spPr>
        <p:txBody>
          <a:bodyPr/>
          <a:lstStyle/>
          <a:p>
            <a:r>
              <a:rPr lang="nl-NL" dirty="0"/>
              <a:t>Toelichting elementen en belangrijkste te maken keuzes</a:t>
            </a:r>
          </a:p>
        </p:txBody>
      </p:sp>
    </p:spTree>
    <p:extLst>
      <p:ext uri="{BB962C8B-B14F-4D97-AF65-F5344CB8AC3E}">
        <p14:creationId xmlns:p14="http://schemas.microsoft.com/office/powerpoint/2010/main" val="316524794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GLB">
      <a:dk1>
        <a:srgbClr val="000000"/>
      </a:dk1>
      <a:lt1>
        <a:srgbClr val="FFFFFF"/>
      </a:lt1>
      <a:dk2>
        <a:srgbClr val="017AC8"/>
      </a:dk2>
      <a:lt2>
        <a:srgbClr val="FFFFFF"/>
      </a:lt2>
      <a:accent1>
        <a:srgbClr val="39870C"/>
      </a:accent1>
      <a:accent2>
        <a:srgbClr val="8FCAE7"/>
      </a:accent2>
      <a:accent3>
        <a:srgbClr val="76D2B6"/>
      </a:accent3>
      <a:accent4>
        <a:srgbClr val="FFB612"/>
      </a:accent4>
      <a:accent5>
        <a:srgbClr val="777C00"/>
      </a:accent5>
      <a:accent6>
        <a:srgbClr val="017BC7"/>
      </a:accent6>
      <a:hlink>
        <a:srgbClr val="46B6FE"/>
      </a:hlink>
      <a:folHlink>
        <a:srgbClr val="8FC9E7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 Template RO PPT_BP_v3" id="{0335C6F7-434C-42E2-81C5-8D90E61D202C}" vid="{C3C04373-3E22-4843-8CE4-B1DE4AAF5C5E}"/>
    </a:ext>
  </a:extLst>
</a:theme>
</file>

<file path=ppt/theme/theme3.xml><?xml version="1.0" encoding="utf-8"?>
<a:theme xmlns:a="http://schemas.openxmlformats.org/drawingml/2006/main" name="1_Content slides">
  <a:themeElements>
    <a:clrScheme name="GLB">
      <a:dk1>
        <a:srgbClr val="000000"/>
      </a:dk1>
      <a:lt1>
        <a:srgbClr val="FFFFFF"/>
      </a:lt1>
      <a:dk2>
        <a:srgbClr val="017AC8"/>
      </a:dk2>
      <a:lt2>
        <a:srgbClr val="FFFFFF"/>
      </a:lt2>
      <a:accent1>
        <a:srgbClr val="39870C"/>
      </a:accent1>
      <a:accent2>
        <a:srgbClr val="8FCAE7"/>
      </a:accent2>
      <a:accent3>
        <a:srgbClr val="76D2B6"/>
      </a:accent3>
      <a:accent4>
        <a:srgbClr val="FFB612"/>
      </a:accent4>
      <a:accent5>
        <a:srgbClr val="777C00"/>
      </a:accent5>
      <a:accent6>
        <a:srgbClr val="017BC7"/>
      </a:accent6>
      <a:hlink>
        <a:srgbClr val="46B6FE"/>
      </a:hlink>
      <a:folHlink>
        <a:srgbClr val="8FC9E7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 Template RO PPT_BP_v3" id="{0335C6F7-434C-42E2-81C5-8D90E61D202C}" vid="{C3C04373-3E22-4843-8CE4-B1DE4AAF5C5E}"/>
    </a:ext>
  </a:extLst>
</a:theme>
</file>

<file path=ppt/theme/theme4.xml><?xml version="1.0" encoding="utf-8"?>
<a:theme xmlns:a="http://schemas.openxmlformats.org/drawingml/2006/main" name="2_Content slides">
  <a:themeElements>
    <a:clrScheme name="GLB">
      <a:dk1>
        <a:srgbClr val="000000"/>
      </a:dk1>
      <a:lt1>
        <a:srgbClr val="FFFFFF"/>
      </a:lt1>
      <a:dk2>
        <a:srgbClr val="017AC8"/>
      </a:dk2>
      <a:lt2>
        <a:srgbClr val="FFFFFF"/>
      </a:lt2>
      <a:accent1>
        <a:srgbClr val="39870C"/>
      </a:accent1>
      <a:accent2>
        <a:srgbClr val="8FCAE7"/>
      </a:accent2>
      <a:accent3>
        <a:srgbClr val="76D2B6"/>
      </a:accent3>
      <a:accent4>
        <a:srgbClr val="FFB612"/>
      </a:accent4>
      <a:accent5>
        <a:srgbClr val="777C00"/>
      </a:accent5>
      <a:accent6>
        <a:srgbClr val="017BC7"/>
      </a:accent6>
      <a:hlink>
        <a:srgbClr val="46B6FE"/>
      </a:hlink>
      <a:folHlink>
        <a:srgbClr val="8FC9E7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 GLB ppt template" id="{1EFB2283-EA54-40EA-AB4C-C49A2A9DB37B}" vid="{2FCCC7FD-D7D2-4AA6-B96B-BC19D84EA134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1828</Words>
  <Application>Microsoft Office PowerPoint</Application>
  <PresentationFormat>Breedbeeld</PresentationFormat>
  <Paragraphs>425</Paragraphs>
  <Slides>62</Slides>
  <Notes>6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73" baseType="lpstr">
      <vt:lpstr>.AppleSystemUIFont</vt:lpstr>
      <vt:lpstr>Arial</vt:lpstr>
      <vt:lpstr>Calibri</vt:lpstr>
      <vt:lpstr>Calibri Light</vt:lpstr>
      <vt:lpstr>Times</vt:lpstr>
      <vt:lpstr>Verdana</vt:lpstr>
      <vt:lpstr>Kantoorthema</vt:lpstr>
      <vt:lpstr>Content slides</vt:lpstr>
      <vt:lpstr>1_Content slides</vt:lpstr>
      <vt:lpstr>2_Content slides</vt:lpstr>
      <vt:lpstr>Worksheet</vt:lpstr>
      <vt:lpstr>PowerPoint-presentatie</vt:lpstr>
      <vt:lpstr>PowerPoint-presentatie</vt:lpstr>
      <vt:lpstr>Huishoudelijke mededeling</vt:lpstr>
      <vt:lpstr>PowerPoint-presentatie</vt:lpstr>
      <vt:lpstr>Korte impressie van de gebieden</vt:lpstr>
      <vt:lpstr>Korte impressie van de gebieden</vt:lpstr>
      <vt:lpstr>PowerPoint-presentatie</vt:lpstr>
      <vt:lpstr>Een groenblauwe architectuur voor het toekomstig GLB: in vogelvlucht</vt:lpstr>
      <vt:lpstr>1. GBA doelen</vt:lpstr>
      <vt:lpstr>GLB: een instrument</vt:lpstr>
      <vt:lpstr>PowerPoint-presentatie</vt:lpstr>
      <vt:lpstr>Uitgangspunten</vt:lpstr>
      <vt:lpstr>2. Een architectuur voor groenblauwe diensten</vt:lpstr>
      <vt:lpstr>PowerPoint-presentatie</vt:lpstr>
      <vt:lpstr>Conditionaliteit/ basisbetaling</vt:lpstr>
      <vt:lpstr>De ecoregeling is een nieuw verplicht element in het GLB. Een jaarlijkse subsidieregeling voor boeren die maatregelen nemen voor verdere verduurzaming van de bedrijfsvoering.  </vt:lpstr>
      <vt:lpstr>Centrale kenmerken puntensysteem  - Zelfde instapeisen als basisbetaling: echte landbouwer,  subsidiabele landbouwgrond.  - Nationale regeling en nationale lijst van eco-activiteiten voor alle begunstigden. - Regionale plannen met doelstellingen en regionale accenten.  - Vaste potentiële betaling per hectare voor alle landbouwers, gedifferentieerd naar:  - punten (brons, zilver, goud);  - samenhang/samenwerking. - Betaling wanneer voldoende activiteiten om de ‘hectarebetaling’ te rechtvaardigen zowel per onderdeel als totaal: integraliteit. 
</vt:lpstr>
      <vt:lpstr>De verwachte activiteiten (1)</vt:lpstr>
      <vt:lpstr>De verwachte activiteiten (2) </vt:lpstr>
      <vt:lpstr>Punten en bedragen</vt:lpstr>
      <vt:lpstr>Punten op bedrijfsniveau </vt:lpstr>
      <vt:lpstr>Flexibiliteit per regio realiseren</vt:lpstr>
      <vt:lpstr>PowerPoint-presentatie</vt:lpstr>
      <vt:lpstr>Art 18, 66, 67: gebiedsspecifieke nadelen</vt:lpstr>
      <vt:lpstr>Innovatie, kennis en samenwerking in relatie tot grondgebonden structuur</vt:lpstr>
      <vt:lpstr>VRAGEN / opmerkingen?</vt:lpstr>
      <vt:lpstr>PowerPoint-presentatie</vt:lpstr>
      <vt:lpstr>Even voorstellen</vt:lpstr>
      <vt:lpstr>Werkwijze</vt:lpstr>
      <vt:lpstr>Betrokken gebiedspartijen</vt:lpstr>
      <vt:lpstr>Boerendenktank</vt:lpstr>
      <vt:lpstr>Gebiedsproces</vt:lpstr>
      <vt:lpstr>Resultaat gebiedsproces</vt:lpstr>
      <vt:lpstr>Reflectie gebiedsproces</vt:lpstr>
      <vt:lpstr>PowerPoint-presentatie</vt:lpstr>
      <vt:lpstr> Inhoud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Ervaring deelname GLB Pilot</vt:lpstr>
      <vt:lpstr>PowerPoint-presentatie</vt:lpstr>
      <vt:lpstr>Aanbevelingen GLB Pilot</vt:lpstr>
      <vt:lpstr>PowerPoint-presentatie</vt:lpstr>
      <vt:lpstr>PowerPoint-presentatie</vt:lpstr>
      <vt:lpstr>Lichte begeleiding</vt:lpstr>
      <vt:lpstr>Basis begeleiding</vt:lpstr>
      <vt:lpstr>Intensieve begeleiding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Sanne Postma | Noardlike Fryske Wâlden</dc:creator>
  <cp:lastModifiedBy>Janneke van der Velde</cp:lastModifiedBy>
  <cp:revision>26</cp:revision>
  <dcterms:created xsi:type="dcterms:W3CDTF">2021-03-09T14:45:23Z</dcterms:created>
  <dcterms:modified xsi:type="dcterms:W3CDTF">2021-03-24T08:20:43Z</dcterms:modified>
</cp:coreProperties>
</file>